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6"/>
  </p:notesMasterIdLst>
  <p:sldIdLst>
    <p:sldId id="256" r:id="rId2"/>
    <p:sldId id="257" r:id="rId3"/>
    <p:sldId id="261" r:id="rId4"/>
    <p:sldId id="262" r:id="rId5"/>
    <p:sldId id="263" r:id="rId6"/>
    <p:sldId id="265" r:id="rId7"/>
    <p:sldId id="273" r:id="rId8"/>
    <p:sldId id="274" r:id="rId9"/>
    <p:sldId id="275" r:id="rId10"/>
    <p:sldId id="268" r:id="rId11"/>
    <p:sldId id="272" r:id="rId12"/>
    <p:sldId id="269" r:id="rId13"/>
    <p:sldId id="271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E7D2D-4F0B-4B50-BA38-78893F5A1F3D}" type="datetimeFigureOut">
              <a:rPr lang="en-US" smtClean="0"/>
              <a:pPr/>
              <a:t>24-Dec-22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54D9E-F4F3-4FF6-A560-93C7511FF8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1D8B-B559-47EB-9210-37BF41823302}" type="datetimeFigureOut">
              <a:rPr lang="en-US" smtClean="0"/>
              <a:pPr/>
              <a:t>24-Dec-22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F600-39AD-4AF1-8B3F-3565C1E73B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1D8B-B559-47EB-9210-37BF41823302}" type="datetimeFigureOut">
              <a:rPr lang="en-US" smtClean="0"/>
              <a:pPr/>
              <a:t>24-Dec-22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F600-39AD-4AF1-8B3F-3565C1E73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1D8B-B559-47EB-9210-37BF41823302}" type="datetimeFigureOut">
              <a:rPr lang="en-US" smtClean="0"/>
              <a:pPr/>
              <a:t>24-Dec-22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F600-39AD-4AF1-8B3F-3565C1E73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1D8B-B559-47EB-9210-37BF41823302}" type="datetimeFigureOut">
              <a:rPr lang="en-US" smtClean="0"/>
              <a:pPr/>
              <a:t>24-Dec-22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F600-39AD-4AF1-8B3F-3565C1E73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1D8B-B559-47EB-9210-37BF41823302}" type="datetimeFigureOut">
              <a:rPr lang="en-US" smtClean="0"/>
              <a:pPr/>
              <a:t>24-Dec-22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269F600-39AD-4AF1-8B3F-3565C1E73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1D8B-B559-47EB-9210-37BF41823302}" type="datetimeFigureOut">
              <a:rPr lang="en-US" smtClean="0"/>
              <a:pPr/>
              <a:t>24-Dec-22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F600-39AD-4AF1-8B3F-3565C1E73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1D8B-B559-47EB-9210-37BF41823302}" type="datetimeFigureOut">
              <a:rPr lang="en-US" smtClean="0"/>
              <a:pPr/>
              <a:t>24-Dec-22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F600-39AD-4AF1-8B3F-3565C1E73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1D8B-B559-47EB-9210-37BF41823302}" type="datetimeFigureOut">
              <a:rPr lang="en-US" smtClean="0"/>
              <a:pPr/>
              <a:t>24-Dec-22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F600-39AD-4AF1-8B3F-3565C1E73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1D8B-B559-47EB-9210-37BF41823302}" type="datetimeFigureOut">
              <a:rPr lang="en-US" smtClean="0"/>
              <a:pPr/>
              <a:t>24-Dec-22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F600-39AD-4AF1-8B3F-3565C1E73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1D8B-B559-47EB-9210-37BF41823302}" type="datetimeFigureOut">
              <a:rPr lang="en-US" smtClean="0"/>
              <a:pPr/>
              <a:t>24-Dec-22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F600-39AD-4AF1-8B3F-3565C1E73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1D8B-B559-47EB-9210-37BF41823302}" type="datetimeFigureOut">
              <a:rPr lang="en-US" smtClean="0"/>
              <a:pPr/>
              <a:t>24-Dec-22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F600-39AD-4AF1-8B3F-3565C1E73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E31D8B-B559-47EB-9210-37BF41823302}" type="datetimeFigureOut">
              <a:rPr lang="en-US" smtClean="0"/>
              <a:pPr/>
              <a:t>24-Dec-22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269F600-39AD-4AF1-8B3F-3565C1E73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3067051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itchFamily="18" charset="-78"/>
                <a:cs typeface="Adobe Arabic" pitchFamily="18" charset="-78"/>
              </a:rPr>
              <a:t>RGUKT,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itchFamily="18" charset="-78"/>
                <a:cs typeface="Adobe Arabic" pitchFamily="18" charset="-78"/>
              </a:rPr>
              <a:t>Nuzvid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itchFamily="18" charset="-78"/>
                <a:cs typeface="Adobe Arabic" pitchFamily="18" charset="-78"/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itchFamily="18" charset="-78"/>
                <a:cs typeface="Adobe Arabic" pitchFamily="18" charset="-78"/>
              </a:rPr>
            </a:br>
            <a:r>
              <a:rPr lang="en-US" sz="4800" b="1" spc="-15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dobe Arabic" pitchFamily="18" charset="-78"/>
                <a:cs typeface="Adobe Arabic" pitchFamily="18" charset="-78"/>
              </a:rPr>
              <a:t>Department of Electronics and </a:t>
            </a:r>
            <a:r>
              <a:rPr lang="en-US" sz="4800" b="1" spc="-150" dirty="0">
                <a:solidFill>
                  <a:schemeClr val="tx2">
                    <a:lumMod val="20000"/>
                    <a:lumOff val="80000"/>
                  </a:schemeClr>
                </a:solidFill>
                <a:latin typeface="Adobe Arabic" pitchFamily="18" charset="-78"/>
                <a:cs typeface="Adobe Arabic" pitchFamily="18" charset="-78"/>
              </a:rPr>
              <a:t>C</a:t>
            </a:r>
            <a:r>
              <a:rPr lang="en-US" sz="4800" b="1" spc="-15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dobe Arabic" pitchFamily="18" charset="-78"/>
                <a:cs typeface="Adobe Arabic" pitchFamily="18" charset="-78"/>
              </a:rPr>
              <a:t>ommunication Engineering</a:t>
            </a:r>
            <a:endParaRPr lang="en-US" b="1" spc="-150" dirty="0">
              <a:solidFill>
                <a:schemeClr val="tx2">
                  <a:lumMod val="20000"/>
                  <a:lumOff val="80000"/>
                </a:schemeClr>
              </a:solidFill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534400" cy="24384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implementation on 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‘SMART GLOVE’</a:t>
            </a:r>
          </a:p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                   By:-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SemiBold SemiConden" pitchFamily="34" charset="0"/>
              </a:rPr>
              <a:t> 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ahnschrift SemiBold SemiConden" pitchFamily="34" charset="0"/>
              </a:rPr>
              <a:t>                                            </a:t>
            </a:r>
            <a:r>
              <a:rPr lang="en-US" b="1" spc="-3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ahnschrift SemiBold SemiConden" pitchFamily="34" charset="0"/>
              </a:rPr>
              <a:t>YERRA BHASKARA VARA PRASAD</a:t>
            </a:r>
          </a:p>
          <a:p>
            <a:endParaRPr lang="en-US" b="1" spc="-3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spc="300" dirty="0" smtClean="0">
                <a:solidFill>
                  <a:schemeClr val="bg1"/>
                </a:solidFill>
              </a:rPr>
              <a:t>Hardware Requirement </a:t>
            </a:r>
            <a:r>
              <a:rPr lang="en-US" dirty="0" smtClean="0">
                <a:solidFill>
                  <a:schemeClr val="bg1"/>
                </a:solidFill>
              </a:rPr>
              <a:t>:-</a:t>
            </a:r>
          </a:p>
          <a:p>
            <a:pPr>
              <a:buNone/>
            </a:pPr>
            <a:r>
              <a:rPr lang="en-US" dirty="0" smtClean="0"/>
              <a:t>Glove</a:t>
            </a:r>
          </a:p>
          <a:p>
            <a:pPr>
              <a:buNone/>
            </a:pPr>
            <a:r>
              <a:rPr lang="en-US" dirty="0" err="1" smtClean="0"/>
              <a:t>Arduino</a:t>
            </a:r>
            <a:r>
              <a:rPr lang="en-US" dirty="0" smtClean="0"/>
              <a:t> UNO</a:t>
            </a:r>
          </a:p>
          <a:p>
            <a:pPr>
              <a:buNone/>
            </a:pPr>
            <a:r>
              <a:rPr lang="en-US" dirty="0" smtClean="0"/>
              <a:t>Flex sensors</a:t>
            </a:r>
          </a:p>
          <a:p>
            <a:pPr>
              <a:buNone/>
            </a:pPr>
            <a:r>
              <a:rPr lang="en-US" dirty="0" smtClean="0"/>
              <a:t>Bluetooth module</a:t>
            </a:r>
          </a:p>
          <a:p>
            <a:pPr>
              <a:buNone/>
            </a:pPr>
            <a:r>
              <a:rPr lang="en-US" dirty="0" smtClean="0"/>
              <a:t>Jumper wires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spc="300" dirty="0" smtClean="0">
                <a:solidFill>
                  <a:schemeClr val="bg1"/>
                </a:solidFill>
              </a:rPr>
              <a:t>Software Requirement :-</a:t>
            </a:r>
          </a:p>
          <a:p>
            <a:pPr>
              <a:buNone/>
            </a:pPr>
            <a:r>
              <a:rPr lang="en-US" dirty="0" err="1" smtClean="0"/>
              <a:t>Arduino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OS: windows 10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b="1" spc="300" dirty="0" smtClean="0">
                <a:solidFill>
                  <a:schemeClr val="bg1"/>
                </a:solidFill>
              </a:rPr>
              <a:t>Implementation Requirements:-</a:t>
            </a:r>
          </a:p>
          <a:p>
            <a:pPr>
              <a:buNone/>
            </a:pPr>
            <a:r>
              <a:rPr lang="en-US" dirty="0" smtClean="0"/>
              <a:t>Monitor </a:t>
            </a:r>
          </a:p>
          <a:p>
            <a:pPr>
              <a:buNone/>
            </a:pPr>
            <a:r>
              <a:rPr lang="en-US" dirty="0" smtClean="0"/>
              <a:t>Glove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spc="300" dirty="0" smtClean="0">
                <a:solidFill>
                  <a:schemeClr val="bg1"/>
                </a:solidFill>
              </a:rPr>
              <a:t>External Requirements:-</a:t>
            </a:r>
          </a:p>
          <a:p>
            <a:pPr>
              <a:buNone/>
            </a:pPr>
            <a:r>
              <a:rPr lang="en-US" dirty="0" smtClean="0"/>
              <a:t>Battery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code</a:t>
            </a:r>
            <a:endParaRPr lang="en-US" dirty="0"/>
          </a:p>
        </p:txBody>
      </p:sp>
      <p:pic>
        <p:nvPicPr>
          <p:cNvPr id="4" name="Content Placeholder 3" descr="IMG-20221221-WA001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737" y="1600200"/>
            <a:ext cx="4708525" cy="470852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requires fewer components so its cost is low.</a:t>
            </a:r>
          </a:p>
          <a:p>
            <a:r>
              <a:rPr lang="en-US" dirty="0" smtClean="0"/>
              <a:t>Due to small size we can place its hardware on our hand easily.</a:t>
            </a:r>
          </a:p>
          <a:p>
            <a:r>
              <a:rPr lang="en-US" dirty="0" smtClean="0"/>
              <a:t>Light weight.</a:t>
            </a:r>
          </a:p>
          <a:p>
            <a:r>
              <a:rPr lang="en-US" dirty="0" smtClean="0"/>
              <a:t>Flexible to users.</a:t>
            </a:r>
          </a:p>
          <a:p>
            <a:r>
              <a:rPr lang="en-US" dirty="0" smtClean="0"/>
              <a:t>Easy to operate.</a:t>
            </a:r>
          </a:p>
          <a:p>
            <a:r>
              <a:rPr lang="en-US" dirty="0" smtClean="0"/>
              <a:t>Real time translation.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Result</a:t>
            </a:r>
            <a:endParaRPr lang="en-US" dirty="0"/>
          </a:p>
        </p:txBody>
      </p:sp>
      <p:pic>
        <p:nvPicPr>
          <p:cNvPr id="4" name="Content Placeholder 3" descr="167156037634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6303" y="1600200"/>
            <a:ext cx="3531394" cy="4708525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methodology could mean a new way for about 70 million people with hearing and speech im</a:t>
            </a:r>
            <a:r>
              <a:rPr lang="en-US" dirty="0" smtClean="0"/>
              <a:t>pairment to verbally communicate and connect to people around them.</a:t>
            </a:r>
          </a:p>
          <a:p>
            <a:endParaRPr lang="en-US" dirty="0" smtClean="0"/>
          </a:p>
          <a:p>
            <a:r>
              <a:rPr lang="en-US" dirty="0" smtClean="0"/>
              <a:t>This project aims to lower the communication gap between the deaf or mute community and the normal world.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INDEX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  </a:t>
            </a:r>
          </a:p>
          <a:p>
            <a:r>
              <a:rPr lang="en-US" dirty="0" smtClean="0"/>
              <a:t>Proposed system </a:t>
            </a:r>
          </a:p>
          <a:p>
            <a:r>
              <a:rPr lang="en-US" dirty="0" smtClean="0"/>
              <a:t>Scope of the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 Methodology</a:t>
            </a:r>
          </a:p>
          <a:p>
            <a:r>
              <a:rPr lang="en-US" dirty="0" smtClean="0"/>
              <a:t>Data flow diagrams</a:t>
            </a:r>
            <a:endParaRPr lang="en-US" dirty="0" smtClean="0"/>
          </a:p>
          <a:p>
            <a:r>
              <a:rPr lang="en-US" dirty="0" smtClean="0"/>
              <a:t>Materials </a:t>
            </a:r>
          </a:p>
          <a:p>
            <a:r>
              <a:rPr lang="en-US" dirty="0" smtClean="0"/>
              <a:t>Advantages </a:t>
            </a:r>
          </a:p>
          <a:p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Advantages</a:t>
            </a:r>
          </a:p>
          <a:p>
            <a:r>
              <a:rPr lang="en-US" smtClean="0"/>
              <a:t>My Result</a:t>
            </a:r>
            <a:endParaRPr lang="en-US" dirty="0" smtClean="0"/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36207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                  INTRODUCTION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43100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What is Sign Language??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     Communicating language used primarily deaf people.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     Uses different medium such as hands, face, or eyes rather than vocal tract or ears for communication </a:t>
            </a:r>
            <a:r>
              <a:rPr lang="en-US" b="1" dirty="0" err="1" smtClean="0">
                <a:solidFill>
                  <a:schemeClr val="tx1"/>
                </a:solidFill>
              </a:rPr>
              <a:t>pupose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     Sign language is used by deaf &amp; dumb people.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     Smart glove will be used to translate sign language into text.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     In sign language signs are used to communicate.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     Our system is aimed at maximum recognition of gesture without any training.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     This makes the system usable at public places where there is no room for long training sessions.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763000" cy="685800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Reason behind making this project…?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507786"/>
            <a:ext cx="8077200" cy="3664414"/>
          </a:xfrm>
        </p:spPr>
        <p:txBody>
          <a:bodyPr>
            <a:normAutofit/>
          </a:bodyPr>
          <a:lstStyle/>
          <a:p>
            <a:r>
              <a:rPr lang="en-US" dirty="0" smtClean="0"/>
              <a:t>There are similar types of gadget which already exist but there are various drawbacks in them.</a:t>
            </a:r>
          </a:p>
          <a:p>
            <a:endParaRPr lang="en-US" dirty="0" smtClean="0"/>
          </a:p>
          <a:p>
            <a:r>
              <a:rPr lang="en-US" dirty="0" smtClean="0"/>
              <a:t>The glove which we are going to develop will translate sign language to facilitate </a:t>
            </a:r>
            <a:r>
              <a:rPr lang="en-US" dirty="0" err="1" smtClean="0"/>
              <a:t>coversation</a:t>
            </a:r>
            <a:r>
              <a:rPr lang="en-US" dirty="0" smtClean="0"/>
              <a:t> between speech and hearing impaired people and those are not conversion with sign language.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838200"/>
          </a:xfrm>
        </p:spPr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514600"/>
            <a:ext cx="8001000" cy="3962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The sign language translator that we are going to developed uses a glove fitted with sensors that can interpret the 15 English words in Indian sign language.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The gloves uses flex sensors, </a:t>
            </a:r>
            <a:r>
              <a:rPr lang="en-US" dirty="0" err="1" smtClean="0"/>
              <a:t>bluetooth</a:t>
            </a:r>
            <a:r>
              <a:rPr lang="en-US" dirty="0" smtClean="0"/>
              <a:t> module to gather data on each finger’s position and the hand’s motion to differentiate the words.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Scope of the Project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514600"/>
            <a:ext cx="8077200" cy="4121614"/>
          </a:xfrm>
        </p:spPr>
        <p:txBody>
          <a:bodyPr>
            <a:normAutofit/>
          </a:bodyPr>
          <a:lstStyle/>
          <a:p>
            <a:r>
              <a:rPr lang="en-US" dirty="0" smtClean="0"/>
              <a:t>Speechless people will be able to communicate with normal people.</a:t>
            </a:r>
          </a:p>
          <a:p>
            <a:r>
              <a:rPr lang="en-US" dirty="0" smtClean="0"/>
              <a:t>Speechless people will be able to communicate with speechless people as well as deaf people.</a:t>
            </a:r>
          </a:p>
          <a:p>
            <a:r>
              <a:rPr lang="en-US" dirty="0" smtClean="0"/>
              <a:t>Safety is one of the highest priority for this translator. The translator is carefully to not to expose the user  to any current from the circuit.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4" name="Content Placeholder 3" descr="Screenshot (4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1103" y="1658617"/>
            <a:ext cx="3181794" cy="4591691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Diagrams</a:t>
            </a:r>
            <a:endParaRPr lang="en-US" dirty="0"/>
          </a:p>
        </p:txBody>
      </p:sp>
      <p:pic>
        <p:nvPicPr>
          <p:cNvPr id="5" name="Content Placeholder 4" descr="Screenshot (47)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3257815"/>
            <a:ext cx="4038600" cy="1210733"/>
          </a:xfrm>
        </p:spPr>
      </p:pic>
      <p:pic>
        <p:nvPicPr>
          <p:cNvPr id="6" name="Content Placeholder 5" descr="Screenshot (48)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3161250"/>
            <a:ext cx="4038600" cy="140386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Language</a:t>
            </a:r>
            <a:endParaRPr lang="en-US" dirty="0"/>
          </a:p>
        </p:txBody>
      </p:sp>
      <p:pic>
        <p:nvPicPr>
          <p:cNvPr id="4" name="Content Placeholder 3" descr="Screenshot (5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627" y="1600200"/>
            <a:ext cx="6890745" cy="4708525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193</TotalTime>
  <Words>434</Words>
  <Application>Microsoft Office PowerPoint</Application>
  <PresentationFormat>On-screen Show (4:3)</PresentationFormat>
  <Paragraphs>75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Apex</vt:lpstr>
      <vt:lpstr>RGUKT, Nuzvid Department of Electronics and Communication Engineering</vt:lpstr>
      <vt:lpstr>INDEX</vt:lpstr>
      <vt:lpstr>                  INTRODUCTION</vt:lpstr>
      <vt:lpstr>Reason behind making this project…?</vt:lpstr>
      <vt:lpstr>Proposed System</vt:lpstr>
      <vt:lpstr>  Scope of the Project </vt:lpstr>
      <vt:lpstr>Methodology</vt:lpstr>
      <vt:lpstr>Data Flow Diagrams</vt:lpstr>
      <vt:lpstr>Sign Language</vt:lpstr>
      <vt:lpstr>MATERIALS</vt:lpstr>
      <vt:lpstr>Arduino code</vt:lpstr>
      <vt:lpstr>Advantages</vt:lpstr>
      <vt:lpstr>My Result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YERRA BHASKARA VARA PRASAD Department of Electronics and Communication Engineering</dc:title>
  <dc:creator>Windows User</dc:creator>
  <cp:lastModifiedBy>Windows User</cp:lastModifiedBy>
  <cp:revision>23</cp:revision>
  <dcterms:created xsi:type="dcterms:W3CDTF">2022-12-20T17:07:52Z</dcterms:created>
  <dcterms:modified xsi:type="dcterms:W3CDTF">2022-12-24T17:41:00Z</dcterms:modified>
</cp:coreProperties>
</file>