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2CFDF-D545-49C1-B38E-EE45FBBE5E62}" v="18" dt="2023-09-22T16:44:40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534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lang="en-US" dirty="0"/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Code:SIH1435</a:t>
            </a:r>
          </a:p>
          <a:p>
            <a:pPr marL="0" lv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 : Developing an algorithm / program to measure increase in income of FPOs on account of project interventions under WDC 2.0.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 : COFARMER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 : Saleti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Thrinadh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 : C-18099</a:t>
            </a:r>
            <a:endParaRPr lang="en-US"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 : Vishnu Institute of Technology</a:t>
            </a:r>
          </a:p>
          <a:p>
            <a:pPr mar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 : increase the selling price of production of a farmer</a:t>
            </a:r>
            <a:endParaRPr lang="en-US"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33291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/>
          </a:p>
          <a:p>
            <a:pPr algn="l"/>
            <a:r>
              <a:rPr lang="en-US" dirty="0"/>
              <a:t> </a:t>
            </a:r>
            <a:r>
              <a:rPr lang="en-US" b="1" dirty="0"/>
              <a:t>Title: </a:t>
            </a:r>
            <a:r>
              <a:rPr lang="en-US" b="1" dirty="0" err="1"/>
              <a:t>AgriConnect</a:t>
            </a:r>
            <a:r>
              <a:rPr lang="en-US" dirty="0"/>
              <a:t>: Bridging Farmers and Distributors</a:t>
            </a:r>
          </a:p>
          <a:p>
            <a:pPr algn="l"/>
            <a:r>
              <a:rPr lang="en-US" dirty="0"/>
              <a:t>     </a:t>
            </a:r>
            <a:r>
              <a:rPr lang="en-US" b="1" dirty="0" err="1"/>
              <a:t>AgriConnect</a:t>
            </a:r>
            <a:r>
              <a:rPr lang="en-US" dirty="0"/>
              <a:t> is an innovative and user-friendly mobile application designed to revolutionize the agricultural industry by serving as a seamless interface between farmers and distributors. This platform empowers farmers to showcase their crop production to a wide range of potential buyers, allowing for efficient and transparent transactions.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400" b="1" i="0" dirty="0">
                <a:effectLst/>
                <a:latin typeface="Söhne"/>
              </a:rPr>
              <a:t>Front-End: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b="1" i="0" dirty="0">
                <a:effectLst/>
                <a:latin typeface="Söhne"/>
              </a:rPr>
              <a:t>     JavaScript Framework: </a:t>
            </a:r>
            <a:r>
              <a:rPr lang="en-US" sz="1400" i="0" dirty="0">
                <a:effectLst/>
                <a:latin typeface="Söhne"/>
              </a:rPr>
              <a:t>React.js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b="1" i="0" dirty="0">
                <a:effectLst/>
                <a:latin typeface="Söhne"/>
              </a:rPr>
              <a:t>     Authentication: </a:t>
            </a:r>
            <a:r>
              <a:rPr lang="en-US" sz="1400" i="0" dirty="0">
                <a:effectLst/>
                <a:latin typeface="Söhne"/>
              </a:rPr>
              <a:t>Firebase Authentication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i="0" dirty="0">
              <a:effectLst/>
              <a:latin typeface="Söhne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i="0" dirty="0">
                <a:effectLst/>
                <a:latin typeface="Söhne"/>
              </a:rPr>
              <a:t>Back-End: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b="1" i="0" dirty="0">
                <a:effectLst/>
                <a:latin typeface="Söhne"/>
              </a:rPr>
              <a:t>     Server-Side Language: </a:t>
            </a:r>
            <a:r>
              <a:rPr lang="en-US" sz="1400" i="0" dirty="0">
                <a:effectLst/>
                <a:latin typeface="Söhne"/>
              </a:rPr>
              <a:t>Node.js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i="0" dirty="0">
                <a:effectLst/>
                <a:latin typeface="Söhne"/>
              </a:rPr>
              <a:t>     </a:t>
            </a:r>
            <a:r>
              <a:rPr lang="en-US" sz="1400" b="1" i="0" dirty="0">
                <a:effectLst/>
                <a:latin typeface="Söhne"/>
              </a:rPr>
              <a:t>Web Framework: </a:t>
            </a:r>
            <a:r>
              <a:rPr lang="en-US" sz="1400" i="0" dirty="0">
                <a:effectLst/>
                <a:latin typeface="Söhne"/>
              </a:rPr>
              <a:t>Express.js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i="0" dirty="0">
                <a:effectLst/>
                <a:latin typeface="Söhne"/>
              </a:rPr>
              <a:t>     </a:t>
            </a:r>
            <a:r>
              <a:rPr lang="en-US" sz="1400" b="1" i="0" dirty="0">
                <a:effectLst/>
                <a:latin typeface="Söhne"/>
              </a:rPr>
              <a:t>Database: </a:t>
            </a:r>
            <a:r>
              <a:rPr lang="en-US" sz="1400" i="0" dirty="0">
                <a:effectLst/>
                <a:latin typeface="Söhne"/>
              </a:rPr>
              <a:t>MongoDB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b="1" i="0" dirty="0">
              <a:effectLst/>
              <a:latin typeface="Söhne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i="0" dirty="0">
                <a:effectLst/>
                <a:latin typeface="Söhne"/>
              </a:rPr>
              <a:t>Other Technologies: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b="1" i="0" dirty="0">
                <a:effectLst/>
                <a:latin typeface="Söhne"/>
              </a:rPr>
              <a:t>     Geolocation Services: </a:t>
            </a:r>
            <a:r>
              <a:rPr lang="en-US" sz="1400" i="0" dirty="0">
                <a:effectLst/>
                <a:latin typeface="Söhne"/>
              </a:rPr>
              <a:t>Google Maps API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751AE83-F51F-30B1-6786-12604C34A7C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497" b="2497"/>
          <a:stretch>
            <a:fillRect/>
          </a:stretch>
        </p:blipFill>
        <p:spPr>
          <a:xfrm>
            <a:off x="7378575" y="325119"/>
            <a:ext cx="4498465" cy="3190241"/>
          </a:xfr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DCC2B7-5BAA-6B45-746C-8749D8C19ED5}"/>
              </a:ext>
            </a:extLst>
          </p:cNvPr>
          <p:cNvSpPr txBox="1"/>
          <p:nvPr/>
        </p:nvSpPr>
        <p:spPr>
          <a:xfrm>
            <a:off x="7518400" y="528320"/>
            <a:ext cx="295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Process flowchart: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     </a:t>
            </a:r>
            <a:r>
              <a:rPr lang="en-US" b="1" dirty="0"/>
              <a:t>Direct Communication and Negotiation: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Use Case: </a:t>
            </a:r>
            <a:r>
              <a:rPr lang="en-US" dirty="0"/>
              <a:t>Once a distributor identifies a potential crop listing, they can initiate direct communication with the farmer through the application. They can negotiate deals, discuss pricing, and arrange logistics.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     </a:t>
            </a:r>
            <a:r>
              <a:rPr lang="en-US" b="1" dirty="0"/>
              <a:t>Crop Listing and Showcase: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Use Case: </a:t>
            </a:r>
            <a:r>
              <a:rPr lang="en-US" dirty="0"/>
              <a:t>Farmers can use </a:t>
            </a:r>
            <a:r>
              <a:rPr lang="en-US" dirty="0" err="1"/>
              <a:t>AgriConnect</a:t>
            </a:r>
            <a:r>
              <a:rPr lang="en-US" dirty="0"/>
              <a:t> to create listings for their crop production. They upload images, specify crop details, such as type, quantity, and location, and set pricing expectations.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     </a:t>
            </a:r>
            <a:r>
              <a:rPr lang="en-US" b="1" dirty="0"/>
              <a:t>Market Expansion: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Use Case: </a:t>
            </a:r>
            <a:r>
              <a:rPr lang="en-US" dirty="0"/>
              <a:t>Farmers can use </a:t>
            </a:r>
            <a:r>
              <a:rPr lang="en-US" dirty="0" err="1"/>
              <a:t>AgriConnect</a:t>
            </a:r>
            <a:r>
              <a:rPr lang="en-US" dirty="0"/>
              <a:t> to expand their reach beyond local markets, connecting with distributors from different regions.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46415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dirty="0">
                <a:latin typeface="Söhne"/>
              </a:rPr>
              <a:t>Amazon Web Services (AWS) or Google Cloud Platform (GCP): </a:t>
            </a:r>
            <a:r>
              <a:rPr lang="en-US" sz="2000" dirty="0">
                <a:latin typeface="Söhne"/>
              </a:rPr>
              <a:t>The application needs cloud hosting services to deploy and scale the server-side components. This includes hosting the Node.js server, MongoDB, and serverless functions if used.</a:t>
            </a:r>
            <a:r>
              <a:rPr lang="en-IN" sz="2000" dirty="0">
                <a:latin typeface="Söhne"/>
              </a:rPr>
              <a:t>   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i="0" dirty="0">
                <a:effectLst/>
                <a:latin typeface="Söhne"/>
              </a:rPr>
              <a:t>MongoDB Atlas (Cloud-hosted MongoDB): </a:t>
            </a:r>
            <a:r>
              <a:rPr lang="en-US" sz="2000" i="0" dirty="0">
                <a:effectLst/>
                <a:latin typeface="Söhne"/>
              </a:rPr>
              <a:t>MongoDB is used to store data related to crop listings, user profiles, transactions, and more. MongoDB Atlas provides managed cloud-hosted MongoDB instances.</a:t>
            </a:r>
            <a:endParaRPr lang="en-IN" sz="2000" i="0" dirty="0">
              <a:effectLst/>
              <a:latin typeface="Söhne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 : Saleti  </a:t>
            </a:r>
            <a:r>
              <a:rPr lang="en-US" sz="1200" b="1" dirty="0" err="1">
                <a:solidFill>
                  <a:srgbClr val="5D7C3F"/>
                </a:solidFill>
              </a:rPr>
              <a:t>Thrinadh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BTech			Stream : CSE			Year 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 : </a:t>
            </a:r>
            <a:r>
              <a:rPr lang="en-US" sz="1200" b="1" dirty="0" err="1">
                <a:solidFill>
                  <a:srgbClr val="5D7C3F"/>
                </a:solidFill>
              </a:rPr>
              <a:t>Seela</a:t>
            </a:r>
            <a:r>
              <a:rPr lang="en-US" sz="1200" b="1" dirty="0">
                <a:solidFill>
                  <a:srgbClr val="5D7C3F"/>
                </a:solidFill>
              </a:rPr>
              <a:t> Durga Surya Prasad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BTech			Stream : CSE			Year 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 : </a:t>
            </a:r>
            <a:r>
              <a:rPr lang="en-US" sz="1200" b="1" dirty="0" err="1">
                <a:solidFill>
                  <a:srgbClr val="5D7C3F"/>
                </a:solidFill>
              </a:rPr>
              <a:t>Yerraguntla</a:t>
            </a:r>
            <a:r>
              <a:rPr lang="en-US" sz="1200" b="1" dirty="0">
                <a:solidFill>
                  <a:srgbClr val="5D7C3F"/>
                </a:solidFill>
              </a:rPr>
              <a:t> Rajesh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: BTech			Stream : CSE			Year 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Mohammad Subhan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: BTech			Stream :CSE				Year 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Rudraraju</a:t>
            </a:r>
            <a:r>
              <a:rPr lang="en-US" sz="1200" b="1" dirty="0">
                <a:solidFill>
                  <a:srgbClr val="5D7C3F"/>
                </a:solidFill>
              </a:rPr>
              <a:t> Krishnam Raju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: BTech			Stream :CSE				Year 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Mahalakshmi Rayudu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BTech			Stream :CSE				Year :III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P Krishna Madhuri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 			Expertise : AI&amp;ML 			Domain Experience : 4 Years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587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Franklin Gothic</vt:lpstr>
      <vt:lpstr>Söhne</vt:lpstr>
      <vt:lpstr>Libre Franklin</vt:lpstr>
      <vt:lpstr>Arial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pawan kalyan saleti</cp:lastModifiedBy>
  <cp:revision>4</cp:revision>
  <dcterms:created xsi:type="dcterms:W3CDTF">2022-02-11T07:14:46Z</dcterms:created>
  <dcterms:modified xsi:type="dcterms:W3CDTF">2023-09-22T17:34:37Z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