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1062E-E976-4FB7-9EAD-C106693D4D5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761E2-10A3-4938-9F0B-DE7C0D4C9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62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761E2-10A3-4938-9F0B-DE7C0D4C9DF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84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 Y. RAJESH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</TotalTime>
  <Words>436</Words>
  <Application>Microsoft Office PowerPoint</Application>
  <PresentationFormat>On-screen Show (4:3)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P Mohan</cp:lastModifiedBy>
  <cp:revision>4</cp:revision>
  <dcterms:created xsi:type="dcterms:W3CDTF">2013-01-27T09:14:16Z</dcterms:created>
  <dcterms:modified xsi:type="dcterms:W3CDTF">2024-06-14T15:48:16Z</dcterms:modified>
  <cp:category/>
</cp:coreProperties>
</file>