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81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73" r:id="rId8"/>
    <p:sldId id="274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Open Sans ExtraBold" panose="020B0906030804020204" pitchFamily="34" charset="0"/>
      <p:bold r:id="rId19"/>
      <p:boldItalic r:id="rId20"/>
    </p:embeddedFont>
    <p:embeddedFont>
      <p:font typeface="Open Sans Medium" panose="020B0604020202020204" charset="0"/>
      <p:regular r:id="rId21"/>
      <p:bold r:id="rId22"/>
      <p:italic r:id="rId23"/>
      <p:boldItalic r:id="rId24"/>
    </p:embeddedFont>
    <p:embeddedFont>
      <p:font typeface="Open Sans SemiBold" panose="020B0706030804020204" pitchFamily="34" charset="0"/>
      <p:regular r:id="rId25"/>
      <p:bold r:id="rId26"/>
      <p:italic r:id="rId27"/>
      <p:boldItalic r:id="rId28"/>
    </p:embeddedFont>
    <p:embeddedFont>
      <p:font typeface="PT Sans Narrow" panose="020B0506020203020204" pitchFamily="3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hVG2yI3AEsBEKmgG3CU+jdqGQe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43" Type="http://customschemas.google.com/relationships/presentationmetadata" Target="metadata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2" name="Google Shape;27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f17728437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g13f17728437_0_2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g13f17728437_0_2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Bertalanffy Von, L. Teoría General de los Sistemas. Editorial Fondo de Cultura Económica. México. 1976</a:t>
            </a:r>
            <a:endParaRPr/>
          </a:p>
        </p:txBody>
      </p:sp>
      <p:sp>
        <p:nvSpPr>
          <p:cNvPr id="290" name="Google Shape;29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59447cae2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59447cae2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595942fa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595942fa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0" name="Google Shape;40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0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642240" y="352282"/>
            <a:ext cx="77037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s objetos">
  <p:cSld name="1_Dos objeto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99" name="Google Shape;99;p34"/>
          <p:cNvSpPr/>
          <p:nvPr/>
        </p:nvSpPr>
        <p:spPr>
          <a:xfrm>
            <a:off x="552734" y="532263"/>
            <a:ext cx="105000" cy="10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4"/>
          <p:cNvSpPr/>
          <p:nvPr/>
        </p:nvSpPr>
        <p:spPr>
          <a:xfrm>
            <a:off x="754262" y="532263"/>
            <a:ext cx="105000" cy="10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4"/>
          <p:cNvSpPr/>
          <p:nvPr/>
        </p:nvSpPr>
        <p:spPr>
          <a:xfrm>
            <a:off x="964814" y="532263"/>
            <a:ext cx="105000" cy="10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083"/>
            <a:ext cx="9143998" cy="5145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6" name="Google Shape;106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6"/>
          <p:cNvSpPr/>
          <p:nvPr/>
        </p:nvSpPr>
        <p:spPr>
          <a:xfrm>
            <a:off x="552734" y="532263"/>
            <a:ext cx="105000" cy="105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6"/>
          <p:cNvSpPr/>
          <p:nvPr/>
        </p:nvSpPr>
        <p:spPr>
          <a:xfrm>
            <a:off x="754262" y="532263"/>
            <a:ext cx="105000" cy="105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6"/>
          <p:cNvSpPr/>
          <p:nvPr/>
        </p:nvSpPr>
        <p:spPr>
          <a:xfrm>
            <a:off x="964814" y="532263"/>
            <a:ext cx="105000" cy="105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083"/>
            <a:ext cx="9143998" cy="5145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8" name="Google Shape;118;p37"/>
          <p:cNvSpPr/>
          <p:nvPr/>
        </p:nvSpPr>
        <p:spPr>
          <a:xfrm>
            <a:off x="552734" y="532263"/>
            <a:ext cx="105000" cy="10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7"/>
          <p:cNvSpPr/>
          <p:nvPr/>
        </p:nvSpPr>
        <p:spPr>
          <a:xfrm>
            <a:off x="754262" y="532263"/>
            <a:ext cx="105000" cy="10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7"/>
          <p:cNvSpPr/>
          <p:nvPr/>
        </p:nvSpPr>
        <p:spPr>
          <a:xfrm>
            <a:off x="964814" y="532263"/>
            <a:ext cx="105000" cy="10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083"/>
            <a:ext cx="9143998" cy="5145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26" name="Google Shape;126;p38"/>
          <p:cNvSpPr/>
          <p:nvPr/>
        </p:nvSpPr>
        <p:spPr>
          <a:xfrm>
            <a:off x="552734" y="532263"/>
            <a:ext cx="105000" cy="10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8"/>
          <p:cNvSpPr/>
          <p:nvPr/>
        </p:nvSpPr>
        <p:spPr>
          <a:xfrm>
            <a:off x="754262" y="532263"/>
            <a:ext cx="105000" cy="10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8"/>
          <p:cNvSpPr/>
          <p:nvPr/>
        </p:nvSpPr>
        <p:spPr>
          <a:xfrm>
            <a:off x="964814" y="532263"/>
            <a:ext cx="105000" cy="10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083"/>
            <a:ext cx="9143998" cy="5145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>
  <p:cSld name="Contenido con título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0" y="0"/>
            <a:ext cx="9142149" cy="5144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36" name="Google Shape;136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cabezado de sección">
  <p:cSld name="1_Encabezado de secció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3"/>
          <p:cNvSpPr/>
          <p:nvPr/>
        </p:nvSpPr>
        <p:spPr>
          <a:xfrm>
            <a:off x="552734" y="532263"/>
            <a:ext cx="105000" cy="105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3"/>
          <p:cNvSpPr/>
          <p:nvPr/>
        </p:nvSpPr>
        <p:spPr>
          <a:xfrm>
            <a:off x="754262" y="532263"/>
            <a:ext cx="105000" cy="105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3"/>
          <p:cNvSpPr/>
          <p:nvPr/>
        </p:nvSpPr>
        <p:spPr>
          <a:xfrm>
            <a:off x="964814" y="532263"/>
            <a:ext cx="105000" cy="105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083"/>
            <a:ext cx="9143998" cy="5145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olo el título">
  <p:cSld name="2_Solo el título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60" name="Google Shape;160;p44"/>
          <p:cNvSpPr/>
          <p:nvPr/>
        </p:nvSpPr>
        <p:spPr>
          <a:xfrm>
            <a:off x="552734" y="532263"/>
            <a:ext cx="105000" cy="10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44"/>
          <p:cNvSpPr/>
          <p:nvPr/>
        </p:nvSpPr>
        <p:spPr>
          <a:xfrm>
            <a:off x="754262" y="532263"/>
            <a:ext cx="105000" cy="10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44"/>
          <p:cNvSpPr/>
          <p:nvPr/>
        </p:nvSpPr>
        <p:spPr>
          <a:xfrm>
            <a:off x="964814" y="532263"/>
            <a:ext cx="105000" cy="10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083"/>
            <a:ext cx="9143998" cy="5145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texto vertical">
  <p:cSld name="1_Título y texto vertical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6"/>
          <p:cNvSpPr txBox="1">
            <a:spLocks noGrp="1"/>
          </p:cNvSpPr>
          <p:nvPr>
            <p:ph type="title"/>
          </p:nvPr>
        </p:nvSpPr>
        <p:spPr>
          <a:xfrm>
            <a:off x="457200" y="350564"/>
            <a:ext cx="82296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C3B"/>
              </a:buClr>
              <a:buSzPts val="3300"/>
              <a:buFont typeface="Calibri"/>
              <a:buNone/>
              <a:defRPr>
                <a:solidFill>
                  <a:srgbClr val="FE8C3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68" name="Google Shape;16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38100" y="4772668"/>
            <a:ext cx="2176138" cy="272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1">
  <p:cSld name="Diapositiva de título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1679" y="1308099"/>
            <a:ext cx="2716824" cy="75217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4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4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>
  <p:cSld name="En blanco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48"/>
          <p:cNvPicPr preferRelativeResize="0"/>
          <p:nvPr/>
        </p:nvPicPr>
        <p:blipFill rotWithShape="1">
          <a:blip r:embed="rId2">
            <a:alphaModFix/>
          </a:blip>
          <a:srcRect l="2599" r="5873" b="5260"/>
          <a:stretch/>
        </p:blipFill>
        <p:spPr>
          <a:xfrm>
            <a:off x="3530" y="4400550"/>
            <a:ext cx="9144000" cy="79027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f17728437_0_30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g13f17728437_0_30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g13f17728437_0_30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f17728437_0_30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g13f17728437_0_307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983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5841F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9" name="Google Shape;199;g13f17728437_0_30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g13f17728437_0_30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g13f17728437_0_30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2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2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" name="Google Shape;19;p2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20" name="Google Shape;20;p2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2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" name="Google Shape;22;p2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23" name="Google Shape;23;p2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2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5" name="Google Shape;25;p2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f17728437_0_313"/>
          <p:cNvSpPr txBox="1">
            <a:spLocks noGrp="1"/>
          </p:cNvSpPr>
          <p:nvPr>
            <p:ph type="title"/>
          </p:nvPr>
        </p:nvSpPr>
        <p:spPr>
          <a:xfrm>
            <a:off x="1505214" y="9464"/>
            <a:ext cx="76365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g13f17728437_0_313"/>
          <p:cNvSpPr txBox="1">
            <a:spLocks noGrp="1"/>
          </p:cNvSpPr>
          <p:nvPr>
            <p:ph type="body" idx="1"/>
          </p:nvPr>
        </p:nvSpPr>
        <p:spPr>
          <a:xfrm>
            <a:off x="304800" y="941546"/>
            <a:ext cx="8610600" cy="3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983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5841F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5" name="Google Shape;205;g13f17728437_0_3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g13f17728437_0_3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g13f17728437_0_3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f17728437_0_319"/>
          <p:cNvSpPr txBox="1">
            <a:spLocks noGrp="1"/>
          </p:cNvSpPr>
          <p:nvPr>
            <p:ph type="title"/>
          </p:nvPr>
        </p:nvSpPr>
        <p:spPr>
          <a:xfrm>
            <a:off x="1505214" y="9464"/>
            <a:ext cx="76365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g13f17728437_0_3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983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5841F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g13f17728437_0_3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983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5841F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g13f17728437_0_3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g13f17728437_0_3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g13f17728437_0_3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f17728437_0_32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g13f17728437_0_32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983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5841F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18" name="Google Shape;218;g13f17728437_0_32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983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5841F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9" name="Google Shape;219;g13f17728437_0_32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983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5841F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20" name="Google Shape;220;g13f17728437_0_32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983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5841F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g13f17728437_0_3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g13f17728437_0_3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g13f17728437_0_3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f17728437_0_335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g13f17728437_0_335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g13f17728437_0_3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g13f17728437_0_3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g13f17728437_0_3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f17728437_0_341"/>
          <p:cNvSpPr txBox="1">
            <a:spLocks noGrp="1"/>
          </p:cNvSpPr>
          <p:nvPr>
            <p:ph type="title"/>
          </p:nvPr>
        </p:nvSpPr>
        <p:spPr>
          <a:xfrm>
            <a:off x="1505214" y="9464"/>
            <a:ext cx="76365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g13f17728437_0_3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g13f17728437_0_3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g13f17728437_0_3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f17728437_0_34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g13f17728437_0_346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983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5841F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38" name="Google Shape;238;g13f17728437_0_346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983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5841F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39" name="Google Shape;239;g13f17728437_0_34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g13f17728437_0_34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g13f17728437_0_34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f17728437_0_35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g13f17728437_0_35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245" name="Google Shape;245;g13f17728437_0_35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983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5841F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46" name="Google Shape;246;g13f17728437_0_35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g13f17728437_0_35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g13f17728437_0_35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f17728437_0_360"/>
          <p:cNvSpPr txBox="1">
            <a:spLocks noGrp="1"/>
          </p:cNvSpPr>
          <p:nvPr>
            <p:ph type="title"/>
          </p:nvPr>
        </p:nvSpPr>
        <p:spPr>
          <a:xfrm>
            <a:off x="1505214" y="9464"/>
            <a:ext cx="76365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g13f17728437_0_360"/>
          <p:cNvSpPr txBox="1">
            <a:spLocks noGrp="1"/>
          </p:cNvSpPr>
          <p:nvPr>
            <p:ph type="body" idx="1"/>
          </p:nvPr>
        </p:nvSpPr>
        <p:spPr>
          <a:xfrm rot="5400000">
            <a:off x="2764500" y="-1518154"/>
            <a:ext cx="3691200" cy="86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983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5841F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2" name="Google Shape;252;g13f17728437_0_36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g13f17728437_0_36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g13f17728437_0_36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f17728437_0_366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g13f17728437_0_366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983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5841F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g13f17728437_0_36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g13f17728437_0_36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g13f17728437_0_36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ido con título">
  <p:cSld name="1_Contenido con título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g13f17728437_0_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0" y="0"/>
            <a:ext cx="9142149" cy="5144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f17728437_0_37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g13f17728437_0_37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g13f17728437_0_37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12700" marR="0" lvl="0" indent="0" algn="r" rtl="0">
              <a:lnSpc>
                <a:spcPct val="1180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E93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700" marR="0" lvl="1" indent="0" algn="r" rtl="0">
              <a:lnSpc>
                <a:spcPct val="1180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E93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700" marR="0" lvl="2" indent="0" algn="r" rtl="0">
              <a:lnSpc>
                <a:spcPct val="1180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E93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700" marR="0" lvl="3" indent="0" algn="r" rtl="0">
              <a:lnSpc>
                <a:spcPct val="1180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E93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700" marR="0" lvl="4" indent="0" algn="r" rtl="0">
              <a:lnSpc>
                <a:spcPct val="1180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E93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700" marR="0" lvl="5" indent="0" algn="r" rtl="0">
              <a:lnSpc>
                <a:spcPct val="1180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E939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700" marR="0" lvl="6" indent="0" algn="r" rtl="0">
              <a:lnSpc>
                <a:spcPct val="1180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E939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700" marR="0" lvl="7" indent="0" algn="r" rtl="0">
              <a:lnSpc>
                <a:spcPct val="1180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E939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2700" marR="0" lvl="8" indent="0" algn="r" rtl="0">
              <a:lnSpc>
                <a:spcPct val="1180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8E93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r>
              <a:rPr lang="es-ES"/>
              <a:t>.</a:t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ido con título">
  <p:cSld name="2_Contenido con título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13f17728437_0_3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0" y="0"/>
            <a:ext cx="9142149" cy="5144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2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accent3">
            <a:alpha val="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0"/>
          </a:schemeClr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74" name="Google Shape;74;p18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850" y="0"/>
            <a:ext cx="9142149" cy="514454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8"/>
          <p:cNvSpPr txBox="1"/>
          <p:nvPr/>
        </p:nvSpPr>
        <p:spPr>
          <a:xfrm>
            <a:off x="188398" y="4723327"/>
            <a:ext cx="2902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0" i="0" u="none" strike="noStrike" cap="none">
                <a:solidFill>
                  <a:srgbClr val="008374"/>
                </a:solidFill>
                <a:latin typeface="Calibri"/>
                <a:ea typeface="Calibri"/>
                <a:cs typeface="Calibri"/>
                <a:sym typeface="Calibri"/>
              </a:rPr>
              <a:t>Por una cultura de la vida, su calidad y su sentido</a:t>
            </a:r>
            <a:endParaRPr sz="1100" b="0" i="0" u="none" strike="noStrike" cap="none">
              <a:solidFill>
                <a:srgbClr val="0083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18">
            <a:alphaModFix/>
          </a:blip>
          <a:srcRect l="23462" t="17465" r="49451" b="24587"/>
          <a:stretch/>
        </p:blipFill>
        <p:spPr>
          <a:xfrm>
            <a:off x="8073737" y="0"/>
            <a:ext cx="624870" cy="75165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8" r:id="rId13"/>
    <p:sldLayoutId id="2147483679" r:id="rId14"/>
    <p:sldLayoutId id="214748368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f17728437_0_290"/>
          <p:cNvSpPr/>
          <p:nvPr/>
        </p:nvSpPr>
        <p:spPr>
          <a:xfrm>
            <a:off x="2663" y="650432"/>
            <a:ext cx="9139200" cy="133500"/>
          </a:xfrm>
          <a:prstGeom prst="rect">
            <a:avLst/>
          </a:prstGeom>
          <a:solidFill>
            <a:srgbClr val="007983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83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g13f17728437_0_290" descr="Related image"/>
          <p:cNvPicPr preferRelativeResize="0"/>
          <p:nvPr/>
        </p:nvPicPr>
        <p:blipFill rotWithShape="1">
          <a:blip r:embed="rId16">
            <a:alphaModFix/>
          </a:blip>
          <a:srcRect t="11701" r="45492" b="19342"/>
          <a:stretch/>
        </p:blipFill>
        <p:spPr>
          <a:xfrm>
            <a:off x="36280" y="4185502"/>
            <a:ext cx="1138112" cy="1004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3f17728437_0_290" descr="Resultado de imagen de universidad el bosque"/>
          <p:cNvPicPr preferRelativeResize="0"/>
          <p:nvPr/>
        </p:nvPicPr>
        <p:blipFill rotWithShape="1">
          <a:blip r:embed="rId17">
            <a:alphaModFix/>
          </a:blip>
          <a:srcRect t="17213" r="42821" b="22556"/>
          <a:stretch/>
        </p:blipFill>
        <p:spPr>
          <a:xfrm>
            <a:off x="7785995" y="4112581"/>
            <a:ext cx="1358006" cy="99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3f17728437_0_290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-5019" y="826870"/>
            <a:ext cx="1038785" cy="14391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3f17728437_0_290"/>
          <p:cNvSpPr/>
          <p:nvPr/>
        </p:nvSpPr>
        <p:spPr>
          <a:xfrm>
            <a:off x="2663" y="-3390"/>
            <a:ext cx="9144000" cy="654900"/>
          </a:xfrm>
          <a:prstGeom prst="rect">
            <a:avLst/>
          </a:prstGeom>
          <a:solidFill>
            <a:srgbClr val="00798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3f17728437_0_290"/>
          <p:cNvSpPr txBox="1">
            <a:spLocks noGrp="1"/>
          </p:cNvSpPr>
          <p:nvPr>
            <p:ph type="title"/>
          </p:nvPr>
        </p:nvSpPr>
        <p:spPr>
          <a:xfrm>
            <a:off x="1505214" y="9464"/>
            <a:ext cx="76365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sz="27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g13f17728437_0_290"/>
          <p:cNvSpPr txBox="1">
            <a:spLocks noGrp="1"/>
          </p:cNvSpPr>
          <p:nvPr>
            <p:ph type="body" idx="1"/>
          </p:nvPr>
        </p:nvSpPr>
        <p:spPr>
          <a:xfrm>
            <a:off x="304800" y="941546"/>
            <a:ext cx="8610600" cy="3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983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798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5841F"/>
              </a:buClr>
              <a:buSzPts val="1800"/>
              <a:buFont typeface="Arial"/>
              <a:buChar char="•"/>
              <a:defRPr sz="1800" b="0" i="1" u="none" strike="noStrike" cap="none">
                <a:solidFill>
                  <a:srgbClr val="F5841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g13f17728437_0_29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g13f17728437_0_29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Google Shape;189;g13f17728437_0_29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90" name="Google Shape;190;g13f17728437_0_290"/>
          <p:cNvSpPr/>
          <p:nvPr/>
        </p:nvSpPr>
        <p:spPr>
          <a:xfrm>
            <a:off x="0" y="717107"/>
            <a:ext cx="1502700" cy="50100"/>
          </a:xfrm>
          <a:prstGeom prst="rect">
            <a:avLst/>
          </a:prstGeom>
          <a:solidFill>
            <a:srgbClr val="007983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g13f17728437_0_290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-1819" y="32888"/>
            <a:ext cx="1635714" cy="700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"/>
          <p:cNvSpPr/>
          <p:nvPr/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00837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"/>
          <p:cNvSpPr txBox="1"/>
          <p:nvPr/>
        </p:nvSpPr>
        <p:spPr>
          <a:xfrm>
            <a:off x="654019" y="1886525"/>
            <a:ext cx="83991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s-ES" sz="2600" dirty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BIOMETRIA FACIAL </a:t>
            </a:r>
            <a:endParaRPr sz="70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1700" i="0" u="none" strike="noStrike" cap="none" dirty="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1700" i="0" u="none" strike="noStrike" cap="none" dirty="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700" i="0" u="none" strike="noStrike" cap="none" dirty="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s-ES" sz="1700" i="0" u="none" strike="noStrike" cap="none" dirty="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</a:t>
            </a:r>
            <a:r>
              <a:rPr lang="es-ES" sz="1700" dirty="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eguridad de la Información</a:t>
            </a:r>
            <a:r>
              <a:rPr lang="es-ES" sz="1700" i="0" u="none" strike="noStrike" cap="none" dirty="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2022-2 </a:t>
            </a:r>
            <a:endParaRPr sz="110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700" i="0" u="none" strike="noStrike" cap="none" dirty="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grpSp>
        <p:nvGrpSpPr>
          <p:cNvPr id="276" name="Google Shape;276;p1"/>
          <p:cNvGrpSpPr/>
          <p:nvPr/>
        </p:nvGrpSpPr>
        <p:grpSpPr>
          <a:xfrm>
            <a:off x="129106" y="3190877"/>
            <a:ext cx="1897837" cy="1880882"/>
            <a:chOff x="1176970" y="2266301"/>
            <a:chExt cx="2641019" cy="2617426"/>
          </a:xfrm>
        </p:grpSpPr>
        <p:pic>
          <p:nvPicPr>
            <p:cNvPr id="277" name="Google Shape;277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76970" y="2266301"/>
              <a:ext cx="2641019" cy="26174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Google Shape;278;p1"/>
            <p:cNvSpPr txBox="1"/>
            <p:nvPr/>
          </p:nvSpPr>
          <p:spPr>
            <a:xfrm>
              <a:off x="1822027" y="3202668"/>
              <a:ext cx="1350900" cy="8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Por una cultura 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 la vida, su calidad y su sentido</a:t>
              </a:r>
              <a:endPara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9" name="Google Shape;27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6100" y="0"/>
            <a:ext cx="156210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10263" y="3190863"/>
            <a:ext cx="313372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f17728437_0_285"/>
          <p:cNvSpPr txBox="1">
            <a:spLocks noGrp="1"/>
          </p:cNvSpPr>
          <p:nvPr>
            <p:ph type="subTitle" idx="1"/>
          </p:nvPr>
        </p:nvSpPr>
        <p:spPr>
          <a:xfrm>
            <a:off x="1143000" y="1832529"/>
            <a:ext cx="6858000" cy="150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s-ES" dirty="0"/>
              <a:t>Presentado por: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s-ES" b="1" dirty="0"/>
              <a:t>CAMILO ALEJANDRO AHUMADA</a:t>
            </a:r>
            <a:endParaRPr b="1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s-ES" b="1" dirty="0"/>
              <a:t>YERSON YEREMY BAUTISTA AREVALO</a:t>
            </a: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s-ES" b="1" dirty="0"/>
              <a:t>DIEGO MAURICIO VELOZA</a:t>
            </a: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"/>
          <p:cNvSpPr txBox="1">
            <a:spLocks noGrp="1"/>
          </p:cNvSpPr>
          <p:nvPr>
            <p:ph type="title"/>
          </p:nvPr>
        </p:nvSpPr>
        <p:spPr>
          <a:xfrm>
            <a:off x="1255950" y="1371450"/>
            <a:ext cx="2844300" cy="1200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/>
              <a:t>TABLA  DE CONTENIDO</a:t>
            </a:r>
            <a:endParaRPr sz="2600"/>
          </a:p>
        </p:txBody>
      </p:sp>
      <p:sp>
        <p:nvSpPr>
          <p:cNvPr id="293" name="Google Shape;293;p2"/>
          <p:cNvSpPr txBox="1">
            <a:spLocks noGrp="1"/>
          </p:cNvSpPr>
          <p:nvPr>
            <p:ph type="body" idx="1"/>
          </p:nvPr>
        </p:nvSpPr>
        <p:spPr>
          <a:xfrm>
            <a:off x="4572000" y="1302000"/>
            <a:ext cx="3335400" cy="2858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841F"/>
              </a:buClr>
              <a:buSzPts val="1500"/>
              <a:buFont typeface="Calibri"/>
              <a:buAutoNum type="arabicPeriod"/>
            </a:pPr>
            <a:r>
              <a:rPr lang="es-ES" sz="1300" dirty="0">
                <a:solidFill>
                  <a:srgbClr val="F5841F"/>
                </a:solidFill>
              </a:rPr>
              <a:t>Tabla</a:t>
            </a:r>
            <a:endParaRPr sz="1300" dirty="0">
              <a:solidFill>
                <a:srgbClr val="F5841F"/>
              </a:solidFill>
            </a:endParaRPr>
          </a:p>
        </p:txBody>
      </p:sp>
      <p:cxnSp>
        <p:nvCxnSpPr>
          <p:cNvPr id="294" name="Google Shape;294;p2"/>
          <p:cNvCxnSpPr/>
          <p:nvPr/>
        </p:nvCxnSpPr>
        <p:spPr>
          <a:xfrm>
            <a:off x="1080275" y="1618650"/>
            <a:ext cx="0" cy="641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2"/>
          <p:cNvCxnSpPr/>
          <p:nvPr/>
        </p:nvCxnSpPr>
        <p:spPr>
          <a:xfrm>
            <a:off x="1374900" y="2346000"/>
            <a:ext cx="319200" cy="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59447cae20_0_7"/>
          <p:cNvSpPr txBox="1">
            <a:spLocks noGrp="1"/>
          </p:cNvSpPr>
          <p:nvPr>
            <p:ph type="subTitle" idx="1"/>
          </p:nvPr>
        </p:nvSpPr>
        <p:spPr>
          <a:xfrm>
            <a:off x="1203025" y="3352150"/>
            <a:ext cx="9144000" cy="124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300" dirty="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Tema 1</a:t>
            </a:r>
            <a:endParaRPr sz="2300" dirty="0">
              <a:solidFill>
                <a:schemeClr val="dk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700" b="1" dirty="0">
                <a:solidFill>
                  <a:srgbClr val="FE8C3B"/>
                </a:solidFill>
                <a:latin typeface="Open Sans"/>
                <a:ea typeface="Open Sans"/>
                <a:cs typeface="Open Sans"/>
                <a:sym typeface="Open Sans"/>
              </a:rPr>
              <a:t>Subtitulo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300" i="1" dirty="0">
                <a:solidFill>
                  <a:srgbClr val="FE8C3B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Subtitulo2</a:t>
            </a:r>
            <a:endParaRPr sz="1300" i="1" dirty="0">
              <a:solidFill>
                <a:srgbClr val="FE8C3B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01" name="Google Shape;301;g159447cae20_0_7"/>
          <p:cNvCxnSpPr/>
          <p:nvPr/>
        </p:nvCxnSpPr>
        <p:spPr>
          <a:xfrm rot="10800000">
            <a:off x="908400" y="3326825"/>
            <a:ext cx="0" cy="13011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g159447cae20_0_7"/>
          <p:cNvCxnSpPr/>
          <p:nvPr/>
        </p:nvCxnSpPr>
        <p:spPr>
          <a:xfrm>
            <a:off x="1313500" y="3913418"/>
            <a:ext cx="54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595942fafd_0_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/>
              <a:t>Bibliografía</a:t>
            </a:r>
            <a:endParaRPr sz="1200"/>
          </a:p>
        </p:txBody>
      </p:sp>
      <p:sp>
        <p:nvSpPr>
          <p:cNvPr id="396" name="Google Shape;396;g1595942fafd_0_0"/>
          <p:cNvSpPr txBox="1"/>
          <p:nvPr/>
        </p:nvSpPr>
        <p:spPr>
          <a:xfrm>
            <a:off x="359525" y="1196000"/>
            <a:ext cx="82473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5"/>
          <p:cNvSpPr/>
          <p:nvPr/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00837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3" name="Google Shape;403;p15"/>
          <p:cNvGrpSpPr/>
          <p:nvPr/>
        </p:nvGrpSpPr>
        <p:grpSpPr>
          <a:xfrm>
            <a:off x="7246156" y="3339577"/>
            <a:ext cx="1897837" cy="1880882"/>
            <a:chOff x="1176970" y="2266301"/>
            <a:chExt cx="2641019" cy="2617426"/>
          </a:xfrm>
        </p:grpSpPr>
        <p:pic>
          <p:nvPicPr>
            <p:cNvPr id="404" name="Google Shape;404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76970" y="2266301"/>
              <a:ext cx="2641019" cy="26174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5" name="Google Shape;405;p15"/>
            <p:cNvSpPr txBox="1"/>
            <p:nvPr/>
          </p:nvSpPr>
          <p:spPr>
            <a:xfrm>
              <a:off x="1822027" y="3202668"/>
              <a:ext cx="1350900" cy="8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Por una cultura 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 la vida, su calidad y su sentido</a:t>
              </a:r>
              <a:endPara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6" name="Google Shape;40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90850" y="4226425"/>
            <a:ext cx="31623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90850" y="622508"/>
            <a:ext cx="3162300" cy="3204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4_Tema de Office">
  <a:themeElements>
    <a:clrScheme name="UEB">
      <a:dk1>
        <a:srgbClr val="3F3F3F"/>
      </a:dk1>
      <a:lt1>
        <a:srgbClr val="FFFFFF"/>
      </a:lt1>
      <a:dk2>
        <a:srgbClr val="008374"/>
      </a:dk2>
      <a:lt2>
        <a:srgbClr val="FFFFFF"/>
      </a:lt2>
      <a:accent1>
        <a:srgbClr val="404726"/>
      </a:accent1>
      <a:accent2>
        <a:srgbClr val="008374"/>
      </a:accent2>
      <a:accent3>
        <a:srgbClr val="82BC00"/>
      </a:accent3>
      <a:accent4>
        <a:srgbClr val="FF8300"/>
      </a:accent4>
      <a:accent5>
        <a:srgbClr val="F2F2F2"/>
      </a:accent5>
      <a:accent6>
        <a:srgbClr val="008374"/>
      </a:accent6>
      <a:hlink>
        <a:srgbClr val="82BC00"/>
      </a:hlink>
      <a:folHlink>
        <a:srgbClr val="FF83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80</Words>
  <Application>Microsoft Office PowerPoint</Application>
  <PresentationFormat>Presentación en pantalla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6</vt:i4>
      </vt:variant>
    </vt:vector>
  </HeadingPairs>
  <TitlesOfParts>
    <vt:vector size="16" baseType="lpstr">
      <vt:lpstr>Open Sans</vt:lpstr>
      <vt:lpstr>Open Sans SemiBold</vt:lpstr>
      <vt:lpstr>PT Sans Narrow</vt:lpstr>
      <vt:lpstr>Calibri</vt:lpstr>
      <vt:lpstr>Open Sans Medium</vt:lpstr>
      <vt:lpstr>Open Sans ExtraBold</vt:lpstr>
      <vt:lpstr>Arial</vt:lpstr>
      <vt:lpstr>Tropic</vt:lpstr>
      <vt:lpstr>14_Tema de Office</vt:lpstr>
      <vt:lpstr>Tema de Office</vt:lpstr>
      <vt:lpstr>Presentación de PowerPoint</vt:lpstr>
      <vt:lpstr>Presentación de PowerPoint</vt:lpstr>
      <vt:lpstr>TABLA  DE CONTENIDO</vt:lpstr>
      <vt:lpstr>Presentación de PowerPoint</vt:lpstr>
      <vt:lpstr>Bibliografía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Facultad Teología - Estudiantes</dc:creator>
  <cp:lastModifiedBy>Yerson Bautista</cp:lastModifiedBy>
  <cp:revision>3</cp:revision>
  <dcterms:modified xsi:type="dcterms:W3CDTF">2022-09-29T00:37:37Z</dcterms:modified>
</cp:coreProperties>
</file>