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319" r:id="rId4"/>
    <p:sldId id="321" r:id="rId5"/>
    <p:sldId id="259" r:id="rId6"/>
    <p:sldId id="320" r:id="rId7"/>
    <p:sldId id="322" r:id="rId8"/>
    <p:sldId id="325" r:id="rId9"/>
    <p:sldId id="324" r:id="rId10"/>
    <p:sldId id="278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IBM Plex Sans Condensed" panose="020B050605020300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0" autoAdjust="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24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48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9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53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3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 idx="4294967295"/>
          </p:nvPr>
        </p:nvSpPr>
        <p:spPr>
          <a:xfrm>
            <a:off x="514955" y="589327"/>
            <a:ext cx="4819043" cy="41709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/>
              <a:t>FLEXBOX LAYOUT</a:t>
            </a:r>
            <a:br>
              <a:rPr lang="en" sz="6000" dirty="0"/>
            </a:br>
            <a:br>
              <a:rPr lang="en" sz="6000" dirty="0"/>
            </a:br>
            <a:r>
              <a:rPr lang="en" sz="2000" i="1" dirty="0"/>
              <a:t>NELSON.BENITEZ@PASCUALBRAVO.EDU.CO</a:t>
            </a:r>
            <a:endParaRPr sz="6000" i="1" dirty="0"/>
          </a:p>
        </p:txBody>
      </p:sp>
      <p:pic>
        <p:nvPicPr>
          <p:cNvPr id="15" name="Google Shape;90;p15">
            <a:extLst>
              <a:ext uri="{FF2B5EF4-FFF2-40B4-BE49-F238E27FC236}">
                <a16:creationId xmlns:a16="http://schemas.microsoft.com/office/drawing/2014/main" id="{338B0DF8-3853-414E-857F-D3C362FC8B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O" b="1" dirty="0"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gracias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55299" y="1395900"/>
            <a:ext cx="586823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ALGUNA DUDA?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Puedes escribirme: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s-CO" dirty="0">
                <a:solidFill>
                  <a:schemeClr val="lt1"/>
                </a:solidFill>
              </a:rPr>
              <a:t>n</a:t>
            </a:r>
            <a:r>
              <a:rPr lang="en" dirty="0">
                <a:solidFill>
                  <a:schemeClr val="lt1"/>
                </a:solidFill>
              </a:rPr>
              <a:t>elson.benitez@pascualbravo.edu.co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s-CO" dirty="0">
                <a:solidFill>
                  <a:schemeClr val="lt1"/>
                </a:solidFill>
              </a:rPr>
              <a:t>nelson.benitez@udea.edu.co</a:t>
            </a: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323FA3D6-A2D1-4B22-9188-CEE859A4B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92" y="102495"/>
            <a:ext cx="670485" cy="670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511" y="1456022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162076" y="723901"/>
            <a:ext cx="464454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FLEXBOX</a:t>
            </a:r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162076" y="1456022"/>
            <a:ext cx="5131148" cy="29635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s-MX" dirty="0"/>
              <a:t>El Módulo de Caja Flexible, comúnmente llamado </a:t>
            </a:r>
            <a:r>
              <a:rPr lang="es-MX" dirty="0" err="1"/>
              <a:t>flexbox</a:t>
            </a:r>
            <a:r>
              <a:rPr lang="es-MX" dirty="0"/>
              <a:t>, fue diseñado como un modelo unidimensional de </a:t>
            </a:r>
            <a:r>
              <a:rPr lang="es-MX" dirty="0" err="1"/>
              <a:t>layout</a:t>
            </a:r>
            <a:r>
              <a:rPr lang="es-MX" dirty="0"/>
              <a:t>, y como un método que pueda ayudar a distribuir el espacio entre los ítems de una interfaz y mejorar las capacidades de alineación. </a:t>
            </a:r>
            <a:endParaRPr sz="2400" b="1"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41" y="130696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511" y="1456022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162076" y="315644"/>
            <a:ext cx="464454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TERMINOLOGÍA IMPORTANTE</a:t>
            </a:r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094489" y="767194"/>
            <a:ext cx="5357236" cy="2856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SzPts val="1100"/>
              <a:buNone/>
            </a:pPr>
            <a:r>
              <a:rPr lang="es-CO" b="1" dirty="0"/>
              <a:t>Flex Container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000" dirty="0"/>
              <a:t>Es el elemento donde vamos a aplicar la instrucción </a:t>
            </a:r>
            <a:r>
              <a:rPr lang="es-CO" sz="2000" i="1" dirty="0" err="1"/>
              <a:t>display</a:t>
            </a:r>
            <a:r>
              <a:rPr lang="es-CO" sz="2000" i="1" dirty="0"/>
              <a:t>: </a:t>
            </a:r>
            <a:r>
              <a:rPr lang="es-CO" sz="2000" i="1" dirty="0" err="1"/>
              <a:t>flex</a:t>
            </a:r>
            <a:r>
              <a:rPr lang="es-CO" sz="2000" i="1" dirty="0"/>
              <a:t> o </a:t>
            </a:r>
            <a:r>
              <a:rPr lang="es-CO" sz="2000" i="1" dirty="0" err="1"/>
              <a:t>inline-flex</a:t>
            </a:r>
            <a:r>
              <a:rPr lang="es-CO" sz="2000" i="1" dirty="0"/>
              <a:t>.</a:t>
            </a:r>
            <a:endParaRPr lang="es-CO" b="1" i="1"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41" y="130696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CCBB2FD-13DF-4406-A36C-14F1BA096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856" y="1848336"/>
            <a:ext cx="5474701" cy="1891763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62E10279-13F7-4105-8A9A-08D98CD03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2038" y="3090607"/>
            <a:ext cx="5391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511" y="1456022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162076" y="315644"/>
            <a:ext cx="464454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TERMINOLOGÍA IMPORTANTE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41" y="130696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7" name="Gráfico 6">
            <a:extLst>
              <a:ext uri="{FF2B5EF4-FFF2-40B4-BE49-F238E27FC236}">
                <a16:creationId xmlns:a16="http://schemas.microsoft.com/office/drawing/2014/main" id="{62E10279-13F7-4105-8A9A-08D98CD03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3985" y="711944"/>
            <a:ext cx="5391150" cy="214312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E701973-EA5F-4F82-B769-51344D39E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985" y="2816768"/>
            <a:ext cx="5391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067483" y="332787"/>
            <a:ext cx="4774751" cy="961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PROPIEDADES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6;p12">
            <a:extLst>
              <a:ext uri="{FF2B5EF4-FFF2-40B4-BE49-F238E27FC236}">
                <a16:creationId xmlns:a16="http://schemas.microsoft.com/office/drawing/2014/main" id="{76B6461B-3FBA-4F90-A6DC-C840CD8E5D70}"/>
              </a:ext>
            </a:extLst>
          </p:cNvPr>
          <p:cNvSpPr txBox="1">
            <a:spLocks/>
          </p:cNvSpPr>
          <p:nvPr/>
        </p:nvSpPr>
        <p:spPr>
          <a:xfrm>
            <a:off x="1162076" y="1456022"/>
            <a:ext cx="5131148" cy="296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None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es-MX" sz="2000" b="1" dirty="0" err="1"/>
              <a:t>Display</a:t>
            </a:r>
            <a:r>
              <a:rPr lang="es-MX" sz="2000" b="1" dirty="0"/>
              <a:t>: </a:t>
            </a:r>
            <a:r>
              <a:rPr lang="es-MX" sz="2000" dirty="0"/>
              <a:t>define el elemento como un contenedor de cuadrículas y establece un nuevo contexto de formato para sus contenidos.</a:t>
            </a:r>
          </a:p>
          <a:p>
            <a:pPr marL="0" indent="0" algn="just">
              <a:buSzPts val="1100"/>
              <a:buFont typeface="Arial"/>
              <a:buNone/>
            </a:pPr>
            <a:endParaRPr lang="es-MX" sz="2000" b="1" dirty="0"/>
          </a:p>
          <a:p>
            <a:pPr marL="0" indent="0" algn="just">
              <a:buSzPts val="1100"/>
            </a:pPr>
            <a:r>
              <a:rPr lang="es-MX" b="1" dirty="0" err="1"/>
              <a:t>flex</a:t>
            </a:r>
            <a:r>
              <a:rPr lang="es-MX" b="1" dirty="0"/>
              <a:t>: </a:t>
            </a:r>
            <a:r>
              <a:rPr lang="es-MX" sz="2000" dirty="0"/>
              <a:t>muestra el objeto como un cuadro de expansión elástica.</a:t>
            </a:r>
          </a:p>
          <a:p>
            <a:pPr marL="0" indent="0" algn="just">
              <a:buSzPts val="1100"/>
            </a:pPr>
            <a:endParaRPr lang="es-MX" sz="2000" dirty="0"/>
          </a:p>
          <a:p>
            <a:pPr marL="0" indent="0" algn="just">
              <a:buSzPts val="1100"/>
            </a:pPr>
            <a:r>
              <a:rPr lang="es-MX" sz="2000" b="1" dirty="0" err="1"/>
              <a:t>Inline-flex:</a:t>
            </a:r>
            <a:r>
              <a:rPr lang="es-MX" sz="2000" dirty="0" err="1"/>
              <a:t>mostrar</a:t>
            </a:r>
            <a:r>
              <a:rPr lang="es-MX" sz="2000" dirty="0"/>
              <a:t> objetos como cajas de expansión elásticas a nivel de bloque en línea.</a:t>
            </a:r>
            <a:endParaRPr lang="es-MX" sz="2000" b="1" dirty="0"/>
          </a:p>
        </p:txBody>
      </p:sp>
      <p:pic>
        <p:nvPicPr>
          <p:cNvPr id="14" name="Google Shape;53;p12">
            <a:extLst>
              <a:ext uri="{FF2B5EF4-FFF2-40B4-BE49-F238E27FC236}">
                <a16:creationId xmlns:a16="http://schemas.microsoft.com/office/drawing/2014/main" id="{41CC76AC-8206-453D-B16F-3381EEB15E2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224" y="1133285"/>
            <a:ext cx="2904825" cy="37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4" y="1294331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067483" y="332787"/>
            <a:ext cx="4774751" cy="961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PROPIEDADES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E7C1FF-4ADC-42CB-8682-041066D0E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74" y="1930161"/>
            <a:ext cx="6187981" cy="17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067483" y="332787"/>
            <a:ext cx="4774751" cy="961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PROPIEDADES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798BB21-B9CF-4F50-9620-A9E8B8C24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233" y="1230178"/>
            <a:ext cx="4667250" cy="2143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BD1D7C-5B0A-4027-9F0F-86A0E449B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733" y="3384796"/>
            <a:ext cx="4286250" cy="1266825"/>
          </a:xfrm>
          <a:prstGeom prst="rect">
            <a:avLst/>
          </a:prstGeom>
        </p:spPr>
      </p:pic>
      <p:pic>
        <p:nvPicPr>
          <p:cNvPr id="12" name="Google Shape;53;p12">
            <a:extLst>
              <a:ext uri="{FF2B5EF4-FFF2-40B4-BE49-F238E27FC236}">
                <a16:creationId xmlns:a16="http://schemas.microsoft.com/office/drawing/2014/main" id="{999FAEF0-EC0E-43CB-B77A-6DA8225284B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707" y="1133285"/>
            <a:ext cx="2904825" cy="3705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3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4" y="1294331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067483" y="332787"/>
            <a:ext cx="4774751" cy="961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PROPIEDADES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8D82BBCF-7E5B-4420-A02D-48210CC7CA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31273"/>
          <a:stretch/>
        </p:blipFill>
        <p:spPr>
          <a:xfrm>
            <a:off x="560705" y="2271580"/>
            <a:ext cx="3107653" cy="28332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3A348A8-0920-44C4-8D73-D1ED5E1A68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9045" y="1071430"/>
            <a:ext cx="4238625" cy="120015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3F58234-B752-4833-977E-12312ADCC1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1425"/>
          <a:stretch/>
        </p:blipFill>
        <p:spPr>
          <a:xfrm>
            <a:off x="3789759" y="3110483"/>
            <a:ext cx="3371770" cy="12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3" y="209778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067483" y="332787"/>
            <a:ext cx="4922117" cy="5816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PROPIEDADES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pic>
        <p:nvPicPr>
          <p:cNvPr id="8" name="Google Shape;134;p18">
            <a:extLst>
              <a:ext uri="{FF2B5EF4-FFF2-40B4-BE49-F238E27FC236}">
                <a16:creationId xmlns:a16="http://schemas.microsoft.com/office/drawing/2014/main" id="{332713A2-4BF9-4D94-8125-542F436409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7442536" y="391894"/>
            <a:ext cx="419450" cy="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E90DCEF7-F3B1-4C4B-B8E9-6D7B86E756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50000"/>
          <a:stretch/>
        </p:blipFill>
        <p:spPr>
          <a:xfrm>
            <a:off x="348166" y="2218446"/>
            <a:ext cx="3073555" cy="257175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1EA89F74-8229-40A4-8767-FFBECE7F2C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0000"/>
          <a:stretch/>
        </p:blipFill>
        <p:spPr>
          <a:xfrm>
            <a:off x="3802743" y="2314880"/>
            <a:ext cx="3073555" cy="2571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C3D568-5C9D-4902-8798-EC7550B4E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836" y="881710"/>
            <a:ext cx="4276725" cy="1228725"/>
          </a:xfrm>
          <a:prstGeom prst="rect">
            <a:avLst/>
          </a:prstGeom>
        </p:spPr>
      </p:pic>
      <p:pic>
        <p:nvPicPr>
          <p:cNvPr id="15" name="Google Shape;53;p12">
            <a:extLst>
              <a:ext uri="{FF2B5EF4-FFF2-40B4-BE49-F238E27FC236}">
                <a16:creationId xmlns:a16="http://schemas.microsoft.com/office/drawing/2014/main" id="{82B0C912-603E-4359-8F17-8F50DB4FAA6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9305" y="1181131"/>
            <a:ext cx="2904825" cy="3705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8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164</Words>
  <Application>Microsoft Office PowerPoint</Application>
  <PresentationFormat>Presentación en pantalla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Bebas Neue</vt:lpstr>
      <vt:lpstr>Arial</vt:lpstr>
      <vt:lpstr>IBM Plex Sans Condensed</vt:lpstr>
      <vt:lpstr>Flavius template</vt:lpstr>
      <vt:lpstr>FLEXBOX LAYOUT  NELSON.BENITEZ@PASCUALBRAVO.EDU.CO</vt:lpstr>
      <vt:lpstr>FLEXBOX</vt:lpstr>
      <vt:lpstr>TERMINOLOGÍA IMPORTANTE</vt:lpstr>
      <vt:lpstr>TERMINOLOGÍA IMPORTANTE</vt:lpstr>
      <vt:lpstr>PROPIEDADES</vt:lpstr>
      <vt:lpstr>PROPIEDADES</vt:lpstr>
      <vt:lpstr>PROPIEDADES</vt:lpstr>
      <vt:lpstr>PROPIEDADES</vt:lpstr>
      <vt:lpstr>PROPIEDADES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  Consultor:  andres.rodriguez@consapiens.com</dc:title>
  <dc:creator>Juan Sebastián Gallego Gutiérrez</dc:creator>
  <cp:lastModifiedBy>JUAN JOSE IBARRA</cp:lastModifiedBy>
  <cp:revision>34</cp:revision>
  <dcterms:modified xsi:type="dcterms:W3CDTF">2022-02-23T02:58:58Z</dcterms:modified>
</cp:coreProperties>
</file>