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BE2F-A0A0-4982-9DCF-7B459C82C2EE}" type="datetimeFigureOut">
              <a:rPr lang="ru-RU" smtClean="0"/>
              <a:t>03.10.2020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B0B5D-FD2A-4EBD-8339-D810D008E77F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83768" y="1628800"/>
            <a:ext cx="6172199" cy="2251579"/>
          </a:xfrm>
        </p:spPr>
        <p:txBody>
          <a:bodyPr/>
          <a:lstStyle/>
          <a:p>
            <a:pPr algn="ctr"/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Бетонның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түрлері</a:t>
            </a: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жіктелуі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5517232"/>
            <a:ext cx="6172200" cy="1123336"/>
          </a:xfrm>
        </p:spPr>
        <p:txBody>
          <a:bodyPr/>
          <a:lstStyle/>
          <a:p>
            <a:pPr algn="r"/>
            <a:r>
              <a:rPr lang="kk-K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Орында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ғ</a:t>
            </a:r>
            <a:r>
              <a:rPr lang="kk-K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ан: ПГС-41 студенті </a:t>
            </a:r>
            <a:r>
              <a:rPr lang="kk-KZ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Ержанов </a:t>
            </a:r>
            <a:r>
              <a:rPr lang="kk-KZ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Picture 2" descr="C:\Users\Сулпак\Desktop\Новая папка\Саб\ЗКАТУ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1943100" cy="23526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03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259632" y="764704"/>
            <a:ext cx="6565344" cy="54315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қоспаларының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құрамын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жобалау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етуі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Қоспаның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қажетті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ыңғайлылығы-байланыстысу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шығынын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Бетонның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қажетті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беріктігі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/ C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байланыстықатынастар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Үнемділік-байланыстырғышты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тұтынуға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endParaRPr lang="ru-RU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187624" y="1988840"/>
            <a:ext cx="7102552" cy="197946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НАЗАРЛАРЫҢЫЗҒА РАХМЕТ!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5691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611560" y="1484784"/>
            <a:ext cx="8136904" cy="5182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000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Қоспаның</a:t>
            </a: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</a:t>
            </a: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компонентің</a:t>
            </a:r>
            <a:r>
              <a:rPr lang="ru-RU" sz="2000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рөлі</a:t>
            </a:r>
            <a:endParaRPr lang="ru-RU" sz="2000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Беттік-белсенді</a:t>
            </a: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заттар</a:t>
            </a:r>
            <a:endParaRPr lang="ru-RU" sz="20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 </a:t>
            </a:r>
            <a:r>
              <a:rPr lang="ru-RU" sz="20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өндіруге</a:t>
            </a: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k-KZ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 </a:t>
            </a:r>
            <a:r>
              <a:rPr lang="kk-KZ" sz="2000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түрлері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Бетонның</a:t>
            </a: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жіктелуі</a:t>
            </a:r>
            <a:endParaRPr lang="ru-RU" sz="2000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 </a:t>
            </a:r>
            <a:r>
              <a:rPr lang="ru-RU" sz="2000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қоспасы</a:t>
            </a:r>
            <a:endParaRPr lang="ru-RU" sz="2000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 </a:t>
            </a:r>
            <a:r>
              <a:rPr lang="ru-RU" sz="20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қоспаларының</a:t>
            </a: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құрамын</a:t>
            </a:r>
            <a:r>
              <a:rPr lang="ru-RU" sz="2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жобалау</a:t>
            </a:r>
            <a:endParaRPr lang="ru-RU" sz="20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kk-KZ" sz="2000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sz="20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548680"/>
            <a:ext cx="6984776" cy="197946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Жоспар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9782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611560" y="260648"/>
            <a:ext cx="7992888" cy="3168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 -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жасанды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тас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материалыұтымды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таңдалған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тұтқыр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қоспаны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төсеу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нәтижесіндезаттар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агрегаттар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қоспалар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су.Бұл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материалдардың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қатаю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алдындағы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қоспасы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аталады</a:t>
            </a:r>
            <a:r>
              <a:rPr lang="ru-RU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ru-RU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Қоспаның</a:t>
            </a:r>
            <a:r>
              <a:rPr lang="ru-RU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компоненті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рөлін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атқарады</a:t>
            </a:r>
            <a:r>
              <a:rPr lang="ru-RU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ru-RU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Толтырғыштар</a:t>
            </a:r>
            <a:r>
              <a:rPr lang="ru-RU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көлемнің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80-85%) –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көлемді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толтырады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жасайдыжақтау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бетонның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шөгуін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азайтады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Ұсақ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агрегат-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құм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табиғи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жасанды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)–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Ірі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агрегат-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қиыршық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тас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қиыршық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тас</a:t>
            </a:r>
            <a:r>
              <a:rPr lang="ru-RU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Қамыр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тұтқыр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су) - "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желім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функциясын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орындайды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қоспаның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икемділігін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қозғалғыштығын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етедіТұтқыр-кең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ассортименттен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таңдауға</a:t>
            </a:r>
            <a:r>
              <a:rPr lang="ru-RU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17315"/>
            <a:ext cx="417646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82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323528" y="692696"/>
            <a:ext cx="8496944" cy="5314904"/>
          </a:xfrm>
        </p:spPr>
        <p:txBody>
          <a:bodyPr/>
          <a:lstStyle/>
          <a:p>
            <a:pPr algn="just"/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Қоспалар-қоспалар</a:t>
            </a: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бетонның</a:t>
            </a: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қасиеттерін</a:t>
            </a: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өзгертеді</a:t>
            </a:r>
            <a:endParaRPr lang="ru-RU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Бүгінгі</a:t>
            </a:r>
            <a:r>
              <a:rPr lang="ru-RU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таңда</a:t>
            </a: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қоспалар</a:t>
            </a: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өте</a:t>
            </a: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кең</a:t>
            </a:r>
            <a:r>
              <a:rPr lang="ru-RU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номенклатурасы</a:t>
            </a:r>
            <a:r>
              <a:rPr lang="ru-RU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Беттік-белсенді</a:t>
            </a: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заттар</a:t>
            </a:r>
            <a:r>
              <a:rPr lang="ru-RU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Пластификаторлар</a:t>
            </a:r>
            <a:endParaRPr lang="ru-RU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Суперпластификаторлар</a:t>
            </a:r>
            <a:endParaRPr lang="ru-RU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Гидрофобизаторлар</a:t>
            </a:r>
            <a:endParaRPr lang="ru-RU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Ауа</a:t>
            </a: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тарту</a:t>
            </a:r>
            <a:endParaRPr lang="ru-RU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Көбіктендіргіштер</a:t>
            </a:r>
            <a:endParaRPr lang="ru-RU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Газ </a:t>
            </a: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түзушілер</a:t>
            </a:r>
            <a:endParaRPr lang="ru-RU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Қатаю</a:t>
            </a:r>
            <a:r>
              <a:rPr lang="ru-RU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үдеткіштері</a:t>
            </a:r>
            <a:endParaRPr lang="ru-RU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Арматура </a:t>
            </a:r>
            <a:r>
              <a:rPr lang="ru-RU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коррозиясының</a:t>
            </a:r>
            <a:r>
              <a:rPr lang="ru-RU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ингибиторлары</a:t>
            </a:r>
            <a:endParaRPr lang="ru-RU" b="1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93096"/>
            <a:ext cx="3793499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87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323528" y="404664"/>
            <a:ext cx="8496944" cy="5688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өндіруге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материалдарды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таңдау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талаптарға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байланысты,конструкцияларды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дайындау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жағдайларына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байланыстыАртықшылықтары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Конструкцияларды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дайындау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шығындарының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төмен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деңгейі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Болатпен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салыстырғанда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энергиясының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судың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төмен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шығыны,шыны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Кез-келген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пішін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көлемдегі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құрылымдарды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қасиеттерді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ауқымда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өзгерту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беріктік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тығыздық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аязға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төзімділік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Мүмкіндігінше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механикаландыру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автоматтандыру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мүмкіндігібетон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қоспасын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дайындау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Беріктік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отқа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төзімділік.Кемшілігі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тас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материалдар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сынғыш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темір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бетонда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жойылады</a:t>
            </a:r>
            <a:endParaRPr lang="ru-RU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7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79712" y="188640"/>
            <a:ext cx="5256584" cy="1979466"/>
          </a:xfrm>
        </p:spPr>
        <p:txBody>
          <a:bodyPr>
            <a:normAutofit/>
          </a:bodyPr>
          <a:lstStyle/>
          <a:p>
            <a:pPr algn="ctr"/>
            <a:r>
              <a:rPr lang="kk-KZ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 түрлері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408319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8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064896" cy="58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66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467544" y="188640"/>
            <a:ext cx="8208912" cy="576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Бетонның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жіктелуі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Құрылымы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Тығыз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құрылымды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бетондар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Ірі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кеуекті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құмсыз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құмсыз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бетондар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Көбік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газ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түзгіштермен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кеуектендірілген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бетондар,ауа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шығаратын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қоспалар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Ұяшықты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бетондар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жасанды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кеуектері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бетондар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Орташа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тығыздығы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Аса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ауыр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тығыздығы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2500 кг/м3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астам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Ауыр-тығыздығы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2200-ден 2500 кг/м3-ге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Жеңіл-тығыздығы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1800-ден 2200 кг/м3-ге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Жеңіл-тығыздығы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500-ден 1800 кг/м3-ге </a:t>
            </a:r>
            <a:r>
              <a:rPr lang="ru-RU" sz="24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endParaRPr lang="ru-RU" sz="2400" i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Әсіресе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жеңіл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тығыздығы</a:t>
            </a:r>
            <a:r>
              <a:rPr lang="ru-RU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 кг/м3 </a:t>
            </a:r>
            <a:r>
              <a:rPr lang="ru-RU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endParaRPr lang="ru-RU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8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611560" y="332656"/>
            <a:ext cx="7704856" cy="5976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Бетон </a:t>
            </a:r>
            <a:r>
              <a:rPr lang="ru-RU" sz="2800" b="1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қоспасы</a:t>
            </a:r>
            <a:r>
              <a:rPr lang="ru-RU" sz="2800" b="1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қасиеттерін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біріктіретін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пластикалық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тұтқыр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жүйеқатты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дене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сұйықтықБетон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қоспаларының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механикалықәсер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тыныш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күйде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қоюландырутиксотропия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аталадыБетон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қоспаларының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технологиялық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қасиетіболып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удобоукладываемостьЫңғайлылық-бұл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әдіспен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қоспаның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қабілетітығыздағыштар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пішінді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толтырады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тығыз</a:t>
            </a:r>
            <a:r>
              <a:rPr lang="ru-RU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біртекті</a:t>
            </a:r>
            <a:r>
              <a:rPr lang="ru-RU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масса </a:t>
            </a:r>
            <a:r>
              <a:rPr lang="ru-RU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бағаланады</a:t>
            </a:r>
            <a:r>
              <a:rPr lang="ru-RU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ru-RU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Қозғалғыштығы-конустың</a:t>
            </a:r>
            <a:r>
              <a:rPr lang="ru-RU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тұнбасы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см</a:t>
            </a:r>
            <a:r>
              <a:rPr lang="ru-RU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Қаттылық-діріл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уақыты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сек</a:t>
            </a:r>
            <a:r>
              <a:rPr lang="ru-RU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Байланыстылық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қабілеті</a:t>
            </a:r>
            <a:r>
              <a:rPr lang="ru-RU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i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жоқ</a:t>
            </a:r>
            <a:r>
              <a:rPr lang="ru-RU" sz="28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6664"/>
      </p:ext>
    </p:extLst>
  </p:cSld>
  <p:clrMapOvr>
    <a:masterClrMapping/>
  </p:clrMapOvr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TM01859861[[fn=Выставка]]</Template>
  <TotalTime>61</TotalTime>
  <Words>387</Words>
  <Application>Microsoft Office PowerPoint</Application>
  <PresentationFormat>Экран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Tradeshow</vt:lpstr>
      <vt:lpstr>Бетонның түрлері жіктелуі</vt:lpstr>
      <vt:lpstr>Жоспар:</vt:lpstr>
      <vt:lpstr>Презентация PowerPoint</vt:lpstr>
      <vt:lpstr>Презентация PowerPoint</vt:lpstr>
      <vt:lpstr>Презентация PowerPoint</vt:lpstr>
      <vt:lpstr>Бетон түрлері</vt:lpstr>
      <vt:lpstr>Презентация PowerPoint</vt:lpstr>
      <vt:lpstr>Презентация PowerPoint</vt:lpstr>
      <vt:lpstr>Презентация PowerPoint</vt:lpstr>
      <vt:lpstr>Презентация PowerPoint</vt:lpstr>
      <vt:lpstr>НАЗАРЛАРЫҢЫЗҒА РАХМЕТ!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Бетонның түрлері жіктелуі</dc:title>
  <dc:creator>АлмасМалмас</dc:creator>
  <cp:lastModifiedBy>АлмасМалмас</cp:lastModifiedBy>
  <cp:revision>9</cp:revision>
  <dcterms:created xsi:type="dcterms:W3CDTF">2020-10-03T18:23:37Z</dcterms:created>
  <dcterms:modified xsi:type="dcterms:W3CDTF">2020-10-03T19:24:47Z</dcterms:modified>
</cp:coreProperties>
</file>