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7864" y="764704"/>
            <a:ext cx="5110336" cy="3672408"/>
          </a:xfrm>
        </p:spPr>
        <p:txBody>
          <a:bodyPr/>
          <a:lstStyle/>
          <a:p>
            <a:r>
              <a:rPr lang="ru-RU" sz="6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Шикізаттар</a:t>
            </a:r>
            <a:r>
              <a:rPr lang="ru-RU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түрлерін</a:t>
            </a:r>
            <a:r>
              <a:rPr lang="ru-RU" sz="6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анықтау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9792" y="5445224"/>
            <a:ext cx="7304856" cy="1219200"/>
          </a:xfrm>
        </p:spPr>
        <p:txBody>
          <a:bodyPr/>
          <a:lstStyle/>
          <a:p>
            <a:pPr algn="r"/>
            <a:r>
              <a:rPr lang="kk-K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Орында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ғ</a:t>
            </a:r>
            <a:r>
              <a:rPr lang="kk-K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ан: ПГС-41 студенті </a:t>
            </a:r>
            <a:r>
              <a:rPr lang="kk-K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Ержанова </a:t>
            </a:r>
            <a:r>
              <a:rPr lang="kk-K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kk-K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Сулпак\Desktop\Новая папка\Саб\ЗКАТУ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2" y="764704"/>
            <a:ext cx="1943100" cy="23526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Жоспар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Шикізаттың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шығу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тегі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жіктелуі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Шикізатты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өнеркәсіпте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Шикізаттың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үлес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салмағы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проблемасын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жолдары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Энергия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көздері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өнеркәсіптік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өнім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өндірісінде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пайдаланылатын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табиғи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синтетикалық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текті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заттар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Шикізаттың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шығу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тегі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жіктелуі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минералдық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кенді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кенсіз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жанғыш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минералсыз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су,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өсімдік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жануар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тағамдық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техникалық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агрегаттық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жай-күйі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қатты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сұйық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газ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тәрізді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5472608" cy="32929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55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218884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Шикізатты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өнеркәсіпте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(металл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Кенсіз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минералды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тау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жыныстары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минералдар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(металл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химиялық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өнімдерді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Жанғыш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минералды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шикізат-қазбалар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отын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68960"/>
            <a:ext cx="48387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3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Шикізаттың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үлес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салмағы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мұнай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90% -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ға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жуық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табиғи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газ 70% -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ға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жуық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бокситтер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74%,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қалайы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87%, кобальт 90%, мыс 65% - дан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астам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фосфориттер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75%, никель, сурьма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апатиттер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60%.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49339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85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561662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проблемасын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жолдары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литосферада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гидросферада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атмосферада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шикізатты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алудың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көздері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әзірлеу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рециркуляцияның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тиімді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металдар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шикізаттың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түрлерін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мәрте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пайдалануды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әзірлеу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шикізатпен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ресурстардың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аз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шығынымен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істеуге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қабілетті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технологияларды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әзірлеу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баламалы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материалдарды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40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энергиясы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әртүрлі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электрохимиялық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процестер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ерітінділер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тұз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балқымаларының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электролизі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электротермиялық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процестер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балқыту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айдау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элементтік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фосфор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 б.);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электромагниттік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процестерде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өнімдерді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бөлу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электростатикалық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процестерде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көмірсутектерді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электрокрекинг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60648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Энергия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көздері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энергиясы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ішкі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энергия (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жанармай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жануынан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алынған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3636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068960"/>
            <a:ext cx="8229600" cy="16002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НАЗАРЛАРЫҢЫЗҒА РАХМЕТ!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15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</TotalTime>
  <Words>268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Исполнительная</vt:lpstr>
      <vt:lpstr>Шикізаттар түрлерін анықтау</vt:lpstr>
      <vt:lpstr>Жоспар: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НАЗАРЛАРЫҢЫЗҒА РАХМЕТ!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Шикізаттар түрлерін анықтау</dc:title>
  <dc:creator>Меню</dc:creator>
  <cp:lastModifiedBy>АлмасМалмас</cp:lastModifiedBy>
  <cp:revision>2</cp:revision>
  <dcterms:created xsi:type="dcterms:W3CDTF">2020-10-04T14:58:54Z</dcterms:created>
  <dcterms:modified xsi:type="dcterms:W3CDTF">2020-10-04T15:18:15Z</dcterms:modified>
</cp:coreProperties>
</file>