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FF510CAB-4BBB-4314-8EAD-BC16247FE500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62125-862E-4D8A-A4A8-FFEB6F7BB48B}" type="doc">
      <dgm:prSet loTypeId="urn:microsoft.com/office/officeart/2005/8/layout/radial2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ru-RU"/>
        </a:p>
      </dgm:t>
    </dgm:pt>
    <dgm:pt modelId="{8DB0FC9A-3018-4590-9E20-7ECD50FC039F}">
      <dgm:prSet phldrT="[Текст]" custT="1"/>
      <dgm:spPr/>
      <dgm:t>
        <a:bodyPr/>
        <a:lstStyle/>
        <a:p>
          <a:r>
            <a:rPr lang="ru-RU" sz="1050" dirty="0" err="1" smtClean="0">
              <a:latin typeface="Arial" pitchFamily="34" charset="0"/>
              <a:cs typeface="Arial" pitchFamily="34" charset="0"/>
            </a:rPr>
            <a:t>Жылу</a:t>
          </a:r>
          <a:r>
            <a:rPr lang="ru-RU" sz="1050" dirty="0" smtClean="0">
              <a:latin typeface="Arial" pitchFamily="34" charset="0"/>
              <a:cs typeface="Arial" pitchFamily="34" charset="0"/>
            </a:rPr>
            <a:t> </a:t>
          </a:r>
          <a:r>
            <a:rPr lang="ru-RU" sz="1050" dirty="0" err="1" smtClean="0">
              <a:latin typeface="Arial" pitchFamily="34" charset="0"/>
              <a:cs typeface="Arial" pitchFamily="34" charset="0"/>
            </a:rPr>
            <a:t>оқшаулау</a:t>
          </a:r>
          <a:r>
            <a:rPr lang="ru-RU" sz="1050" dirty="0" smtClean="0">
              <a:latin typeface="Arial" pitchFamily="34" charset="0"/>
              <a:cs typeface="Arial" pitchFamily="34" charset="0"/>
            </a:rPr>
            <a:t> ≈30 млн. м3./ </a:t>
          </a:r>
          <a:r>
            <a:rPr lang="ru-RU" sz="1050" dirty="0" err="1" smtClean="0">
              <a:latin typeface="Arial" pitchFamily="34" charset="0"/>
              <a:cs typeface="Arial" pitchFamily="34" charset="0"/>
            </a:rPr>
            <a:t>жыл</a:t>
          </a:r>
          <a:endParaRPr lang="ru-RU" sz="1050" dirty="0">
            <a:latin typeface="Arial" pitchFamily="34" charset="0"/>
            <a:cs typeface="Arial" pitchFamily="34" charset="0"/>
          </a:endParaRPr>
        </a:p>
      </dgm:t>
    </dgm:pt>
    <dgm:pt modelId="{3988A2CD-2FF4-4505-8E7E-638648C8FCF9}" type="parTrans" cxnId="{0206834D-F042-4FB8-89C4-F4E3C9CAF024}">
      <dgm:prSet/>
      <dgm:spPr/>
      <dgm:t>
        <a:bodyPr/>
        <a:lstStyle/>
        <a:p>
          <a:endParaRPr lang="ru-RU"/>
        </a:p>
      </dgm:t>
    </dgm:pt>
    <dgm:pt modelId="{E05D8D89-8097-41B5-842F-600B6E0D682F}" type="sibTrans" cxnId="{0206834D-F042-4FB8-89C4-F4E3C9CAF024}">
      <dgm:prSet/>
      <dgm:spPr/>
      <dgm:t>
        <a:bodyPr/>
        <a:lstStyle/>
        <a:p>
          <a:endParaRPr lang="ru-RU"/>
        </a:p>
      </dgm:t>
    </dgm:pt>
    <dgm:pt modelId="{5DD5DD46-524D-44A0-BF07-209EA74D8868}">
      <dgm:prSet phldrT="[Текст]" custT="1"/>
      <dgm:spPr/>
      <dgm:t>
        <a:bodyPr/>
        <a:lstStyle/>
        <a:p>
          <a:r>
            <a:rPr lang="ru-RU" sz="1400" dirty="0" err="1" smtClean="0">
              <a:solidFill>
                <a:srgbClr val="404040"/>
              </a:solidFill>
            </a:rPr>
            <a:t>Тұрғын</a:t>
          </a:r>
          <a:r>
            <a:rPr lang="ru-RU" sz="1400" dirty="0" smtClean="0">
              <a:solidFill>
                <a:srgbClr val="404040"/>
              </a:solidFill>
            </a:rPr>
            <a:t> </a:t>
          </a:r>
          <a:r>
            <a:rPr lang="ru-RU" sz="1400" dirty="0" err="1" smtClean="0">
              <a:solidFill>
                <a:srgbClr val="404040"/>
              </a:solidFill>
            </a:rPr>
            <a:t>үй</a:t>
          </a:r>
          <a:r>
            <a:rPr lang="ru-RU" sz="1400" dirty="0" smtClean="0">
              <a:solidFill>
                <a:srgbClr val="404040"/>
              </a:solidFill>
            </a:rPr>
            <a:t> </a:t>
          </a:r>
          <a:r>
            <a:rPr lang="ru-RU" sz="1400" dirty="0" err="1" smtClean="0">
              <a:solidFill>
                <a:srgbClr val="404040"/>
              </a:solidFill>
            </a:rPr>
            <a:t>құрылысы</a:t>
          </a:r>
          <a:r>
            <a:rPr lang="ru-RU" sz="1400" dirty="0" smtClean="0">
              <a:solidFill>
                <a:srgbClr val="404040"/>
              </a:solidFill>
            </a:rPr>
            <a:t>
</a:t>
          </a:r>
          <a:r>
            <a:rPr lang="ru-RU" sz="1400" dirty="0" err="1" smtClean="0">
              <a:solidFill>
                <a:srgbClr val="404040"/>
              </a:solidFill>
            </a:rPr>
            <a:t>Өнеркәсіптік</a:t>
          </a:r>
          <a:r>
            <a:rPr lang="ru-RU" sz="1400" dirty="0" smtClean="0">
              <a:solidFill>
                <a:srgbClr val="404040"/>
              </a:solidFill>
            </a:rPr>
            <a:t> </a:t>
          </a:r>
          <a:r>
            <a:rPr lang="ru-RU" sz="1400" dirty="0" err="1" smtClean="0">
              <a:solidFill>
                <a:srgbClr val="404040"/>
              </a:solidFill>
            </a:rPr>
            <a:t>құрылыс</a:t>
          </a:r>
          <a:endParaRPr lang="ru-RU" sz="1400" dirty="0">
            <a:solidFill>
              <a:srgbClr val="404040"/>
            </a:solidFill>
          </a:endParaRPr>
        </a:p>
      </dgm:t>
    </dgm:pt>
    <dgm:pt modelId="{E4472389-BB58-418A-89F7-3E4A3631ADAC}" type="parTrans" cxnId="{68452890-CF84-4EED-9655-6AEE7BCACEC9}">
      <dgm:prSet/>
      <dgm:spPr/>
      <dgm:t>
        <a:bodyPr/>
        <a:lstStyle/>
        <a:p>
          <a:endParaRPr lang="ru-RU"/>
        </a:p>
      </dgm:t>
    </dgm:pt>
    <dgm:pt modelId="{FB8E9FD9-0CCC-4778-8D03-0302A8F50362}" type="sibTrans" cxnId="{68452890-CF84-4EED-9655-6AEE7BCACEC9}">
      <dgm:prSet/>
      <dgm:spPr/>
      <dgm:t>
        <a:bodyPr/>
        <a:lstStyle/>
        <a:p>
          <a:endParaRPr lang="ru-RU"/>
        </a:p>
      </dgm:t>
    </dgm:pt>
    <dgm:pt modelId="{CCB1760B-8BD2-44B3-A7E0-BB64CACAF08C}">
      <dgm:prSet phldrT="[Текст]" custT="1"/>
      <dgm:spPr/>
      <dgm:t>
        <a:bodyPr/>
        <a:lstStyle/>
        <a:p>
          <a:r>
            <a:rPr lang="ru-RU" sz="1050" dirty="0" err="1" smtClean="0">
              <a:latin typeface="Arial" pitchFamily="34" charset="0"/>
              <a:cs typeface="Arial" pitchFamily="34" charset="0"/>
            </a:rPr>
            <a:t>Ғимарат</a:t>
          </a:r>
          <a:r>
            <a:rPr lang="ru-RU" sz="1050" dirty="0" smtClean="0">
              <a:latin typeface="Arial" pitchFamily="34" charset="0"/>
              <a:cs typeface="Arial" pitchFamily="34" charset="0"/>
            </a:rPr>
            <a:t> </a:t>
          </a:r>
          <a:r>
            <a:rPr lang="ru-RU" sz="1050" dirty="0" err="1" smtClean="0">
              <a:latin typeface="Arial" pitchFamily="34" charset="0"/>
              <a:cs typeface="Arial" pitchFamily="34" charset="0"/>
            </a:rPr>
            <a:t>құрылымы</a:t>
          </a:r>
          <a:r>
            <a:rPr lang="ru-RU" sz="1050" dirty="0" smtClean="0">
              <a:latin typeface="Arial" pitchFamily="34" charset="0"/>
              <a:cs typeface="Arial" pitchFamily="34" charset="0"/>
            </a:rPr>
            <a:t> ≈41 млн. м3/</a:t>
          </a:r>
          <a:r>
            <a:rPr lang="ru-RU" sz="1050" dirty="0" err="1" smtClean="0">
              <a:latin typeface="Arial" pitchFamily="34" charset="0"/>
              <a:cs typeface="Arial" pitchFamily="34" charset="0"/>
            </a:rPr>
            <a:t>жыл</a:t>
          </a:r>
          <a:endParaRPr lang="ru-RU" sz="1050" dirty="0">
            <a:latin typeface="Arial" pitchFamily="34" charset="0"/>
            <a:cs typeface="Arial" pitchFamily="34" charset="0"/>
          </a:endParaRPr>
        </a:p>
      </dgm:t>
    </dgm:pt>
    <dgm:pt modelId="{26312793-C3EB-41E7-B372-32863DEC0FE7}" type="parTrans" cxnId="{4119E0C3-DF78-4CA7-8E59-43E4C6477E50}">
      <dgm:prSet/>
      <dgm:spPr/>
      <dgm:t>
        <a:bodyPr/>
        <a:lstStyle/>
        <a:p>
          <a:endParaRPr lang="ru-RU"/>
        </a:p>
      </dgm:t>
    </dgm:pt>
    <dgm:pt modelId="{8358C5FC-11FB-4805-9793-441B204BEA9B}" type="sibTrans" cxnId="{4119E0C3-DF78-4CA7-8E59-43E4C6477E50}">
      <dgm:prSet/>
      <dgm:spPr/>
      <dgm:t>
        <a:bodyPr/>
        <a:lstStyle/>
        <a:p>
          <a:endParaRPr lang="ru-RU"/>
        </a:p>
      </dgm:t>
    </dgm:pt>
    <dgm:pt modelId="{8D6B8644-4CD2-4A5E-8307-9922CB954DED}">
      <dgm:prSet phldrT="[Текст]" custT="1"/>
      <dgm:spPr/>
      <dgm:t>
        <a:bodyPr/>
        <a:lstStyle/>
        <a:p>
          <a:r>
            <a:rPr lang="ru-RU" sz="1050" dirty="0" err="1" smtClean="0">
              <a:latin typeface="Arial" pitchFamily="34" charset="0"/>
              <a:cs typeface="Arial" pitchFamily="34" charset="0"/>
            </a:rPr>
            <a:t>Отқа</a:t>
          </a:r>
          <a:r>
            <a:rPr lang="ru-RU" sz="1050" dirty="0" smtClean="0">
              <a:latin typeface="Arial" pitchFamily="34" charset="0"/>
              <a:cs typeface="Arial" pitchFamily="34" charset="0"/>
            </a:rPr>
            <a:t> </a:t>
          </a:r>
          <a:r>
            <a:rPr lang="ru-RU" sz="1050" dirty="0" err="1" smtClean="0">
              <a:latin typeface="Arial" pitchFamily="34" charset="0"/>
              <a:cs typeface="Arial" pitchFamily="34" charset="0"/>
            </a:rPr>
            <a:t>төзімді</a:t>
          </a:r>
          <a:r>
            <a:rPr lang="ru-RU" sz="1050" dirty="0" smtClean="0">
              <a:latin typeface="Arial" pitchFamily="34" charset="0"/>
              <a:cs typeface="Arial" pitchFamily="34" charset="0"/>
            </a:rPr>
            <a:t> 1,2 млн. м3/</a:t>
          </a:r>
          <a:r>
            <a:rPr lang="ru-RU" sz="1050" dirty="0" err="1" smtClean="0">
              <a:latin typeface="Arial" pitchFamily="34" charset="0"/>
              <a:cs typeface="Arial" pitchFamily="34" charset="0"/>
            </a:rPr>
            <a:t>жыл</a:t>
          </a:r>
          <a:endParaRPr lang="ru-RU" sz="1050" dirty="0">
            <a:latin typeface="Arial" pitchFamily="34" charset="0"/>
            <a:cs typeface="Arial" pitchFamily="34" charset="0"/>
          </a:endParaRPr>
        </a:p>
      </dgm:t>
    </dgm:pt>
    <dgm:pt modelId="{2104765F-4D3C-4DA5-90A8-7D5713FEFAF8}" type="parTrans" cxnId="{E016BDA6-DF60-4E51-97A3-6A03F956287C}">
      <dgm:prSet/>
      <dgm:spPr/>
      <dgm:t>
        <a:bodyPr/>
        <a:lstStyle/>
        <a:p>
          <a:endParaRPr lang="ru-RU"/>
        </a:p>
      </dgm:t>
    </dgm:pt>
    <dgm:pt modelId="{F0B02AD4-B178-4288-82F4-9478FF3F03D9}" type="sibTrans" cxnId="{E016BDA6-DF60-4E51-97A3-6A03F956287C}">
      <dgm:prSet/>
      <dgm:spPr/>
      <dgm:t>
        <a:bodyPr/>
        <a:lstStyle/>
        <a:p>
          <a:endParaRPr lang="ru-RU"/>
        </a:p>
      </dgm:t>
    </dgm:pt>
    <dgm:pt modelId="{7E124BC6-05BC-4661-A349-87C83059434E}">
      <dgm:prSet phldrT="[Текст]" custT="1"/>
      <dgm:spPr/>
      <dgm:t>
        <a:bodyPr/>
        <a:lstStyle/>
        <a:p>
          <a:r>
            <a:rPr lang="ru-RU" sz="1400" dirty="0" err="1" smtClean="0">
              <a:solidFill>
                <a:srgbClr val="404040"/>
              </a:solidFill>
            </a:rPr>
            <a:t>Металлургиялық</a:t>
          </a:r>
          <a:r>
            <a:rPr lang="ru-RU" sz="1400" dirty="0" smtClean="0">
              <a:solidFill>
                <a:srgbClr val="404040"/>
              </a:solidFill>
            </a:rPr>
            <a:t> </a:t>
          </a:r>
          <a:r>
            <a:rPr lang="ru-RU" sz="1400" dirty="0" err="1" smtClean="0">
              <a:solidFill>
                <a:srgbClr val="404040"/>
              </a:solidFill>
            </a:rPr>
            <a:t>кешен</a:t>
          </a:r>
          <a:r>
            <a:rPr lang="ru-RU" sz="1400" dirty="0" smtClean="0">
              <a:solidFill>
                <a:srgbClr val="404040"/>
              </a:solidFill>
            </a:rPr>
            <a:t>
Машина </a:t>
          </a:r>
          <a:r>
            <a:rPr lang="ru-RU" sz="1400" dirty="0" err="1" smtClean="0">
              <a:solidFill>
                <a:srgbClr val="404040"/>
              </a:solidFill>
            </a:rPr>
            <a:t>жасау</a:t>
          </a:r>
          <a:r>
            <a:rPr lang="ru-RU" sz="1400" dirty="0" smtClean="0">
              <a:solidFill>
                <a:srgbClr val="404040"/>
              </a:solidFill>
            </a:rPr>
            <a:t>
</a:t>
          </a:r>
          <a:r>
            <a:rPr lang="ru-RU" sz="1400" dirty="0" err="1" smtClean="0">
              <a:solidFill>
                <a:srgbClr val="404040"/>
              </a:solidFill>
            </a:rPr>
            <a:t>Құрылыс</a:t>
          </a:r>
          <a:r>
            <a:rPr lang="ru-RU" sz="1400" dirty="0" smtClean="0">
              <a:solidFill>
                <a:srgbClr val="404040"/>
              </a:solidFill>
            </a:rPr>
            <a:t> </a:t>
          </a:r>
          <a:r>
            <a:rPr lang="ru-RU" sz="1400" dirty="0" err="1" smtClean="0">
              <a:solidFill>
                <a:srgbClr val="404040"/>
              </a:solidFill>
            </a:rPr>
            <a:t>индустриясы</a:t>
          </a:r>
          <a:r>
            <a:rPr lang="ru-RU" sz="1400" dirty="0" smtClean="0">
              <a:solidFill>
                <a:srgbClr val="404040"/>
              </a:solidFill>
            </a:rPr>
            <a:t>
</a:t>
          </a:r>
          <a:r>
            <a:rPr lang="ru-RU" sz="1400" dirty="0" err="1" smtClean="0">
              <a:solidFill>
                <a:srgbClr val="404040"/>
              </a:solidFill>
            </a:rPr>
            <a:t>Тамақ</a:t>
          </a:r>
          <a:r>
            <a:rPr lang="ru-RU" sz="1400" dirty="0" smtClean="0">
              <a:solidFill>
                <a:srgbClr val="404040"/>
              </a:solidFill>
            </a:rPr>
            <a:t> </a:t>
          </a:r>
          <a:r>
            <a:rPr lang="ru-RU" sz="1400" dirty="0" err="1" smtClean="0">
              <a:solidFill>
                <a:srgbClr val="404040"/>
              </a:solidFill>
            </a:rPr>
            <a:t>өнеркәсібі</a:t>
          </a:r>
          <a:endParaRPr lang="ru-RU" sz="1400" dirty="0">
            <a:solidFill>
              <a:srgbClr val="404040"/>
            </a:solidFill>
          </a:endParaRPr>
        </a:p>
      </dgm:t>
    </dgm:pt>
    <dgm:pt modelId="{07DEAD27-9DC3-4C2D-A48C-606EF6C5250A}" type="parTrans" cxnId="{72461409-CBF5-4E9C-86BB-C721547F3077}">
      <dgm:prSet/>
      <dgm:spPr/>
      <dgm:t>
        <a:bodyPr/>
        <a:lstStyle/>
        <a:p>
          <a:endParaRPr lang="ru-RU"/>
        </a:p>
      </dgm:t>
    </dgm:pt>
    <dgm:pt modelId="{01C1DB71-F746-47B5-B70C-0950495DC67E}" type="sibTrans" cxnId="{72461409-CBF5-4E9C-86BB-C721547F3077}">
      <dgm:prSet/>
      <dgm:spPr/>
      <dgm:t>
        <a:bodyPr/>
        <a:lstStyle/>
        <a:p>
          <a:endParaRPr lang="ru-RU"/>
        </a:p>
      </dgm:t>
    </dgm:pt>
    <dgm:pt modelId="{388588FB-DF05-45C3-8C2D-9759CEEFCD03}" type="pres">
      <dgm:prSet presAssocID="{27962125-862E-4D8A-A4A8-FFEB6F7BB48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E71062-F21F-4228-8F3E-B76F4CB8BE59}" type="pres">
      <dgm:prSet presAssocID="{27962125-862E-4D8A-A4A8-FFEB6F7BB48B}" presName="cycle" presStyleCnt="0"/>
      <dgm:spPr/>
    </dgm:pt>
    <dgm:pt modelId="{AD75DDEA-BE8D-4854-8A3C-58D096D4B1D0}" type="pres">
      <dgm:prSet presAssocID="{27962125-862E-4D8A-A4A8-FFEB6F7BB48B}" presName="centerShape" presStyleCnt="0"/>
      <dgm:spPr/>
    </dgm:pt>
    <dgm:pt modelId="{C99C010D-08CC-4BF1-BE2F-EE7A738C0986}" type="pres">
      <dgm:prSet presAssocID="{27962125-862E-4D8A-A4A8-FFEB6F7BB48B}" presName="connSite" presStyleLbl="node1" presStyleIdx="0" presStyleCnt="4"/>
      <dgm:spPr/>
    </dgm:pt>
    <dgm:pt modelId="{C3CAB63F-5CA6-4F91-89FD-5CA0982AB439}" type="pres">
      <dgm:prSet presAssocID="{27962125-862E-4D8A-A4A8-FFEB6F7BB48B}" presName="visible" presStyleLbl="node1" presStyleIdx="0" presStyleCnt="4" custScaleX="110559" custScaleY="100730" custLinFactNeighborX="-1047" custLinFactNeighborY="-241"/>
      <dgm:spPr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AAACCF46-850F-41B3-A02E-4037EC96C33D}" type="pres">
      <dgm:prSet presAssocID="{3988A2CD-2FF4-4505-8E7E-638648C8FCF9}" presName="Name25" presStyleLbl="parChTrans1D1" presStyleIdx="0" presStyleCnt="3"/>
      <dgm:spPr/>
      <dgm:t>
        <a:bodyPr/>
        <a:lstStyle/>
        <a:p>
          <a:endParaRPr lang="ru-RU"/>
        </a:p>
      </dgm:t>
    </dgm:pt>
    <dgm:pt modelId="{2A57AB84-4750-438C-A2D8-B0099C853596}" type="pres">
      <dgm:prSet presAssocID="{8DB0FC9A-3018-4590-9E20-7ECD50FC039F}" presName="node" presStyleCnt="0"/>
      <dgm:spPr/>
    </dgm:pt>
    <dgm:pt modelId="{D6920F16-700F-44D9-849B-611FC0C62357}" type="pres">
      <dgm:prSet presAssocID="{8DB0FC9A-3018-4590-9E20-7ECD50FC039F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6521F2-55E9-42D7-9D1D-8730B834DF06}" type="pres">
      <dgm:prSet presAssocID="{8DB0FC9A-3018-4590-9E20-7ECD50FC039F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9AF9F7-0BD7-4B74-B8D8-A8E7C4FE81B6}" type="pres">
      <dgm:prSet presAssocID="{26312793-C3EB-41E7-B372-32863DEC0FE7}" presName="Name25" presStyleLbl="parChTrans1D1" presStyleIdx="1" presStyleCnt="3"/>
      <dgm:spPr/>
      <dgm:t>
        <a:bodyPr/>
        <a:lstStyle/>
        <a:p>
          <a:endParaRPr lang="ru-RU"/>
        </a:p>
      </dgm:t>
    </dgm:pt>
    <dgm:pt modelId="{1203DB16-C15E-43E6-8954-7B9452751796}" type="pres">
      <dgm:prSet presAssocID="{CCB1760B-8BD2-44B3-A7E0-BB64CACAF08C}" presName="node" presStyleCnt="0"/>
      <dgm:spPr/>
    </dgm:pt>
    <dgm:pt modelId="{7DD15301-CC80-49D6-BA15-5C0ADC9CE3DB}" type="pres">
      <dgm:prSet presAssocID="{CCB1760B-8BD2-44B3-A7E0-BB64CACAF08C}" presName="parentNode" presStyleLbl="node1" presStyleIdx="2" presStyleCnt="4" custLinFactNeighborY="48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ACF116-2C41-45E1-9374-4390A4F949D3}" type="pres">
      <dgm:prSet presAssocID="{CCB1760B-8BD2-44B3-A7E0-BB64CACAF08C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96A8CD-7DDB-4750-81D9-1AB8A41BADF2}" type="pres">
      <dgm:prSet presAssocID="{2104765F-4D3C-4DA5-90A8-7D5713FEFAF8}" presName="Name25" presStyleLbl="parChTrans1D1" presStyleIdx="2" presStyleCnt="3"/>
      <dgm:spPr/>
      <dgm:t>
        <a:bodyPr/>
        <a:lstStyle/>
        <a:p>
          <a:endParaRPr lang="ru-RU"/>
        </a:p>
      </dgm:t>
    </dgm:pt>
    <dgm:pt modelId="{5A0E56DE-06D5-4BE3-A663-5ED690B09D97}" type="pres">
      <dgm:prSet presAssocID="{8D6B8644-4CD2-4A5E-8307-9922CB954DED}" presName="node" presStyleCnt="0"/>
      <dgm:spPr/>
    </dgm:pt>
    <dgm:pt modelId="{453B6438-5437-44F6-B9E8-EEB982D5308F}" type="pres">
      <dgm:prSet presAssocID="{8D6B8644-4CD2-4A5E-8307-9922CB954DED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6F8715-EB9B-4713-8120-6B71846DE801}" type="pres">
      <dgm:prSet presAssocID="{8D6B8644-4CD2-4A5E-8307-9922CB954DED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5440AD1-5B36-405F-86AB-25C5A97B1589}" type="presOf" srcId="{CCB1760B-8BD2-44B3-A7E0-BB64CACAF08C}" destId="{7DD15301-CC80-49D6-BA15-5C0ADC9CE3DB}" srcOrd="0" destOrd="0" presId="urn:microsoft.com/office/officeart/2005/8/layout/radial2"/>
    <dgm:cxn modelId="{5AD34DCC-97A3-43CA-82F6-38771EBF952F}" type="presOf" srcId="{8D6B8644-4CD2-4A5E-8307-9922CB954DED}" destId="{453B6438-5437-44F6-B9E8-EEB982D5308F}" srcOrd="0" destOrd="0" presId="urn:microsoft.com/office/officeart/2005/8/layout/radial2"/>
    <dgm:cxn modelId="{D405145C-E3B3-4BA4-A58B-C4E647AEDC21}" type="presOf" srcId="{7E124BC6-05BC-4661-A349-87C83059434E}" destId="{6E6F8715-EB9B-4713-8120-6B71846DE801}" srcOrd="0" destOrd="0" presId="urn:microsoft.com/office/officeart/2005/8/layout/radial2"/>
    <dgm:cxn modelId="{8203428A-3D0A-4E1C-AEE4-6064F2A98E1F}" type="presOf" srcId="{8DB0FC9A-3018-4590-9E20-7ECD50FC039F}" destId="{D6920F16-700F-44D9-849B-611FC0C62357}" srcOrd="0" destOrd="0" presId="urn:microsoft.com/office/officeart/2005/8/layout/radial2"/>
    <dgm:cxn modelId="{4119E0C3-DF78-4CA7-8E59-43E4C6477E50}" srcId="{27962125-862E-4D8A-A4A8-FFEB6F7BB48B}" destId="{CCB1760B-8BD2-44B3-A7E0-BB64CACAF08C}" srcOrd="1" destOrd="0" parTransId="{26312793-C3EB-41E7-B372-32863DEC0FE7}" sibTransId="{8358C5FC-11FB-4805-9793-441B204BEA9B}"/>
    <dgm:cxn modelId="{B9777100-E1A1-4135-B7BD-4570BAB61BA2}" type="presOf" srcId="{26312793-C3EB-41E7-B372-32863DEC0FE7}" destId="{A99AF9F7-0BD7-4B74-B8D8-A8E7C4FE81B6}" srcOrd="0" destOrd="0" presId="urn:microsoft.com/office/officeart/2005/8/layout/radial2"/>
    <dgm:cxn modelId="{6614BE3B-06C1-4447-BF70-0FEADE479FB0}" type="presOf" srcId="{2104765F-4D3C-4DA5-90A8-7D5713FEFAF8}" destId="{D196A8CD-7DDB-4750-81D9-1AB8A41BADF2}" srcOrd="0" destOrd="0" presId="urn:microsoft.com/office/officeart/2005/8/layout/radial2"/>
    <dgm:cxn modelId="{E016BDA6-DF60-4E51-97A3-6A03F956287C}" srcId="{27962125-862E-4D8A-A4A8-FFEB6F7BB48B}" destId="{8D6B8644-4CD2-4A5E-8307-9922CB954DED}" srcOrd="2" destOrd="0" parTransId="{2104765F-4D3C-4DA5-90A8-7D5713FEFAF8}" sibTransId="{F0B02AD4-B178-4288-82F4-9478FF3F03D9}"/>
    <dgm:cxn modelId="{68452890-CF84-4EED-9655-6AEE7BCACEC9}" srcId="{8DB0FC9A-3018-4590-9E20-7ECD50FC039F}" destId="{5DD5DD46-524D-44A0-BF07-209EA74D8868}" srcOrd="0" destOrd="0" parTransId="{E4472389-BB58-418A-89F7-3E4A3631ADAC}" sibTransId="{FB8E9FD9-0CCC-4778-8D03-0302A8F50362}"/>
    <dgm:cxn modelId="{96894D63-7439-48F6-876E-51B6FD1A352D}" type="presOf" srcId="{3988A2CD-2FF4-4505-8E7E-638648C8FCF9}" destId="{AAACCF46-850F-41B3-A02E-4037EC96C33D}" srcOrd="0" destOrd="0" presId="urn:microsoft.com/office/officeart/2005/8/layout/radial2"/>
    <dgm:cxn modelId="{72461409-CBF5-4E9C-86BB-C721547F3077}" srcId="{8D6B8644-4CD2-4A5E-8307-9922CB954DED}" destId="{7E124BC6-05BC-4661-A349-87C83059434E}" srcOrd="0" destOrd="0" parTransId="{07DEAD27-9DC3-4C2D-A48C-606EF6C5250A}" sibTransId="{01C1DB71-F746-47B5-B70C-0950495DC67E}"/>
    <dgm:cxn modelId="{D03F8240-15FD-4404-9884-BB3BD1C53C9E}" type="presOf" srcId="{27962125-862E-4D8A-A4A8-FFEB6F7BB48B}" destId="{388588FB-DF05-45C3-8C2D-9759CEEFCD03}" srcOrd="0" destOrd="0" presId="urn:microsoft.com/office/officeart/2005/8/layout/radial2"/>
    <dgm:cxn modelId="{0206834D-F042-4FB8-89C4-F4E3C9CAF024}" srcId="{27962125-862E-4D8A-A4A8-FFEB6F7BB48B}" destId="{8DB0FC9A-3018-4590-9E20-7ECD50FC039F}" srcOrd="0" destOrd="0" parTransId="{3988A2CD-2FF4-4505-8E7E-638648C8FCF9}" sibTransId="{E05D8D89-8097-41B5-842F-600B6E0D682F}"/>
    <dgm:cxn modelId="{134C734A-94F2-4662-8FFA-FA04E38F2548}" type="presOf" srcId="{5DD5DD46-524D-44A0-BF07-209EA74D8868}" destId="{A66521F2-55E9-42D7-9D1D-8730B834DF06}" srcOrd="0" destOrd="0" presId="urn:microsoft.com/office/officeart/2005/8/layout/radial2"/>
    <dgm:cxn modelId="{F9F3F793-E788-4771-8F65-BFE0C9B5B3C6}" type="presParOf" srcId="{388588FB-DF05-45C3-8C2D-9759CEEFCD03}" destId="{01E71062-F21F-4228-8F3E-B76F4CB8BE59}" srcOrd="0" destOrd="0" presId="urn:microsoft.com/office/officeart/2005/8/layout/radial2"/>
    <dgm:cxn modelId="{7CE9B1A5-B6B8-45AF-B9BC-7BE0DC4CE348}" type="presParOf" srcId="{01E71062-F21F-4228-8F3E-B76F4CB8BE59}" destId="{AD75DDEA-BE8D-4854-8A3C-58D096D4B1D0}" srcOrd="0" destOrd="0" presId="urn:microsoft.com/office/officeart/2005/8/layout/radial2"/>
    <dgm:cxn modelId="{812D05B8-4A7A-4100-9E2C-DEB628F90109}" type="presParOf" srcId="{AD75DDEA-BE8D-4854-8A3C-58D096D4B1D0}" destId="{C99C010D-08CC-4BF1-BE2F-EE7A738C0986}" srcOrd="0" destOrd="0" presId="urn:microsoft.com/office/officeart/2005/8/layout/radial2"/>
    <dgm:cxn modelId="{5BCA281A-2189-4024-AE4A-B1A1F835A024}" type="presParOf" srcId="{AD75DDEA-BE8D-4854-8A3C-58D096D4B1D0}" destId="{C3CAB63F-5CA6-4F91-89FD-5CA0982AB439}" srcOrd="1" destOrd="0" presId="urn:microsoft.com/office/officeart/2005/8/layout/radial2"/>
    <dgm:cxn modelId="{079C5796-E14F-4F4D-A4E9-2D44FB0E7487}" type="presParOf" srcId="{01E71062-F21F-4228-8F3E-B76F4CB8BE59}" destId="{AAACCF46-850F-41B3-A02E-4037EC96C33D}" srcOrd="1" destOrd="0" presId="urn:microsoft.com/office/officeart/2005/8/layout/radial2"/>
    <dgm:cxn modelId="{4F69855A-0671-41A1-9119-E17698A9876B}" type="presParOf" srcId="{01E71062-F21F-4228-8F3E-B76F4CB8BE59}" destId="{2A57AB84-4750-438C-A2D8-B0099C853596}" srcOrd="2" destOrd="0" presId="urn:microsoft.com/office/officeart/2005/8/layout/radial2"/>
    <dgm:cxn modelId="{A01139D3-2242-42D7-95A6-37D693843E0C}" type="presParOf" srcId="{2A57AB84-4750-438C-A2D8-B0099C853596}" destId="{D6920F16-700F-44D9-849B-611FC0C62357}" srcOrd="0" destOrd="0" presId="urn:microsoft.com/office/officeart/2005/8/layout/radial2"/>
    <dgm:cxn modelId="{9C166884-8E46-40D0-A10E-B02561D0AD17}" type="presParOf" srcId="{2A57AB84-4750-438C-A2D8-B0099C853596}" destId="{A66521F2-55E9-42D7-9D1D-8730B834DF06}" srcOrd="1" destOrd="0" presId="urn:microsoft.com/office/officeart/2005/8/layout/radial2"/>
    <dgm:cxn modelId="{BCFAA9F3-C32C-4D27-B3BE-C8C1FBD89E64}" type="presParOf" srcId="{01E71062-F21F-4228-8F3E-B76F4CB8BE59}" destId="{A99AF9F7-0BD7-4B74-B8D8-A8E7C4FE81B6}" srcOrd="3" destOrd="0" presId="urn:microsoft.com/office/officeart/2005/8/layout/radial2"/>
    <dgm:cxn modelId="{D917EE52-126A-48D5-972F-BD39E84A9DAE}" type="presParOf" srcId="{01E71062-F21F-4228-8F3E-B76F4CB8BE59}" destId="{1203DB16-C15E-43E6-8954-7B9452751796}" srcOrd="4" destOrd="0" presId="urn:microsoft.com/office/officeart/2005/8/layout/radial2"/>
    <dgm:cxn modelId="{9DA9AF86-2054-4A88-B8AC-3FB2CCFF31F4}" type="presParOf" srcId="{1203DB16-C15E-43E6-8954-7B9452751796}" destId="{7DD15301-CC80-49D6-BA15-5C0ADC9CE3DB}" srcOrd="0" destOrd="0" presId="urn:microsoft.com/office/officeart/2005/8/layout/radial2"/>
    <dgm:cxn modelId="{D017FACF-3D2A-4A84-BC21-CD78D83DFBD8}" type="presParOf" srcId="{1203DB16-C15E-43E6-8954-7B9452751796}" destId="{6DACF116-2C41-45E1-9374-4390A4F949D3}" srcOrd="1" destOrd="0" presId="urn:microsoft.com/office/officeart/2005/8/layout/radial2"/>
    <dgm:cxn modelId="{C69DF06B-5531-4C0C-8628-E8C8C84BA33C}" type="presParOf" srcId="{01E71062-F21F-4228-8F3E-B76F4CB8BE59}" destId="{D196A8CD-7DDB-4750-81D9-1AB8A41BADF2}" srcOrd="5" destOrd="0" presId="urn:microsoft.com/office/officeart/2005/8/layout/radial2"/>
    <dgm:cxn modelId="{3ABAA2F1-43AB-4C08-B1C5-403B7F44FD6C}" type="presParOf" srcId="{01E71062-F21F-4228-8F3E-B76F4CB8BE59}" destId="{5A0E56DE-06D5-4BE3-A663-5ED690B09D97}" srcOrd="6" destOrd="0" presId="urn:microsoft.com/office/officeart/2005/8/layout/radial2"/>
    <dgm:cxn modelId="{148615A6-303B-44C9-BC4A-3F1B2487A7E5}" type="presParOf" srcId="{5A0E56DE-06D5-4BE3-A663-5ED690B09D97}" destId="{453B6438-5437-44F6-B9E8-EEB982D5308F}" srcOrd="0" destOrd="0" presId="urn:microsoft.com/office/officeart/2005/8/layout/radial2"/>
    <dgm:cxn modelId="{AEBA68A3-E3C0-42D9-8AF1-10EB90B57FFD}" type="presParOf" srcId="{5A0E56DE-06D5-4BE3-A663-5ED690B09D97}" destId="{6E6F8715-EB9B-4713-8120-6B71846DE80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C8E56-B871-429B-A0B5-AB9268E1E75B}" type="doc">
      <dgm:prSet loTypeId="urn:microsoft.com/office/officeart/2005/8/layout/lProcess2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ru-RU"/>
        </a:p>
      </dgm:t>
    </dgm:pt>
    <dgm:pt modelId="{5B70A618-623C-4CEF-80ED-647B31A06994}">
      <dgm:prSet phldrT="[Текст]"/>
      <dgm:spPr>
        <a:noFill/>
      </dgm:spPr>
      <dgm:t>
        <a:bodyPr/>
        <a:lstStyle/>
        <a:p>
          <a:r>
            <a:rPr lang="ru-RU" dirty="0" err="1" smtClean="0"/>
            <a:t>Конструкциялық</a:t>
          </a:r>
          <a:r>
            <a:rPr lang="ru-RU" dirty="0" smtClean="0"/>
            <a:t> </a:t>
          </a:r>
          <a:r>
            <a:rPr lang="ru-RU" dirty="0" err="1" smtClean="0"/>
            <a:t>материалдар</a:t>
          </a:r>
          <a:endParaRPr lang="ru-RU" dirty="0"/>
        </a:p>
      </dgm:t>
    </dgm:pt>
    <dgm:pt modelId="{BA4F3485-D7BD-4269-ACF7-D60E74A6BE53}" type="parTrans" cxnId="{75D7E515-4C69-4579-BB20-276B3D6E88B1}">
      <dgm:prSet/>
      <dgm:spPr/>
      <dgm:t>
        <a:bodyPr/>
        <a:lstStyle/>
        <a:p>
          <a:endParaRPr lang="ru-RU"/>
        </a:p>
      </dgm:t>
    </dgm:pt>
    <dgm:pt modelId="{117E7E51-918F-43B5-A817-4EB1FD971D21}" type="sibTrans" cxnId="{75D7E515-4C69-4579-BB20-276B3D6E88B1}">
      <dgm:prSet/>
      <dgm:spPr/>
      <dgm:t>
        <a:bodyPr/>
        <a:lstStyle/>
        <a:p>
          <a:endParaRPr lang="ru-RU"/>
        </a:p>
      </dgm:t>
    </dgm:pt>
    <dgm:pt modelId="{906D8575-C21F-4EEC-AB24-BF26A0ECFAD2}">
      <dgm:prSet phldrT="[Текст]"/>
      <dgm:spPr/>
      <dgm:t>
        <a:bodyPr/>
        <a:lstStyle/>
        <a:p>
          <a:r>
            <a:rPr lang="ru-RU" b="0" i="0" u="none" strike="noStrike" dirty="0" err="1" smtClean="0">
              <a:solidFill>
                <a:srgbClr val="404040"/>
              </a:solidFill>
              <a:latin typeface="Arial"/>
            </a:rPr>
            <a:t>Жылу</a:t>
          </a:r>
          <a:r>
            <a:rPr lang="ru-RU" b="0" i="0" u="none" strike="noStrike" dirty="0" smtClean="0">
              <a:solidFill>
                <a:srgbClr val="404040"/>
              </a:solidFill>
              <a:latin typeface="Arial"/>
            </a:rPr>
            <a:t> </a:t>
          </a:r>
          <a:r>
            <a:rPr lang="ru-RU" b="0" i="0" u="none" strike="noStrike" dirty="0" err="1" smtClean="0">
              <a:solidFill>
                <a:srgbClr val="404040"/>
              </a:solidFill>
              <a:latin typeface="Arial"/>
            </a:rPr>
            <a:t>өткізгіштік</a:t>
          </a:r>
          <a:r>
            <a:rPr lang="ru-RU" b="0" i="0" u="none" strike="noStrike" dirty="0" smtClean="0">
              <a:solidFill>
                <a:srgbClr val="404040"/>
              </a:solidFill>
              <a:latin typeface="Arial"/>
            </a:rPr>
            <a:t>
______</a:t>
          </a:r>
          <a:endParaRPr lang="ru-RU" dirty="0"/>
        </a:p>
      </dgm:t>
    </dgm:pt>
    <dgm:pt modelId="{487A50D9-E4E3-40A8-858B-E4D87EB5F325}" type="parTrans" cxnId="{D462BA72-9DB2-4A7C-8028-A2FBBC70544B}">
      <dgm:prSet/>
      <dgm:spPr/>
      <dgm:t>
        <a:bodyPr/>
        <a:lstStyle/>
        <a:p>
          <a:endParaRPr lang="ru-RU"/>
        </a:p>
      </dgm:t>
    </dgm:pt>
    <dgm:pt modelId="{7BD90D48-C31E-46D4-8354-0869F9B8CFAB}" type="sibTrans" cxnId="{D462BA72-9DB2-4A7C-8028-A2FBBC70544B}">
      <dgm:prSet/>
      <dgm:spPr/>
      <dgm:t>
        <a:bodyPr/>
        <a:lstStyle/>
        <a:p>
          <a:endParaRPr lang="ru-RU"/>
        </a:p>
      </dgm:t>
    </dgm:pt>
    <dgm:pt modelId="{2C922FFE-0E0B-43A8-B8A7-4CBBA169AFFC}">
      <dgm:prSet phldrT="[Текст]"/>
      <dgm:spPr/>
      <dgm:t>
        <a:bodyPr/>
        <a:lstStyle/>
        <a:p>
          <a:r>
            <a:rPr lang="ru-RU" dirty="0" err="1" smtClean="0"/>
            <a:t>Беріктік</a:t>
          </a:r>
          <a:r>
            <a:rPr lang="ru-RU" dirty="0" smtClean="0"/>
            <a:t>
_____</a:t>
          </a:r>
          <a:endParaRPr lang="ru-RU" dirty="0"/>
        </a:p>
      </dgm:t>
    </dgm:pt>
    <dgm:pt modelId="{5266030B-98C9-49C5-9498-C42E3425B855}" type="parTrans" cxnId="{1A3C629A-A744-4B4A-AE36-5215A8FB445E}">
      <dgm:prSet/>
      <dgm:spPr/>
      <dgm:t>
        <a:bodyPr/>
        <a:lstStyle/>
        <a:p>
          <a:endParaRPr lang="ru-RU"/>
        </a:p>
      </dgm:t>
    </dgm:pt>
    <dgm:pt modelId="{231E76EA-5EE5-4A52-A767-2D614587BFB6}" type="sibTrans" cxnId="{1A3C629A-A744-4B4A-AE36-5215A8FB445E}">
      <dgm:prSet/>
      <dgm:spPr/>
      <dgm:t>
        <a:bodyPr/>
        <a:lstStyle/>
        <a:p>
          <a:endParaRPr lang="ru-RU"/>
        </a:p>
      </dgm:t>
    </dgm:pt>
    <dgm:pt modelId="{9FDFC94E-5E7C-4D50-9402-5F246A26CE91}">
      <dgm:prSet phldrT="[Текст]"/>
      <dgm:spPr>
        <a:noFill/>
      </dgm:spPr>
      <dgm:t>
        <a:bodyPr/>
        <a:lstStyle/>
        <a:p>
          <a:r>
            <a:rPr lang="ru-RU" dirty="0" err="1" smtClean="0"/>
            <a:t>Жылу</a:t>
          </a:r>
          <a:r>
            <a:rPr lang="ru-RU" dirty="0" smtClean="0"/>
            <a:t> </a:t>
          </a:r>
          <a:r>
            <a:rPr lang="ru-RU" dirty="0" err="1" smtClean="0"/>
            <a:t>оқшаулағыш</a:t>
          </a:r>
          <a:r>
            <a:rPr lang="ru-RU" dirty="0" smtClean="0"/>
            <a:t> </a:t>
          </a:r>
          <a:r>
            <a:rPr lang="ru-RU" dirty="0" err="1" smtClean="0"/>
            <a:t>материалдар</a:t>
          </a:r>
          <a:endParaRPr lang="ru-RU" dirty="0"/>
        </a:p>
      </dgm:t>
    </dgm:pt>
    <dgm:pt modelId="{B6A129EC-1B5D-47B0-A627-078838ED5DFF}" type="parTrans" cxnId="{1E8C508E-2839-4811-B4F2-FFDAE120AB5C}">
      <dgm:prSet/>
      <dgm:spPr/>
      <dgm:t>
        <a:bodyPr/>
        <a:lstStyle/>
        <a:p>
          <a:endParaRPr lang="ru-RU"/>
        </a:p>
      </dgm:t>
    </dgm:pt>
    <dgm:pt modelId="{89BCF460-0936-452F-B5B6-7A4FF9A2C7DE}" type="sibTrans" cxnId="{1E8C508E-2839-4811-B4F2-FFDAE120AB5C}">
      <dgm:prSet/>
      <dgm:spPr/>
      <dgm:t>
        <a:bodyPr/>
        <a:lstStyle/>
        <a:p>
          <a:endParaRPr lang="ru-RU"/>
        </a:p>
      </dgm:t>
    </dgm:pt>
    <dgm:pt modelId="{9B521188-43AE-47A7-A142-1EFF3E69EDCE}">
      <dgm:prSet phldrT="[Текст]"/>
      <dgm:spPr/>
      <dgm:t>
        <a:bodyPr/>
        <a:lstStyle/>
        <a:p>
          <a:r>
            <a:rPr lang="ru-RU" b="0" i="0" u="none" strike="noStrike" dirty="0" err="1" smtClean="0">
              <a:solidFill>
                <a:srgbClr val="404040"/>
              </a:solidFill>
              <a:latin typeface="Arial"/>
            </a:rPr>
            <a:t>Жылу</a:t>
          </a:r>
          <a:r>
            <a:rPr lang="ru-RU" b="0" i="0" u="none" strike="noStrike" dirty="0" smtClean="0">
              <a:solidFill>
                <a:srgbClr val="404040"/>
              </a:solidFill>
              <a:latin typeface="Arial"/>
            </a:rPr>
            <a:t> </a:t>
          </a:r>
          <a:r>
            <a:rPr lang="ru-RU" b="0" i="0" u="none" strike="noStrike" dirty="0" err="1" smtClean="0">
              <a:solidFill>
                <a:srgbClr val="404040"/>
              </a:solidFill>
              <a:latin typeface="Arial"/>
            </a:rPr>
            <a:t>өткізгіштік</a:t>
          </a:r>
          <a:r>
            <a:rPr lang="ru-RU" b="0" i="0" u="none" strike="noStrike" dirty="0" smtClean="0">
              <a:solidFill>
                <a:srgbClr val="404040"/>
              </a:solidFill>
              <a:latin typeface="Arial"/>
            </a:rPr>
            <a:t> ______</a:t>
          </a:r>
          <a:endParaRPr lang="ru-RU" b="0" i="0" u="none" strike="noStrike" dirty="0" smtClean="0">
            <a:solidFill>
              <a:srgbClr val="404040"/>
            </a:solidFill>
            <a:latin typeface="Arial"/>
          </a:endParaRPr>
        </a:p>
      </dgm:t>
    </dgm:pt>
    <dgm:pt modelId="{30D24C2E-2B56-4F37-B87A-3A143554FA45}" type="parTrans" cxnId="{2C1FCE66-EDB9-47C2-AD71-F7F1B5B2AFF0}">
      <dgm:prSet/>
      <dgm:spPr/>
      <dgm:t>
        <a:bodyPr/>
        <a:lstStyle/>
        <a:p>
          <a:endParaRPr lang="ru-RU"/>
        </a:p>
      </dgm:t>
    </dgm:pt>
    <dgm:pt modelId="{B10D2A65-2DEF-4A22-8C30-E1A97FDD7BAF}" type="sibTrans" cxnId="{2C1FCE66-EDB9-47C2-AD71-F7F1B5B2AFF0}">
      <dgm:prSet/>
      <dgm:spPr/>
      <dgm:t>
        <a:bodyPr/>
        <a:lstStyle/>
        <a:p>
          <a:endParaRPr lang="ru-RU"/>
        </a:p>
      </dgm:t>
    </dgm:pt>
    <dgm:pt modelId="{94E2D1AA-D2D9-4E6F-87B1-1169ACBDC1DA}">
      <dgm:prSet phldrT="[Текст]"/>
      <dgm:spPr/>
      <dgm:t>
        <a:bodyPr/>
        <a:lstStyle/>
        <a:p>
          <a:endParaRPr lang="ru-RU" dirty="0"/>
        </a:p>
      </dgm:t>
    </dgm:pt>
    <dgm:pt modelId="{9E0405F7-14B1-43DC-9F06-E56BDA39E825}" type="parTrans" cxnId="{C3892050-A58D-4482-807D-49A619558C59}">
      <dgm:prSet/>
      <dgm:spPr/>
      <dgm:t>
        <a:bodyPr/>
        <a:lstStyle/>
        <a:p>
          <a:endParaRPr lang="ru-RU"/>
        </a:p>
      </dgm:t>
    </dgm:pt>
    <dgm:pt modelId="{3BFD6C35-5FB4-4616-BAC4-7A9B1AB9CF1D}" type="sibTrans" cxnId="{C3892050-A58D-4482-807D-49A619558C59}">
      <dgm:prSet/>
      <dgm:spPr/>
      <dgm:t>
        <a:bodyPr/>
        <a:lstStyle/>
        <a:p>
          <a:endParaRPr lang="ru-RU"/>
        </a:p>
      </dgm:t>
    </dgm:pt>
    <dgm:pt modelId="{D4C22EF2-929D-4A51-8A0C-93F2A504D751}">
      <dgm:prSet phldrT="[Текст]"/>
      <dgm:spPr>
        <a:noFill/>
      </dgm:spPr>
      <dgm:t>
        <a:bodyPr/>
        <a:lstStyle/>
        <a:p>
          <a:r>
            <a:rPr lang="ru-RU" dirty="0" err="1" smtClean="0"/>
            <a:t>Цементсіз</a:t>
          </a:r>
          <a:r>
            <a:rPr lang="ru-RU" dirty="0" smtClean="0"/>
            <a:t> НВ </a:t>
          </a:r>
          <a:r>
            <a:rPr lang="ru-RU" dirty="0" err="1" smtClean="0"/>
            <a:t>негізіндегі</a:t>
          </a:r>
          <a:r>
            <a:rPr lang="ru-RU" dirty="0" smtClean="0"/>
            <a:t> </a:t>
          </a:r>
          <a:r>
            <a:rPr lang="ru-RU" dirty="0" err="1" smtClean="0"/>
            <a:t>көбікті</a:t>
          </a:r>
          <a:r>
            <a:rPr lang="ru-RU" dirty="0" smtClean="0"/>
            <a:t> бетон</a:t>
          </a:r>
          <a:endParaRPr lang="ru-RU" dirty="0"/>
        </a:p>
      </dgm:t>
    </dgm:pt>
    <dgm:pt modelId="{F6E404C9-A838-4B0B-B978-EFBB3E7C25D0}" type="parTrans" cxnId="{94FB4547-409B-4BFE-8F95-4024A675CAF9}">
      <dgm:prSet/>
      <dgm:spPr/>
      <dgm:t>
        <a:bodyPr/>
        <a:lstStyle/>
        <a:p>
          <a:endParaRPr lang="ru-RU"/>
        </a:p>
      </dgm:t>
    </dgm:pt>
    <dgm:pt modelId="{4574A4DD-A5D4-43F0-8956-6EC69992E7F5}" type="sibTrans" cxnId="{94FB4547-409B-4BFE-8F95-4024A675CAF9}">
      <dgm:prSet/>
      <dgm:spPr/>
      <dgm:t>
        <a:bodyPr/>
        <a:lstStyle/>
        <a:p>
          <a:endParaRPr lang="ru-RU"/>
        </a:p>
      </dgm:t>
    </dgm:pt>
    <dgm:pt modelId="{810CD4F8-DDE9-4938-8C1C-C08A51A56EE0}">
      <dgm:prSet phldrT="[Текст]"/>
      <dgm:spPr>
        <a:solidFill>
          <a:srgbClr val="92D050"/>
        </a:solidFill>
      </dgm:spPr>
      <dgm:t>
        <a:bodyPr/>
        <a:lstStyle/>
        <a:p>
          <a:r>
            <a:rPr lang="ru-RU" b="0" i="0" u="none" strike="noStrike" dirty="0" err="1" smtClean="0">
              <a:solidFill>
                <a:srgbClr val="404040"/>
              </a:solidFill>
              <a:latin typeface="Arial"/>
            </a:rPr>
            <a:t>Жылу</a:t>
          </a:r>
          <a:r>
            <a:rPr lang="ru-RU" b="0" i="0" u="none" strike="noStrike" dirty="0" smtClean="0">
              <a:solidFill>
                <a:srgbClr val="404040"/>
              </a:solidFill>
              <a:latin typeface="Arial"/>
            </a:rPr>
            <a:t> </a:t>
          </a:r>
          <a:r>
            <a:rPr lang="ru-RU" b="0" i="0" u="none" strike="noStrike" dirty="0" err="1" smtClean="0">
              <a:solidFill>
                <a:srgbClr val="404040"/>
              </a:solidFill>
              <a:latin typeface="Arial"/>
            </a:rPr>
            <a:t>өткізгіштік</a:t>
          </a:r>
          <a:endParaRPr lang="ru-RU" dirty="0"/>
        </a:p>
      </dgm:t>
    </dgm:pt>
    <dgm:pt modelId="{418E53A2-588A-4010-97C6-1CE49B269E2D}" type="parTrans" cxnId="{E5C6AEBA-8C75-422A-88A9-889B647428E1}">
      <dgm:prSet/>
      <dgm:spPr/>
      <dgm:t>
        <a:bodyPr/>
        <a:lstStyle/>
        <a:p>
          <a:endParaRPr lang="ru-RU"/>
        </a:p>
      </dgm:t>
    </dgm:pt>
    <dgm:pt modelId="{BE852975-200D-4559-9DB5-0DB12FA0018A}" type="sibTrans" cxnId="{E5C6AEBA-8C75-422A-88A9-889B647428E1}">
      <dgm:prSet/>
      <dgm:spPr/>
      <dgm:t>
        <a:bodyPr/>
        <a:lstStyle/>
        <a:p>
          <a:endParaRPr lang="ru-RU"/>
        </a:p>
      </dgm:t>
    </dgm:pt>
    <dgm:pt modelId="{91990BAB-C39D-4AED-BCA0-FD9F02827647}">
      <dgm:prSet phldrT="[Текст]"/>
      <dgm:spPr>
        <a:solidFill>
          <a:srgbClr val="92D050"/>
        </a:solidFill>
      </dgm:spPr>
      <dgm:t>
        <a:bodyPr/>
        <a:lstStyle/>
        <a:p>
          <a:r>
            <a:rPr lang="ru-RU" dirty="0" err="1" smtClean="0"/>
            <a:t>Беріктік</a:t>
          </a:r>
          <a:r>
            <a:rPr lang="ru-RU" dirty="0" smtClean="0"/>
            <a:t>
_____</a:t>
          </a:r>
          <a:endParaRPr lang="ru-RU" dirty="0">
            <a:solidFill>
              <a:schemeClr val="tx1"/>
            </a:solidFill>
          </a:endParaRPr>
        </a:p>
      </dgm:t>
    </dgm:pt>
    <dgm:pt modelId="{3B388475-6808-428B-99F7-3EE8A5725DBD}" type="parTrans" cxnId="{54D2507D-29A5-4984-880D-D005496FB8FA}">
      <dgm:prSet/>
      <dgm:spPr/>
      <dgm:t>
        <a:bodyPr/>
        <a:lstStyle/>
        <a:p>
          <a:endParaRPr lang="ru-RU"/>
        </a:p>
      </dgm:t>
    </dgm:pt>
    <dgm:pt modelId="{654455A1-629E-436A-8A5B-F87CAA5FEFFB}" type="sibTrans" cxnId="{54D2507D-29A5-4984-880D-D005496FB8FA}">
      <dgm:prSet/>
      <dgm:spPr/>
      <dgm:t>
        <a:bodyPr/>
        <a:lstStyle/>
        <a:p>
          <a:endParaRPr lang="ru-RU"/>
        </a:p>
      </dgm:t>
    </dgm:pt>
    <dgm:pt modelId="{D972AADA-6FA7-40DF-B111-4E1A11E89FDA}">
      <dgm:prSet phldrT="[Текст]"/>
      <dgm:spPr>
        <a:solidFill>
          <a:srgbClr val="92D050"/>
        </a:solidFill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Бағасы</a:t>
          </a:r>
          <a:endParaRPr lang="ru-RU" dirty="0">
            <a:solidFill>
              <a:schemeClr val="tx1"/>
            </a:solidFill>
          </a:endParaRPr>
        </a:p>
      </dgm:t>
    </dgm:pt>
    <dgm:pt modelId="{98CA1EE3-75CF-4833-8762-EF1BF061ABA1}" type="parTrans" cxnId="{D26B062E-67EB-43A9-B211-2D3718E5DB2B}">
      <dgm:prSet/>
      <dgm:spPr/>
      <dgm:t>
        <a:bodyPr/>
        <a:lstStyle/>
        <a:p>
          <a:endParaRPr lang="ru-RU"/>
        </a:p>
      </dgm:t>
    </dgm:pt>
    <dgm:pt modelId="{4BD0C50D-AB8E-4F25-BC09-DF9FE9B2F21D}" type="sibTrans" cxnId="{D26B062E-67EB-43A9-B211-2D3718E5DB2B}">
      <dgm:prSet/>
      <dgm:spPr/>
      <dgm:t>
        <a:bodyPr/>
        <a:lstStyle/>
        <a:p>
          <a:endParaRPr lang="ru-RU"/>
        </a:p>
      </dgm:t>
    </dgm:pt>
    <dgm:pt modelId="{097B4FDA-B19C-42BB-926C-A57F6EFCE6A0}">
      <dgm:prSet phldrT="[Текст]"/>
      <dgm:spPr/>
      <dgm:t>
        <a:bodyPr/>
        <a:lstStyle/>
        <a:p>
          <a:r>
            <a:rPr lang="ru-RU" dirty="0" err="1" smtClean="0"/>
            <a:t>Бағасы</a:t>
          </a:r>
          <a:endParaRPr lang="ru-RU" dirty="0"/>
        </a:p>
      </dgm:t>
    </dgm:pt>
    <dgm:pt modelId="{D4D9DA58-FBE5-4545-835E-F41EBFDF5BEF}" type="parTrans" cxnId="{683393FB-9741-458C-A095-30EEB494F989}">
      <dgm:prSet/>
      <dgm:spPr/>
      <dgm:t>
        <a:bodyPr/>
        <a:lstStyle/>
        <a:p>
          <a:endParaRPr lang="ru-RU"/>
        </a:p>
      </dgm:t>
    </dgm:pt>
    <dgm:pt modelId="{FC01AB1A-2903-4AF5-B89B-6FA2B561D52E}" type="sibTrans" cxnId="{683393FB-9741-458C-A095-30EEB494F989}">
      <dgm:prSet/>
      <dgm:spPr/>
      <dgm:t>
        <a:bodyPr/>
        <a:lstStyle/>
        <a:p>
          <a:endParaRPr lang="ru-RU"/>
        </a:p>
      </dgm:t>
    </dgm:pt>
    <dgm:pt modelId="{114954C8-FFD4-4B79-BFB5-A821B5D299DD}">
      <dgm:prSet phldrT="[Текст]"/>
      <dgm:spPr/>
      <dgm:t>
        <a:bodyPr/>
        <a:lstStyle/>
        <a:p>
          <a:r>
            <a:rPr lang="ru-RU" dirty="0" err="1" smtClean="0"/>
            <a:t>Бағасы</a:t>
          </a:r>
          <a:endParaRPr lang="ru-RU" dirty="0"/>
        </a:p>
      </dgm:t>
    </dgm:pt>
    <dgm:pt modelId="{9DD27874-D849-4AD3-9372-C3B974D0894E}" type="parTrans" cxnId="{363521EF-A4EF-4907-989F-AF9ABA360EDB}">
      <dgm:prSet/>
      <dgm:spPr/>
      <dgm:t>
        <a:bodyPr/>
        <a:lstStyle/>
        <a:p>
          <a:endParaRPr lang="ru-RU"/>
        </a:p>
      </dgm:t>
    </dgm:pt>
    <dgm:pt modelId="{765C6B46-51C3-4DCE-82DE-8CF77C398BCA}" type="sibTrans" cxnId="{363521EF-A4EF-4907-989F-AF9ABA360EDB}">
      <dgm:prSet/>
      <dgm:spPr/>
      <dgm:t>
        <a:bodyPr/>
        <a:lstStyle/>
        <a:p>
          <a:endParaRPr lang="ru-RU"/>
        </a:p>
      </dgm:t>
    </dgm:pt>
    <dgm:pt modelId="{537AC70C-EC5C-42CD-8BB3-22BBBEB04750}">
      <dgm:prSet phldrT="[Текст]"/>
      <dgm:spPr/>
      <dgm:t>
        <a:bodyPr/>
        <a:lstStyle/>
        <a:p>
          <a:r>
            <a:rPr lang="ru-RU" dirty="0" err="1" smtClean="0"/>
            <a:t>Экологиялық</a:t>
          </a:r>
          <a:r>
            <a:rPr lang="ru-RU" dirty="0" smtClean="0"/>
            <a:t> </a:t>
          </a:r>
          <a:r>
            <a:rPr lang="ru-RU" dirty="0" err="1" smtClean="0"/>
            <a:t>қауіпсіздік</a:t>
          </a:r>
          <a:endParaRPr lang="ru-RU" dirty="0"/>
        </a:p>
      </dgm:t>
    </dgm:pt>
    <dgm:pt modelId="{FCD73A2E-91A6-45DF-B17F-813D2A0A900F}" type="parTrans" cxnId="{934BFEF9-DC0E-49A1-A3C0-7999378154BB}">
      <dgm:prSet/>
      <dgm:spPr/>
      <dgm:t>
        <a:bodyPr/>
        <a:lstStyle/>
        <a:p>
          <a:endParaRPr lang="ru-RU"/>
        </a:p>
      </dgm:t>
    </dgm:pt>
    <dgm:pt modelId="{D5A850D8-E427-4FB6-87EE-E3E9B1877371}" type="sibTrans" cxnId="{934BFEF9-DC0E-49A1-A3C0-7999378154BB}">
      <dgm:prSet/>
      <dgm:spPr/>
      <dgm:t>
        <a:bodyPr/>
        <a:lstStyle/>
        <a:p>
          <a:endParaRPr lang="ru-RU"/>
        </a:p>
      </dgm:t>
    </dgm:pt>
    <dgm:pt modelId="{C8DFB174-0894-46D6-B3EA-281DB39C87CF}">
      <dgm:prSet phldrT="[Текст]"/>
      <dgm:spPr/>
      <dgm:t>
        <a:bodyPr/>
        <a:lstStyle/>
        <a:p>
          <a:r>
            <a:rPr lang="ru-RU" dirty="0" err="1" smtClean="0"/>
            <a:t>Экологиялық</a:t>
          </a:r>
          <a:r>
            <a:rPr lang="ru-RU" dirty="0" smtClean="0"/>
            <a:t> </a:t>
          </a:r>
          <a:r>
            <a:rPr lang="ru-RU" dirty="0" err="1" smtClean="0"/>
            <a:t>қауіпсіздік</a:t>
          </a:r>
          <a:endParaRPr lang="ru-RU" dirty="0"/>
        </a:p>
      </dgm:t>
    </dgm:pt>
    <dgm:pt modelId="{6863C296-5518-42D4-988A-47583D8BC2EE}" type="parTrans" cxnId="{065BC564-731A-4850-8B07-2333004448E0}">
      <dgm:prSet/>
      <dgm:spPr/>
      <dgm:t>
        <a:bodyPr/>
        <a:lstStyle/>
        <a:p>
          <a:endParaRPr lang="ru-RU"/>
        </a:p>
      </dgm:t>
    </dgm:pt>
    <dgm:pt modelId="{A0D34FDF-810A-48A1-BCA2-573BE8F31646}" type="sibTrans" cxnId="{065BC564-731A-4850-8B07-2333004448E0}">
      <dgm:prSet/>
      <dgm:spPr/>
      <dgm:t>
        <a:bodyPr/>
        <a:lstStyle/>
        <a:p>
          <a:endParaRPr lang="ru-RU"/>
        </a:p>
      </dgm:t>
    </dgm:pt>
    <dgm:pt modelId="{A4604266-079A-498D-BE93-A3CB1687A456}">
      <dgm:prSet phldrT="[Текст]"/>
      <dgm:spPr>
        <a:solidFill>
          <a:srgbClr val="92D050"/>
        </a:solidFill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Экологиялық</a:t>
          </a:r>
          <a:r>
            <a:rPr lang="ru-RU" dirty="0" smtClean="0">
              <a:solidFill>
                <a:schemeClr val="tx1"/>
              </a:solidFill>
            </a:rPr>
            <a:t> </a:t>
          </a:r>
          <a:r>
            <a:rPr lang="ru-RU" dirty="0" err="1" smtClean="0">
              <a:solidFill>
                <a:schemeClr val="tx1"/>
              </a:solidFill>
            </a:rPr>
            <a:t>қауіпсіздік</a:t>
          </a:r>
          <a:endParaRPr lang="ru-RU" dirty="0">
            <a:solidFill>
              <a:schemeClr val="tx1"/>
            </a:solidFill>
          </a:endParaRPr>
        </a:p>
      </dgm:t>
    </dgm:pt>
    <dgm:pt modelId="{27C9F79F-72CC-4B33-BCA0-DBFE58C94986}" type="parTrans" cxnId="{81BD309D-1A19-4164-95BD-C57718442A99}">
      <dgm:prSet/>
      <dgm:spPr/>
      <dgm:t>
        <a:bodyPr/>
        <a:lstStyle/>
        <a:p>
          <a:endParaRPr lang="ru-RU"/>
        </a:p>
      </dgm:t>
    </dgm:pt>
    <dgm:pt modelId="{636E1C56-D116-4BD0-8DC3-C2149D92E007}" type="sibTrans" cxnId="{81BD309D-1A19-4164-95BD-C57718442A99}">
      <dgm:prSet/>
      <dgm:spPr/>
      <dgm:t>
        <a:bodyPr/>
        <a:lstStyle/>
        <a:p>
          <a:endParaRPr lang="ru-RU"/>
        </a:p>
      </dgm:t>
    </dgm:pt>
    <dgm:pt modelId="{9C746429-E24C-4466-AC6C-0E4EDFB65131}" type="pres">
      <dgm:prSet presAssocID="{8FFC8E56-B871-429B-A0B5-AB9268E1E75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F084EF-CC51-4886-91D6-19CEC8CEC204}" type="pres">
      <dgm:prSet presAssocID="{5B70A618-623C-4CEF-80ED-647B31A06994}" presName="compNode" presStyleCnt="0"/>
      <dgm:spPr/>
    </dgm:pt>
    <dgm:pt modelId="{E6E932B7-8BDA-4843-B1AE-79926CCD5A44}" type="pres">
      <dgm:prSet presAssocID="{5B70A618-623C-4CEF-80ED-647B31A06994}" presName="aNode" presStyleLbl="bgShp" presStyleIdx="0" presStyleCnt="3" custLinFactNeighborX="-8497" custLinFactNeighborY="1887"/>
      <dgm:spPr/>
      <dgm:t>
        <a:bodyPr/>
        <a:lstStyle/>
        <a:p>
          <a:endParaRPr lang="ru-RU"/>
        </a:p>
      </dgm:t>
    </dgm:pt>
    <dgm:pt modelId="{F0BDC77C-69F4-4016-A5F9-BC8F5D2FA9BD}" type="pres">
      <dgm:prSet presAssocID="{5B70A618-623C-4CEF-80ED-647B31A06994}" presName="textNode" presStyleLbl="bgShp" presStyleIdx="0" presStyleCnt="3"/>
      <dgm:spPr/>
      <dgm:t>
        <a:bodyPr/>
        <a:lstStyle/>
        <a:p>
          <a:endParaRPr lang="ru-RU"/>
        </a:p>
      </dgm:t>
    </dgm:pt>
    <dgm:pt modelId="{094B092D-487F-4E5B-8548-75026BC90670}" type="pres">
      <dgm:prSet presAssocID="{5B70A618-623C-4CEF-80ED-647B31A06994}" presName="compChildNode" presStyleCnt="0"/>
      <dgm:spPr/>
    </dgm:pt>
    <dgm:pt modelId="{C86A2761-93A1-4EC0-81D9-A5931D59326C}" type="pres">
      <dgm:prSet presAssocID="{5B70A618-623C-4CEF-80ED-647B31A06994}" presName="theInnerList" presStyleCnt="0"/>
      <dgm:spPr/>
    </dgm:pt>
    <dgm:pt modelId="{DD645A2B-2D88-4358-913B-78A8175F132A}" type="pres">
      <dgm:prSet presAssocID="{906D8575-C21F-4EEC-AB24-BF26A0ECFAD2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343539-252F-487A-86B3-311A95DD80E3}" type="pres">
      <dgm:prSet presAssocID="{906D8575-C21F-4EEC-AB24-BF26A0ECFAD2}" presName="aSpace2" presStyleCnt="0"/>
      <dgm:spPr/>
    </dgm:pt>
    <dgm:pt modelId="{D34AF68E-B50A-4358-AE7A-4DD7F2EFD398}" type="pres">
      <dgm:prSet presAssocID="{2C922FFE-0E0B-43A8-B8A7-4CBBA169AFFC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58A39A-B5A6-4F5B-835F-8615C06531EF}" type="pres">
      <dgm:prSet presAssocID="{2C922FFE-0E0B-43A8-B8A7-4CBBA169AFFC}" presName="aSpace2" presStyleCnt="0"/>
      <dgm:spPr/>
    </dgm:pt>
    <dgm:pt modelId="{F459FD93-71D9-4D62-B982-A2701221726E}" type="pres">
      <dgm:prSet presAssocID="{114954C8-FFD4-4B79-BFB5-A821B5D299DD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4A25A1-6691-4DED-9604-EE531F042983}" type="pres">
      <dgm:prSet presAssocID="{114954C8-FFD4-4B79-BFB5-A821B5D299DD}" presName="aSpace2" presStyleCnt="0"/>
      <dgm:spPr/>
    </dgm:pt>
    <dgm:pt modelId="{0340CFC7-CD49-4F76-B1A0-555CD09DDA7E}" type="pres">
      <dgm:prSet presAssocID="{C8DFB174-0894-46D6-B3EA-281DB39C87CF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C65CC7-9F05-499B-8611-C9B67E885D6B}" type="pres">
      <dgm:prSet presAssocID="{5B70A618-623C-4CEF-80ED-647B31A06994}" presName="aSpace" presStyleCnt="0"/>
      <dgm:spPr/>
    </dgm:pt>
    <dgm:pt modelId="{66E5CD67-DF3B-4506-862E-844FECFA836E}" type="pres">
      <dgm:prSet presAssocID="{9FDFC94E-5E7C-4D50-9402-5F246A26CE91}" presName="compNode" presStyleCnt="0"/>
      <dgm:spPr/>
    </dgm:pt>
    <dgm:pt modelId="{115E8132-676D-4C65-BFA6-D8AFE056807D}" type="pres">
      <dgm:prSet presAssocID="{9FDFC94E-5E7C-4D50-9402-5F246A26CE91}" presName="aNode" presStyleLbl="bgShp" presStyleIdx="1" presStyleCnt="3"/>
      <dgm:spPr/>
      <dgm:t>
        <a:bodyPr/>
        <a:lstStyle/>
        <a:p>
          <a:endParaRPr lang="ru-RU"/>
        </a:p>
      </dgm:t>
    </dgm:pt>
    <dgm:pt modelId="{D2A1C7A4-861E-45FA-B3F1-9A3CE24895E8}" type="pres">
      <dgm:prSet presAssocID="{9FDFC94E-5E7C-4D50-9402-5F246A26CE91}" presName="textNode" presStyleLbl="bgShp" presStyleIdx="1" presStyleCnt="3"/>
      <dgm:spPr/>
      <dgm:t>
        <a:bodyPr/>
        <a:lstStyle/>
        <a:p>
          <a:endParaRPr lang="ru-RU"/>
        </a:p>
      </dgm:t>
    </dgm:pt>
    <dgm:pt modelId="{D95E6058-1CDE-4B51-81A5-AC8BED157B1E}" type="pres">
      <dgm:prSet presAssocID="{9FDFC94E-5E7C-4D50-9402-5F246A26CE91}" presName="compChildNode" presStyleCnt="0"/>
      <dgm:spPr/>
    </dgm:pt>
    <dgm:pt modelId="{69FAECB8-0DA8-4A2A-8D98-AA68325EB1F0}" type="pres">
      <dgm:prSet presAssocID="{9FDFC94E-5E7C-4D50-9402-5F246A26CE91}" presName="theInnerList" presStyleCnt="0"/>
      <dgm:spPr/>
    </dgm:pt>
    <dgm:pt modelId="{99055297-9B43-4E97-99F1-FF5740DCF393}" type="pres">
      <dgm:prSet presAssocID="{9B521188-43AE-47A7-A142-1EFF3E69EDCE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FA1AF4-D107-41B4-B3DC-F7E6F77744E9}" type="pres">
      <dgm:prSet presAssocID="{9B521188-43AE-47A7-A142-1EFF3E69EDCE}" presName="aSpace2" presStyleCnt="0"/>
      <dgm:spPr/>
    </dgm:pt>
    <dgm:pt modelId="{CDF784D1-9E49-40B8-937D-6D4C2D4CEE90}" type="pres">
      <dgm:prSet presAssocID="{94E2D1AA-D2D9-4E6F-87B1-1169ACBDC1DA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81EBC5-B41F-4A9C-96A1-30EF5B1D3407}" type="pres">
      <dgm:prSet presAssocID="{94E2D1AA-D2D9-4E6F-87B1-1169ACBDC1DA}" presName="aSpace2" presStyleCnt="0"/>
      <dgm:spPr/>
    </dgm:pt>
    <dgm:pt modelId="{62818DD1-9DDA-4049-994D-AA63CD011969}" type="pres">
      <dgm:prSet presAssocID="{097B4FDA-B19C-42BB-926C-A57F6EFCE6A0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DE1388-57AF-473E-8FCD-112508A34D30}" type="pres">
      <dgm:prSet presAssocID="{097B4FDA-B19C-42BB-926C-A57F6EFCE6A0}" presName="aSpace2" presStyleCnt="0"/>
      <dgm:spPr/>
    </dgm:pt>
    <dgm:pt modelId="{3385916B-FC2F-4A3A-BA05-297F625298FC}" type="pres">
      <dgm:prSet presAssocID="{537AC70C-EC5C-42CD-8BB3-22BBBEB04750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B43CAD-0E80-40D6-AD87-43C20F6ACB3D}" type="pres">
      <dgm:prSet presAssocID="{9FDFC94E-5E7C-4D50-9402-5F246A26CE91}" presName="aSpace" presStyleCnt="0"/>
      <dgm:spPr/>
    </dgm:pt>
    <dgm:pt modelId="{F9087FDC-9041-4000-9677-F4AD402D5D04}" type="pres">
      <dgm:prSet presAssocID="{D4C22EF2-929D-4A51-8A0C-93F2A504D751}" presName="compNode" presStyleCnt="0"/>
      <dgm:spPr/>
    </dgm:pt>
    <dgm:pt modelId="{4DCA02F7-FE14-4481-814C-74209BC9E0FF}" type="pres">
      <dgm:prSet presAssocID="{D4C22EF2-929D-4A51-8A0C-93F2A504D751}" presName="aNode" presStyleLbl="bgShp" presStyleIdx="2" presStyleCnt="3"/>
      <dgm:spPr/>
      <dgm:t>
        <a:bodyPr/>
        <a:lstStyle/>
        <a:p>
          <a:endParaRPr lang="ru-RU"/>
        </a:p>
      </dgm:t>
    </dgm:pt>
    <dgm:pt modelId="{7A49B945-4DAC-44F3-ADC7-E3E7614195A1}" type="pres">
      <dgm:prSet presAssocID="{D4C22EF2-929D-4A51-8A0C-93F2A504D751}" presName="textNode" presStyleLbl="bgShp" presStyleIdx="2" presStyleCnt="3"/>
      <dgm:spPr/>
      <dgm:t>
        <a:bodyPr/>
        <a:lstStyle/>
        <a:p>
          <a:endParaRPr lang="ru-RU"/>
        </a:p>
      </dgm:t>
    </dgm:pt>
    <dgm:pt modelId="{FFFF26AA-EEF2-4F7F-A895-FF79DEF94F46}" type="pres">
      <dgm:prSet presAssocID="{D4C22EF2-929D-4A51-8A0C-93F2A504D751}" presName="compChildNode" presStyleCnt="0"/>
      <dgm:spPr/>
    </dgm:pt>
    <dgm:pt modelId="{612A89BB-C852-4AC8-9A41-FE15D2BD7D89}" type="pres">
      <dgm:prSet presAssocID="{D4C22EF2-929D-4A51-8A0C-93F2A504D751}" presName="theInnerList" presStyleCnt="0"/>
      <dgm:spPr/>
    </dgm:pt>
    <dgm:pt modelId="{8272D768-34DB-48B3-B290-52F7017225EB}" type="pres">
      <dgm:prSet presAssocID="{810CD4F8-DDE9-4938-8C1C-C08A51A56EE0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0A2A76-420A-4403-AF86-987F87371092}" type="pres">
      <dgm:prSet presAssocID="{810CD4F8-DDE9-4938-8C1C-C08A51A56EE0}" presName="aSpace2" presStyleCnt="0"/>
      <dgm:spPr/>
    </dgm:pt>
    <dgm:pt modelId="{BD8726DA-BE5A-46C2-A142-14194330CFA0}" type="pres">
      <dgm:prSet presAssocID="{91990BAB-C39D-4AED-BCA0-FD9F02827647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655DCF-DDDD-4FB0-898B-E090B5C39768}" type="pres">
      <dgm:prSet presAssocID="{91990BAB-C39D-4AED-BCA0-FD9F02827647}" presName="aSpace2" presStyleCnt="0"/>
      <dgm:spPr/>
    </dgm:pt>
    <dgm:pt modelId="{6276B459-D0A8-44EE-AA70-4C25C01F2BCA}" type="pres">
      <dgm:prSet presAssocID="{D972AADA-6FA7-40DF-B111-4E1A11E89FDA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1BDCCC-50EE-42D8-9CF0-C7637C7FD823}" type="pres">
      <dgm:prSet presAssocID="{D972AADA-6FA7-40DF-B111-4E1A11E89FDA}" presName="aSpace2" presStyleCnt="0"/>
      <dgm:spPr/>
    </dgm:pt>
    <dgm:pt modelId="{29522A64-FF9E-44F1-BF44-470B774EAF06}" type="pres">
      <dgm:prSet presAssocID="{A4604266-079A-498D-BE93-A3CB1687A456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83393FB-9741-458C-A095-30EEB494F989}" srcId="{9FDFC94E-5E7C-4D50-9402-5F246A26CE91}" destId="{097B4FDA-B19C-42BB-926C-A57F6EFCE6A0}" srcOrd="2" destOrd="0" parTransId="{D4D9DA58-FBE5-4545-835E-F41EBFDF5BEF}" sibTransId="{FC01AB1A-2903-4AF5-B89B-6FA2B561D52E}"/>
    <dgm:cxn modelId="{6B155AAD-F02D-4C33-B730-B46AB1262A4F}" type="presOf" srcId="{9FDFC94E-5E7C-4D50-9402-5F246A26CE91}" destId="{D2A1C7A4-861E-45FA-B3F1-9A3CE24895E8}" srcOrd="1" destOrd="0" presId="urn:microsoft.com/office/officeart/2005/8/layout/lProcess2"/>
    <dgm:cxn modelId="{94C24953-B786-463A-AF9E-5B5FF3C290A9}" type="presOf" srcId="{906D8575-C21F-4EEC-AB24-BF26A0ECFAD2}" destId="{DD645A2B-2D88-4358-913B-78A8175F132A}" srcOrd="0" destOrd="0" presId="urn:microsoft.com/office/officeart/2005/8/layout/lProcess2"/>
    <dgm:cxn modelId="{75D7E515-4C69-4579-BB20-276B3D6E88B1}" srcId="{8FFC8E56-B871-429B-A0B5-AB9268E1E75B}" destId="{5B70A618-623C-4CEF-80ED-647B31A06994}" srcOrd="0" destOrd="0" parTransId="{BA4F3485-D7BD-4269-ACF7-D60E74A6BE53}" sibTransId="{117E7E51-918F-43B5-A817-4EB1FD971D21}"/>
    <dgm:cxn modelId="{2DDA9AC5-C17E-4E45-9838-3ED0CD88753B}" type="presOf" srcId="{D972AADA-6FA7-40DF-B111-4E1A11E89FDA}" destId="{6276B459-D0A8-44EE-AA70-4C25C01F2BCA}" srcOrd="0" destOrd="0" presId="urn:microsoft.com/office/officeart/2005/8/layout/lProcess2"/>
    <dgm:cxn modelId="{267E8466-E3AB-4707-9D64-ED0E8228E07B}" type="presOf" srcId="{94E2D1AA-D2D9-4E6F-87B1-1169ACBDC1DA}" destId="{CDF784D1-9E49-40B8-937D-6D4C2D4CEE90}" srcOrd="0" destOrd="0" presId="urn:microsoft.com/office/officeart/2005/8/layout/lProcess2"/>
    <dgm:cxn modelId="{6D94FBA8-0F52-45C2-B45E-2A220198841D}" type="presOf" srcId="{097B4FDA-B19C-42BB-926C-A57F6EFCE6A0}" destId="{62818DD1-9DDA-4049-994D-AA63CD011969}" srcOrd="0" destOrd="0" presId="urn:microsoft.com/office/officeart/2005/8/layout/lProcess2"/>
    <dgm:cxn modelId="{D26B062E-67EB-43A9-B211-2D3718E5DB2B}" srcId="{D4C22EF2-929D-4A51-8A0C-93F2A504D751}" destId="{D972AADA-6FA7-40DF-B111-4E1A11E89FDA}" srcOrd="2" destOrd="0" parTransId="{98CA1EE3-75CF-4833-8762-EF1BF061ABA1}" sibTransId="{4BD0C50D-AB8E-4F25-BC09-DF9FE9B2F21D}"/>
    <dgm:cxn modelId="{855DE41E-0587-4EA2-BF1D-86932CE7B475}" type="presOf" srcId="{C8DFB174-0894-46D6-B3EA-281DB39C87CF}" destId="{0340CFC7-CD49-4F76-B1A0-555CD09DDA7E}" srcOrd="0" destOrd="0" presId="urn:microsoft.com/office/officeart/2005/8/layout/lProcess2"/>
    <dgm:cxn modelId="{C3892050-A58D-4482-807D-49A619558C59}" srcId="{9FDFC94E-5E7C-4D50-9402-5F246A26CE91}" destId="{94E2D1AA-D2D9-4E6F-87B1-1169ACBDC1DA}" srcOrd="1" destOrd="0" parTransId="{9E0405F7-14B1-43DC-9F06-E56BDA39E825}" sibTransId="{3BFD6C35-5FB4-4616-BAC4-7A9B1AB9CF1D}"/>
    <dgm:cxn modelId="{2D64C446-748F-4027-BE1C-BCAB20EBE9AB}" type="presOf" srcId="{D4C22EF2-929D-4A51-8A0C-93F2A504D751}" destId="{7A49B945-4DAC-44F3-ADC7-E3E7614195A1}" srcOrd="1" destOrd="0" presId="urn:microsoft.com/office/officeart/2005/8/layout/lProcess2"/>
    <dgm:cxn modelId="{CCE2E3C1-A36F-4A91-A5DD-2D4272D4B6A9}" type="presOf" srcId="{9B521188-43AE-47A7-A142-1EFF3E69EDCE}" destId="{99055297-9B43-4E97-99F1-FF5740DCF393}" srcOrd="0" destOrd="0" presId="urn:microsoft.com/office/officeart/2005/8/layout/lProcess2"/>
    <dgm:cxn modelId="{93C8753D-8C7B-4931-BF6E-CDBB77AE0E64}" type="presOf" srcId="{810CD4F8-DDE9-4938-8C1C-C08A51A56EE0}" destId="{8272D768-34DB-48B3-B290-52F7017225EB}" srcOrd="0" destOrd="0" presId="urn:microsoft.com/office/officeart/2005/8/layout/lProcess2"/>
    <dgm:cxn modelId="{81BD309D-1A19-4164-95BD-C57718442A99}" srcId="{D4C22EF2-929D-4A51-8A0C-93F2A504D751}" destId="{A4604266-079A-498D-BE93-A3CB1687A456}" srcOrd="3" destOrd="0" parTransId="{27C9F79F-72CC-4B33-BCA0-DBFE58C94986}" sibTransId="{636E1C56-D116-4BD0-8DC3-C2149D92E007}"/>
    <dgm:cxn modelId="{8B84C92F-540A-4B1B-97E2-3154B12128FB}" type="presOf" srcId="{114954C8-FFD4-4B79-BFB5-A821B5D299DD}" destId="{F459FD93-71D9-4D62-B982-A2701221726E}" srcOrd="0" destOrd="0" presId="urn:microsoft.com/office/officeart/2005/8/layout/lProcess2"/>
    <dgm:cxn modelId="{8981A161-B055-4461-9A0E-35D1E50AE539}" type="presOf" srcId="{9FDFC94E-5E7C-4D50-9402-5F246A26CE91}" destId="{115E8132-676D-4C65-BFA6-D8AFE056807D}" srcOrd="0" destOrd="0" presId="urn:microsoft.com/office/officeart/2005/8/layout/lProcess2"/>
    <dgm:cxn modelId="{065BC564-731A-4850-8B07-2333004448E0}" srcId="{5B70A618-623C-4CEF-80ED-647B31A06994}" destId="{C8DFB174-0894-46D6-B3EA-281DB39C87CF}" srcOrd="3" destOrd="0" parTransId="{6863C296-5518-42D4-988A-47583D8BC2EE}" sibTransId="{A0D34FDF-810A-48A1-BCA2-573BE8F31646}"/>
    <dgm:cxn modelId="{1A3C629A-A744-4B4A-AE36-5215A8FB445E}" srcId="{5B70A618-623C-4CEF-80ED-647B31A06994}" destId="{2C922FFE-0E0B-43A8-B8A7-4CBBA169AFFC}" srcOrd="1" destOrd="0" parTransId="{5266030B-98C9-49C5-9498-C42E3425B855}" sibTransId="{231E76EA-5EE5-4A52-A767-2D614587BFB6}"/>
    <dgm:cxn modelId="{E5C6AEBA-8C75-422A-88A9-889B647428E1}" srcId="{D4C22EF2-929D-4A51-8A0C-93F2A504D751}" destId="{810CD4F8-DDE9-4938-8C1C-C08A51A56EE0}" srcOrd="0" destOrd="0" parTransId="{418E53A2-588A-4010-97C6-1CE49B269E2D}" sibTransId="{BE852975-200D-4559-9DB5-0DB12FA0018A}"/>
    <dgm:cxn modelId="{8002020E-BE5A-407C-ABDD-EEE3A477D7A6}" type="presOf" srcId="{537AC70C-EC5C-42CD-8BB3-22BBBEB04750}" destId="{3385916B-FC2F-4A3A-BA05-297F625298FC}" srcOrd="0" destOrd="0" presId="urn:microsoft.com/office/officeart/2005/8/layout/lProcess2"/>
    <dgm:cxn modelId="{992A6B18-06F5-4C89-B6DD-D67074E733BC}" type="presOf" srcId="{91990BAB-C39D-4AED-BCA0-FD9F02827647}" destId="{BD8726DA-BE5A-46C2-A142-14194330CFA0}" srcOrd="0" destOrd="0" presId="urn:microsoft.com/office/officeart/2005/8/layout/lProcess2"/>
    <dgm:cxn modelId="{363521EF-A4EF-4907-989F-AF9ABA360EDB}" srcId="{5B70A618-623C-4CEF-80ED-647B31A06994}" destId="{114954C8-FFD4-4B79-BFB5-A821B5D299DD}" srcOrd="2" destOrd="0" parTransId="{9DD27874-D849-4AD3-9372-C3B974D0894E}" sibTransId="{765C6B46-51C3-4DCE-82DE-8CF77C398BCA}"/>
    <dgm:cxn modelId="{C7B8CC98-2A78-4F10-83AE-8B17475DEB64}" type="presOf" srcId="{5B70A618-623C-4CEF-80ED-647B31A06994}" destId="{E6E932B7-8BDA-4843-B1AE-79926CCD5A44}" srcOrd="0" destOrd="0" presId="urn:microsoft.com/office/officeart/2005/8/layout/lProcess2"/>
    <dgm:cxn modelId="{5F3D5898-5CC6-40F9-8FAA-5BA4CC4F86FE}" type="presOf" srcId="{8FFC8E56-B871-429B-A0B5-AB9268E1E75B}" destId="{9C746429-E24C-4466-AC6C-0E4EDFB65131}" srcOrd="0" destOrd="0" presId="urn:microsoft.com/office/officeart/2005/8/layout/lProcess2"/>
    <dgm:cxn modelId="{52FCA726-0981-4F39-9BDA-17641840A059}" type="presOf" srcId="{5B70A618-623C-4CEF-80ED-647B31A06994}" destId="{F0BDC77C-69F4-4016-A5F9-BC8F5D2FA9BD}" srcOrd="1" destOrd="0" presId="urn:microsoft.com/office/officeart/2005/8/layout/lProcess2"/>
    <dgm:cxn modelId="{1E8C508E-2839-4811-B4F2-FFDAE120AB5C}" srcId="{8FFC8E56-B871-429B-A0B5-AB9268E1E75B}" destId="{9FDFC94E-5E7C-4D50-9402-5F246A26CE91}" srcOrd="1" destOrd="0" parTransId="{B6A129EC-1B5D-47B0-A627-078838ED5DFF}" sibTransId="{89BCF460-0936-452F-B5B6-7A4FF9A2C7DE}"/>
    <dgm:cxn modelId="{54D2507D-29A5-4984-880D-D005496FB8FA}" srcId="{D4C22EF2-929D-4A51-8A0C-93F2A504D751}" destId="{91990BAB-C39D-4AED-BCA0-FD9F02827647}" srcOrd="1" destOrd="0" parTransId="{3B388475-6808-428B-99F7-3EE8A5725DBD}" sibTransId="{654455A1-629E-436A-8A5B-F87CAA5FEFFB}"/>
    <dgm:cxn modelId="{2C1FCE66-EDB9-47C2-AD71-F7F1B5B2AFF0}" srcId="{9FDFC94E-5E7C-4D50-9402-5F246A26CE91}" destId="{9B521188-43AE-47A7-A142-1EFF3E69EDCE}" srcOrd="0" destOrd="0" parTransId="{30D24C2E-2B56-4F37-B87A-3A143554FA45}" sibTransId="{B10D2A65-2DEF-4A22-8C30-E1A97FDD7BAF}"/>
    <dgm:cxn modelId="{D462BA72-9DB2-4A7C-8028-A2FBBC70544B}" srcId="{5B70A618-623C-4CEF-80ED-647B31A06994}" destId="{906D8575-C21F-4EEC-AB24-BF26A0ECFAD2}" srcOrd="0" destOrd="0" parTransId="{487A50D9-E4E3-40A8-858B-E4D87EB5F325}" sibTransId="{7BD90D48-C31E-46D4-8354-0869F9B8CFAB}"/>
    <dgm:cxn modelId="{934BFEF9-DC0E-49A1-A3C0-7999378154BB}" srcId="{9FDFC94E-5E7C-4D50-9402-5F246A26CE91}" destId="{537AC70C-EC5C-42CD-8BB3-22BBBEB04750}" srcOrd="3" destOrd="0" parTransId="{FCD73A2E-91A6-45DF-B17F-813D2A0A900F}" sibTransId="{D5A850D8-E427-4FB6-87EE-E3E9B1877371}"/>
    <dgm:cxn modelId="{8CA7AE90-1792-4FA4-AFC7-EE9FB544272B}" type="presOf" srcId="{2C922FFE-0E0B-43A8-B8A7-4CBBA169AFFC}" destId="{D34AF68E-B50A-4358-AE7A-4DD7F2EFD398}" srcOrd="0" destOrd="0" presId="urn:microsoft.com/office/officeart/2005/8/layout/lProcess2"/>
    <dgm:cxn modelId="{94FB4547-409B-4BFE-8F95-4024A675CAF9}" srcId="{8FFC8E56-B871-429B-A0B5-AB9268E1E75B}" destId="{D4C22EF2-929D-4A51-8A0C-93F2A504D751}" srcOrd="2" destOrd="0" parTransId="{F6E404C9-A838-4B0B-B978-EFBB3E7C25D0}" sibTransId="{4574A4DD-A5D4-43F0-8956-6EC69992E7F5}"/>
    <dgm:cxn modelId="{A51F9238-F399-4CE4-881E-6D4C1BF60A5F}" type="presOf" srcId="{D4C22EF2-929D-4A51-8A0C-93F2A504D751}" destId="{4DCA02F7-FE14-4481-814C-74209BC9E0FF}" srcOrd="0" destOrd="0" presId="urn:microsoft.com/office/officeart/2005/8/layout/lProcess2"/>
    <dgm:cxn modelId="{EC8B81FF-9691-46EE-93E8-59DFD7EED0B1}" type="presOf" srcId="{A4604266-079A-498D-BE93-A3CB1687A456}" destId="{29522A64-FF9E-44F1-BF44-470B774EAF06}" srcOrd="0" destOrd="0" presId="urn:microsoft.com/office/officeart/2005/8/layout/lProcess2"/>
    <dgm:cxn modelId="{F9ADDE02-D866-43EC-A9F9-528E1E71C19A}" type="presParOf" srcId="{9C746429-E24C-4466-AC6C-0E4EDFB65131}" destId="{ADF084EF-CC51-4886-91D6-19CEC8CEC204}" srcOrd="0" destOrd="0" presId="urn:microsoft.com/office/officeart/2005/8/layout/lProcess2"/>
    <dgm:cxn modelId="{5A494F55-55FC-4183-9046-5A280A721D53}" type="presParOf" srcId="{ADF084EF-CC51-4886-91D6-19CEC8CEC204}" destId="{E6E932B7-8BDA-4843-B1AE-79926CCD5A44}" srcOrd="0" destOrd="0" presId="urn:microsoft.com/office/officeart/2005/8/layout/lProcess2"/>
    <dgm:cxn modelId="{BA75BB00-4E36-44DC-8272-2E80891A5974}" type="presParOf" srcId="{ADF084EF-CC51-4886-91D6-19CEC8CEC204}" destId="{F0BDC77C-69F4-4016-A5F9-BC8F5D2FA9BD}" srcOrd="1" destOrd="0" presId="urn:microsoft.com/office/officeart/2005/8/layout/lProcess2"/>
    <dgm:cxn modelId="{45BD7BDC-2F40-4024-B13D-37AB037656F1}" type="presParOf" srcId="{ADF084EF-CC51-4886-91D6-19CEC8CEC204}" destId="{094B092D-487F-4E5B-8548-75026BC90670}" srcOrd="2" destOrd="0" presId="urn:microsoft.com/office/officeart/2005/8/layout/lProcess2"/>
    <dgm:cxn modelId="{8619A34D-380F-432F-95AD-03948AED52FE}" type="presParOf" srcId="{094B092D-487F-4E5B-8548-75026BC90670}" destId="{C86A2761-93A1-4EC0-81D9-A5931D59326C}" srcOrd="0" destOrd="0" presId="urn:microsoft.com/office/officeart/2005/8/layout/lProcess2"/>
    <dgm:cxn modelId="{EEC5DA9C-F7F2-4580-B929-FF5409C82E53}" type="presParOf" srcId="{C86A2761-93A1-4EC0-81D9-A5931D59326C}" destId="{DD645A2B-2D88-4358-913B-78A8175F132A}" srcOrd="0" destOrd="0" presId="urn:microsoft.com/office/officeart/2005/8/layout/lProcess2"/>
    <dgm:cxn modelId="{3547919A-EB83-4B3E-9EAB-74ED7F16A6E4}" type="presParOf" srcId="{C86A2761-93A1-4EC0-81D9-A5931D59326C}" destId="{76343539-252F-487A-86B3-311A95DD80E3}" srcOrd="1" destOrd="0" presId="urn:microsoft.com/office/officeart/2005/8/layout/lProcess2"/>
    <dgm:cxn modelId="{297C4E52-8AEA-40CA-97F3-D2F35923C107}" type="presParOf" srcId="{C86A2761-93A1-4EC0-81D9-A5931D59326C}" destId="{D34AF68E-B50A-4358-AE7A-4DD7F2EFD398}" srcOrd="2" destOrd="0" presId="urn:microsoft.com/office/officeart/2005/8/layout/lProcess2"/>
    <dgm:cxn modelId="{1F35BB69-A15A-4F5D-AC8C-DB71C4902CFF}" type="presParOf" srcId="{C86A2761-93A1-4EC0-81D9-A5931D59326C}" destId="{1458A39A-B5A6-4F5B-835F-8615C06531EF}" srcOrd="3" destOrd="0" presId="urn:microsoft.com/office/officeart/2005/8/layout/lProcess2"/>
    <dgm:cxn modelId="{7259E1D4-BFDF-4E04-A821-D657D99EDEA9}" type="presParOf" srcId="{C86A2761-93A1-4EC0-81D9-A5931D59326C}" destId="{F459FD93-71D9-4D62-B982-A2701221726E}" srcOrd="4" destOrd="0" presId="urn:microsoft.com/office/officeart/2005/8/layout/lProcess2"/>
    <dgm:cxn modelId="{38EB7DA0-DEE8-4616-AF61-65AD15ED0A56}" type="presParOf" srcId="{C86A2761-93A1-4EC0-81D9-A5931D59326C}" destId="{CF4A25A1-6691-4DED-9604-EE531F042983}" srcOrd="5" destOrd="0" presId="urn:microsoft.com/office/officeart/2005/8/layout/lProcess2"/>
    <dgm:cxn modelId="{FAD5EE6B-1C43-4812-8784-F07E3836FD74}" type="presParOf" srcId="{C86A2761-93A1-4EC0-81D9-A5931D59326C}" destId="{0340CFC7-CD49-4F76-B1A0-555CD09DDA7E}" srcOrd="6" destOrd="0" presId="urn:microsoft.com/office/officeart/2005/8/layout/lProcess2"/>
    <dgm:cxn modelId="{802030F7-4E14-4FB0-B6A7-E477F4D93FF0}" type="presParOf" srcId="{9C746429-E24C-4466-AC6C-0E4EDFB65131}" destId="{38C65CC7-9F05-499B-8611-C9B67E885D6B}" srcOrd="1" destOrd="0" presId="urn:microsoft.com/office/officeart/2005/8/layout/lProcess2"/>
    <dgm:cxn modelId="{44923529-B7DC-4E9E-872A-C0FFC39AA383}" type="presParOf" srcId="{9C746429-E24C-4466-AC6C-0E4EDFB65131}" destId="{66E5CD67-DF3B-4506-862E-844FECFA836E}" srcOrd="2" destOrd="0" presId="urn:microsoft.com/office/officeart/2005/8/layout/lProcess2"/>
    <dgm:cxn modelId="{1E3F9DE4-B36F-4026-83C0-1ECA1DB2EED1}" type="presParOf" srcId="{66E5CD67-DF3B-4506-862E-844FECFA836E}" destId="{115E8132-676D-4C65-BFA6-D8AFE056807D}" srcOrd="0" destOrd="0" presId="urn:microsoft.com/office/officeart/2005/8/layout/lProcess2"/>
    <dgm:cxn modelId="{3969B966-63C4-440E-BADE-3B4E7FEAFD2F}" type="presParOf" srcId="{66E5CD67-DF3B-4506-862E-844FECFA836E}" destId="{D2A1C7A4-861E-45FA-B3F1-9A3CE24895E8}" srcOrd="1" destOrd="0" presId="urn:microsoft.com/office/officeart/2005/8/layout/lProcess2"/>
    <dgm:cxn modelId="{825F42F9-71E9-4744-B655-EC520906D668}" type="presParOf" srcId="{66E5CD67-DF3B-4506-862E-844FECFA836E}" destId="{D95E6058-1CDE-4B51-81A5-AC8BED157B1E}" srcOrd="2" destOrd="0" presId="urn:microsoft.com/office/officeart/2005/8/layout/lProcess2"/>
    <dgm:cxn modelId="{1C1BE4A8-4105-4B20-BC36-312C408BDA79}" type="presParOf" srcId="{D95E6058-1CDE-4B51-81A5-AC8BED157B1E}" destId="{69FAECB8-0DA8-4A2A-8D98-AA68325EB1F0}" srcOrd="0" destOrd="0" presId="urn:microsoft.com/office/officeart/2005/8/layout/lProcess2"/>
    <dgm:cxn modelId="{AA4ABC5D-A3A1-4EF4-910D-FA39681D9618}" type="presParOf" srcId="{69FAECB8-0DA8-4A2A-8D98-AA68325EB1F0}" destId="{99055297-9B43-4E97-99F1-FF5740DCF393}" srcOrd="0" destOrd="0" presId="urn:microsoft.com/office/officeart/2005/8/layout/lProcess2"/>
    <dgm:cxn modelId="{AA6E5991-4A93-420B-8783-F9A1F4D966D3}" type="presParOf" srcId="{69FAECB8-0DA8-4A2A-8D98-AA68325EB1F0}" destId="{F2FA1AF4-D107-41B4-B3DC-F7E6F77744E9}" srcOrd="1" destOrd="0" presId="urn:microsoft.com/office/officeart/2005/8/layout/lProcess2"/>
    <dgm:cxn modelId="{0F808635-461A-496E-9B4E-D2BAF010E3D0}" type="presParOf" srcId="{69FAECB8-0DA8-4A2A-8D98-AA68325EB1F0}" destId="{CDF784D1-9E49-40B8-937D-6D4C2D4CEE90}" srcOrd="2" destOrd="0" presId="urn:microsoft.com/office/officeart/2005/8/layout/lProcess2"/>
    <dgm:cxn modelId="{9A2263B8-3D3B-4CCF-B655-1CD1DD28611F}" type="presParOf" srcId="{69FAECB8-0DA8-4A2A-8D98-AA68325EB1F0}" destId="{F481EBC5-B41F-4A9C-96A1-30EF5B1D3407}" srcOrd="3" destOrd="0" presId="urn:microsoft.com/office/officeart/2005/8/layout/lProcess2"/>
    <dgm:cxn modelId="{DDED98D7-893A-45AE-BFC7-BF68EE173077}" type="presParOf" srcId="{69FAECB8-0DA8-4A2A-8D98-AA68325EB1F0}" destId="{62818DD1-9DDA-4049-994D-AA63CD011969}" srcOrd="4" destOrd="0" presId="urn:microsoft.com/office/officeart/2005/8/layout/lProcess2"/>
    <dgm:cxn modelId="{A882A0A2-0487-463F-B80C-3822FB611705}" type="presParOf" srcId="{69FAECB8-0DA8-4A2A-8D98-AA68325EB1F0}" destId="{F4DE1388-57AF-473E-8FCD-112508A34D30}" srcOrd="5" destOrd="0" presId="urn:microsoft.com/office/officeart/2005/8/layout/lProcess2"/>
    <dgm:cxn modelId="{89594864-F226-4FF0-8F30-3C61039EC0E1}" type="presParOf" srcId="{69FAECB8-0DA8-4A2A-8D98-AA68325EB1F0}" destId="{3385916B-FC2F-4A3A-BA05-297F625298FC}" srcOrd="6" destOrd="0" presId="urn:microsoft.com/office/officeart/2005/8/layout/lProcess2"/>
    <dgm:cxn modelId="{C7CCD59F-270A-48F1-8E3D-99E698FFF695}" type="presParOf" srcId="{9C746429-E24C-4466-AC6C-0E4EDFB65131}" destId="{D3B43CAD-0E80-40D6-AD87-43C20F6ACB3D}" srcOrd="3" destOrd="0" presId="urn:microsoft.com/office/officeart/2005/8/layout/lProcess2"/>
    <dgm:cxn modelId="{1AC70B29-2420-4D89-8039-9B0A6E817D2A}" type="presParOf" srcId="{9C746429-E24C-4466-AC6C-0E4EDFB65131}" destId="{F9087FDC-9041-4000-9677-F4AD402D5D04}" srcOrd="4" destOrd="0" presId="urn:microsoft.com/office/officeart/2005/8/layout/lProcess2"/>
    <dgm:cxn modelId="{39E5145A-0632-447D-AB16-F06AC7E6C345}" type="presParOf" srcId="{F9087FDC-9041-4000-9677-F4AD402D5D04}" destId="{4DCA02F7-FE14-4481-814C-74209BC9E0FF}" srcOrd="0" destOrd="0" presId="urn:microsoft.com/office/officeart/2005/8/layout/lProcess2"/>
    <dgm:cxn modelId="{E88648F9-37A7-434B-8FDA-226F6888AF38}" type="presParOf" srcId="{F9087FDC-9041-4000-9677-F4AD402D5D04}" destId="{7A49B945-4DAC-44F3-ADC7-E3E7614195A1}" srcOrd="1" destOrd="0" presId="urn:microsoft.com/office/officeart/2005/8/layout/lProcess2"/>
    <dgm:cxn modelId="{18B7AB55-E769-46AF-B9F6-A2286B2F4D0C}" type="presParOf" srcId="{F9087FDC-9041-4000-9677-F4AD402D5D04}" destId="{FFFF26AA-EEF2-4F7F-A895-FF79DEF94F46}" srcOrd="2" destOrd="0" presId="urn:microsoft.com/office/officeart/2005/8/layout/lProcess2"/>
    <dgm:cxn modelId="{436F0746-49CC-4BE3-A123-62D647EC3314}" type="presParOf" srcId="{FFFF26AA-EEF2-4F7F-A895-FF79DEF94F46}" destId="{612A89BB-C852-4AC8-9A41-FE15D2BD7D89}" srcOrd="0" destOrd="0" presId="urn:microsoft.com/office/officeart/2005/8/layout/lProcess2"/>
    <dgm:cxn modelId="{01810B06-54F3-4A85-B8FF-23481B16B659}" type="presParOf" srcId="{612A89BB-C852-4AC8-9A41-FE15D2BD7D89}" destId="{8272D768-34DB-48B3-B290-52F7017225EB}" srcOrd="0" destOrd="0" presId="urn:microsoft.com/office/officeart/2005/8/layout/lProcess2"/>
    <dgm:cxn modelId="{EA836499-A4C5-4DFB-83B6-8FC694962AF4}" type="presParOf" srcId="{612A89BB-C852-4AC8-9A41-FE15D2BD7D89}" destId="{D90A2A76-420A-4403-AF86-987F87371092}" srcOrd="1" destOrd="0" presId="urn:microsoft.com/office/officeart/2005/8/layout/lProcess2"/>
    <dgm:cxn modelId="{4A5E554C-2963-4807-A1EB-38E7058EAD5F}" type="presParOf" srcId="{612A89BB-C852-4AC8-9A41-FE15D2BD7D89}" destId="{BD8726DA-BE5A-46C2-A142-14194330CFA0}" srcOrd="2" destOrd="0" presId="urn:microsoft.com/office/officeart/2005/8/layout/lProcess2"/>
    <dgm:cxn modelId="{E8A30143-0C44-48CD-9DE9-FA04D65E95B3}" type="presParOf" srcId="{612A89BB-C852-4AC8-9A41-FE15D2BD7D89}" destId="{F0655DCF-DDDD-4FB0-898B-E090B5C39768}" srcOrd="3" destOrd="0" presId="urn:microsoft.com/office/officeart/2005/8/layout/lProcess2"/>
    <dgm:cxn modelId="{05383DC5-7B43-475C-83BD-DD6DB465B0AC}" type="presParOf" srcId="{612A89BB-C852-4AC8-9A41-FE15D2BD7D89}" destId="{6276B459-D0A8-44EE-AA70-4C25C01F2BCA}" srcOrd="4" destOrd="0" presId="urn:microsoft.com/office/officeart/2005/8/layout/lProcess2"/>
    <dgm:cxn modelId="{EEF4AC73-75DC-4590-B0B6-9E9E9950B89B}" type="presParOf" srcId="{612A89BB-C852-4AC8-9A41-FE15D2BD7D89}" destId="{281BDCCC-50EE-42D8-9CF0-C7637C7FD823}" srcOrd="5" destOrd="0" presId="urn:microsoft.com/office/officeart/2005/8/layout/lProcess2"/>
    <dgm:cxn modelId="{940C4373-44DF-4C4A-9AC0-66154AF21D54}" type="presParOf" srcId="{612A89BB-C852-4AC8-9A41-FE15D2BD7D89}" destId="{29522A64-FF9E-44F1-BF44-470B774EAF06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6A8CD-7DDB-4750-81D9-1AB8A41BADF2}">
      <dsp:nvSpPr>
        <dsp:cNvPr id="0" name=""/>
        <dsp:cNvSpPr/>
      </dsp:nvSpPr>
      <dsp:spPr>
        <a:xfrm rot="2561853">
          <a:off x="2455963" y="3415122"/>
          <a:ext cx="738917" cy="56425"/>
        </a:xfrm>
        <a:custGeom>
          <a:avLst/>
          <a:gdLst/>
          <a:ahLst/>
          <a:cxnLst/>
          <a:rect l="0" t="0" r="0" b="0"/>
          <a:pathLst>
            <a:path>
              <a:moveTo>
                <a:pt x="0" y="28212"/>
              </a:moveTo>
              <a:lnTo>
                <a:pt x="738917" y="282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AF9F7-0BD7-4B74-B8D8-A8E7C4FE81B6}">
      <dsp:nvSpPr>
        <dsp:cNvPr id="0" name=""/>
        <dsp:cNvSpPr/>
      </dsp:nvSpPr>
      <dsp:spPr>
        <a:xfrm rot="9954">
          <a:off x="2553889" y="2412161"/>
          <a:ext cx="821361" cy="56425"/>
        </a:xfrm>
        <a:custGeom>
          <a:avLst/>
          <a:gdLst/>
          <a:ahLst/>
          <a:cxnLst/>
          <a:rect l="0" t="0" r="0" b="0"/>
          <a:pathLst>
            <a:path>
              <a:moveTo>
                <a:pt x="0" y="28212"/>
              </a:moveTo>
              <a:lnTo>
                <a:pt x="821361" y="282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CCF46-850F-41B3-A02E-4037EC96C33D}">
      <dsp:nvSpPr>
        <dsp:cNvPr id="0" name=""/>
        <dsp:cNvSpPr/>
      </dsp:nvSpPr>
      <dsp:spPr>
        <a:xfrm rot="19038147">
          <a:off x="2455963" y="1402076"/>
          <a:ext cx="738917" cy="56425"/>
        </a:xfrm>
        <a:custGeom>
          <a:avLst/>
          <a:gdLst/>
          <a:ahLst/>
          <a:cxnLst/>
          <a:rect l="0" t="0" r="0" b="0"/>
          <a:pathLst>
            <a:path>
              <a:moveTo>
                <a:pt x="0" y="28212"/>
              </a:moveTo>
              <a:lnTo>
                <a:pt x="738917" y="282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AB63F-5CA6-4F91-89FD-5CA0982AB439}">
      <dsp:nvSpPr>
        <dsp:cNvPr id="0" name=""/>
        <dsp:cNvSpPr/>
      </dsp:nvSpPr>
      <dsp:spPr>
        <a:xfrm>
          <a:off x="416012" y="1252167"/>
          <a:ext cx="2588095" cy="235800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20F16-700F-44D9-849B-611FC0C62357}">
      <dsp:nvSpPr>
        <dsp:cNvPr id="0" name=""/>
        <dsp:cNvSpPr/>
      </dsp:nvSpPr>
      <dsp:spPr>
        <a:xfrm>
          <a:off x="2910811" y="1241"/>
          <a:ext cx="1404550" cy="1404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err="1" smtClean="0">
              <a:latin typeface="Arial" pitchFamily="34" charset="0"/>
              <a:cs typeface="Arial" pitchFamily="34" charset="0"/>
            </a:rPr>
            <a:t>Жылу</a:t>
          </a:r>
          <a:r>
            <a:rPr lang="ru-RU" sz="105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ru-RU" sz="1050" kern="1200" dirty="0" err="1" smtClean="0">
              <a:latin typeface="Arial" pitchFamily="34" charset="0"/>
              <a:cs typeface="Arial" pitchFamily="34" charset="0"/>
            </a:rPr>
            <a:t>оқшаулау</a:t>
          </a:r>
          <a:r>
            <a:rPr lang="ru-RU" sz="1050" kern="1200" dirty="0" smtClean="0">
              <a:latin typeface="Arial" pitchFamily="34" charset="0"/>
              <a:cs typeface="Arial" pitchFamily="34" charset="0"/>
            </a:rPr>
            <a:t> ≈30 млн. м3./ </a:t>
          </a:r>
          <a:r>
            <a:rPr lang="ru-RU" sz="1050" kern="1200" dirty="0" err="1" smtClean="0">
              <a:latin typeface="Arial" pitchFamily="34" charset="0"/>
              <a:cs typeface="Arial" pitchFamily="34" charset="0"/>
            </a:rPr>
            <a:t>жыл</a:t>
          </a:r>
          <a:endParaRPr lang="ru-RU" sz="1050" kern="1200" dirty="0">
            <a:latin typeface="Arial" pitchFamily="34" charset="0"/>
            <a:cs typeface="Arial" pitchFamily="34" charset="0"/>
          </a:endParaRPr>
        </a:p>
      </dsp:txBody>
      <dsp:txXfrm>
        <a:off x="3116503" y="206933"/>
        <a:ext cx="993166" cy="993166"/>
      </dsp:txXfrm>
    </dsp:sp>
    <dsp:sp modelId="{A66521F2-55E9-42D7-9D1D-8730B834DF06}">
      <dsp:nvSpPr>
        <dsp:cNvPr id="0" name=""/>
        <dsp:cNvSpPr/>
      </dsp:nvSpPr>
      <dsp:spPr>
        <a:xfrm>
          <a:off x="4455816" y="1241"/>
          <a:ext cx="2106825" cy="1404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err="1" smtClean="0">
              <a:solidFill>
                <a:srgbClr val="404040"/>
              </a:solidFill>
            </a:rPr>
            <a:t>Тұрғын</a:t>
          </a:r>
          <a:r>
            <a:rPr lang="ru-RU" sz="1400" kern="1200" dirty="0" smtClean="0">
              <a:solidFill>
                <a:srgbClr val="404040"/>
              </a:solidFill>
            </a:rPr>
            <a:t> </a:t>
          </a:r>
          <a:r>
            <a:rPr lang="ru-RU" sz="1400" kern="1200" dirty="0" err="1" smtClean="0">
              <a:solidFill>
                <a:srgbClr val="404040"/>
              </a:solidFill>
            </a:rPr>
            <a:t>үй</a:t>
          </a:r>
          <a:r>
            <a:rPr lang="ru-RU" sz="1400" kern="1200" dirty="0" smtClean="0">
              <a:solidFill>
                <a:srgbClr val="404040"/>
              </a:solidFill>
            </a:rPr>
            <a:t> </a:t>
          </a:r>
          <a:r>
            <a:rPr lang="ru-RU" sz="1400" kern="1200" dirty="0" err="1" smtClean="0">
              <a:solidFill>
                <a:srgbClr val="404040"/>
              </a:solidFill>
            </a:rPr>
            <a:t>құрылысы</a:t>
          </a:r>
          <a:r>
            <a:rPr lang="ru-RU" sz="1400" kern="1200" dirty="0" smtClean="0">
              <a:solidFill>
                <a:srgbClr val="404040"/>
              </a:solidFill>
            </a:rPr>
            <a:t>
</a:t>
          </a:r>
          <a:r>
            <a:rPr lang="ru-RU" sz="1400" kern="1200" dirty="0" err="1" smtClean="0">
              <a:solidFill>
                <a:srgbClr val="404040"/>
              </a:solidFill>
            </a:rPr>
            <a:t>Өнеркәсіптік</a:t>
          </a:r>
          <a:r>
            <a:rPr lang="ru-RU" sz="1400" kern="1200" dirty="0" smtClean="0">
              <a:solidFill>
                <a:srgbClr val="404040"/>
              </a:solidFill>
            </a:rPr>
            <a:t> </a:t>
          </a:r>
          <a:r>
            <a:rPr lang="ru-RU" sz="1400" kern="1200" dirty="0" err="1" smtClean="0">
              <a:solidFill>
                <a:srgbClr val="404040"/>
              </a:solidFill>
            </a:rPr>
            <a:t>құрылыс</a:t>
          </a:r>
          <a:endParaRPr lang="ru-RU" sz="1400" kern="1200" dirty="0">
            <a:solidFill>
              <a:srgbClr val="404040"/>
            </a:solidFill>
          </a:endParaRPr>
        </a:p>
      </dsp:txBody>
      <dsp:txXfrm>
        <a:off x="4455816" y="1241"/>
        <a:ext cx="2106825" cy="1404550"/>
      </dsp:txXfrm>
    </dsp:sp>
    <dsp:sp modelId="{7DD15301-CC80-49D6-BA15-5C0ADC9CE3DB}">
      <dsp:nvSpPr>
        <dsp:cNvPr id="0" name=""/>
        <dsp:cNvSpPr/>
      </dsp:nvSpPr>
      <dsp:spPr>
        <a:xfrm>
          <a:off x="3375246" y="1741321"/>
          <a:ext cx="1404550" cy="1404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err="1" smtClean="0">
              <a:latin typeface="Arial" pitchFamily="34" charset="0"/>
              <a:cs typeface="Arial" pitchFamily="34" charset="0"/>
            </a:rPr>
            <a:t>Ғимарат</a:t>
          </a:r>
          <a:r>
            <a:rPr lang="ru-RU" sz="105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ru-RU" sz="1050" kern="1200" dirty="0" err="1" smtClean="0">
              <a:latin typeface="Arial" pitchFamily="34" charset="0"/>
              <a:cs typeface="Arial" pitchFamily="34" charset="0"/>
            </a:rPr>
            <a:t>құрылымы</a:t>
          </a:r>
          <a:r>
            <a:rPr lang="ru-RU" sz="1050" kern="1200" dirty="0" smtClean="0">
              <a:latin typeface="Arial" pitchFamily="34" charset="0"/>
              <a:cs typeface="Arial" pitchFamily="34" charset="0"/>
            </a:rPr>
            <a:t> ≈41 млн. м3/</a:t>
          </a:r>
          <a:r>
            <a:rPr lang="ru-RU" sz="1050" kern="1200" dirty="0" err="1" smtClean="0">
              <a:latin typeface="Arial" pitchFamily="34" charset="0"/>
              <a:cs typeface="Arial" pitchFamily="34" charset="0"/>
            </a:rPr>
            <a:t>жыл</a:t>
          </a:r>
          <a:endParaRPr lang="ru-RU" sz="1050" kern="1200" dirty="0">
            <a:latin typeface="Arial" pitchFamily="34" charset="0"/>
            <a:cs typeface="Arial" pitchFamily="34" charset="0"/>
          </a:endParaRPr>
        </a:p>
      </dsp:txBody>
      <dsp:txXfrm>
        <a:off x="3580938" y="1947013"/>
        <a:ext cx="993166" cy="993166"/>
      </dsp:txXfrm>
    </dsp:sp>
    <dsp:sp modelId="{453B6438-5437-44F6-B9E8-EEB982D5308F}">
      <dsp:nvSpPr>
        <dsp:cNvPr id="0" name=""/>
        <dsp:cNvSpPr/>
      </dsp:nvSpPr>
      <dsp:spPr>
        <a:xfrm>
          <a:off x="2910811" y="3467833"/>
          <a:ext cx="1404550" cy="1404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err="1" smtClean="0">
              <a:latin typeface="Arial" pitchFamily="34" charset="0"/>
              <a:cs typeface="Arial" pitchFamily="34" charset="0"/>
            </a:rPr>
            <a:t>Отқа</a:t>
          </a:r>
          <a:r>
            <a:rPr lang="ru-RU" sz="105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ru-RU" sz="1050" kern="1200" dirty="0" err="1" smtClean="0">
              <a:latin typeface="Arial" pitchFamily="34" charset="0"/>
              <a:cs typeface="Arial" pitchFamily="34" charset="0"/>
            </a:rPr>
            <a:t>төзімді</a:t>
          </a:r>
          <a:r>
            <a:rPr lang="ru-RU" sz="1050" kern="1200" dirty="0" smtClean="0">
              <a:latin typeface="Arial" pitchFamily="34" charset="0"/>
              <a:cs typeface="Arial" pitchFamily="34" charset="0"/>
            </a:rPr>
            <a:t> 1,2 млн. м3/</a:t>
          </a:r>
          <a:r>
            <a:rPr lang="ru-RU" sz="1050" kern="1200" dirty="0" err="1" smtClean="0">
              <a:latin typeface="Arial" pitchFamily="34" charset="0"/>
              <a:cs typeface="Arial" pitchFamily="34" charset="0"/>
            </a:rPr>
            <a:t>жыл</a:t>
          </a:r>
          <a:endParaRPr lang="ru-RU" sz="1050" kern="1200" dirty="0">
            <a:latin typeface="Arial" pitchFamily="34" charset="0"/>
            <a:cs typeface="Arial" pitchFamily="34" charset="0"/>
          </a:endParaRPr>
        </a:p>
      </dsp:txBody>
      <dsp:txXfrm>
        <a:off x="3116503" y="3673525"/>
        <a:ext cx="993166" cy="993166"/>
      </dsp:txXfrm>
    </dsp:sp>
    <dsp:sp modelId="{6E6F8715-EB9B-4713-8120-6B71846DE801}">
      <dsp:nvSpPr>
        <dsp:cNvPr id="0" name=""/>
        <dsp:cNvSpPr/>
      </dsp:nvSpPr>
      <dsp:spPr>
        <a:xfrm>
          <a:off x="4455816" y="3467833"/>
          <a:ext cx="2106825" cy="1404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err="1" smtClean="0">
              <a:solidFill>
                <a:srgbClr val="404040"/>
              </a:solidFill>
            </a:rPr>
            <a:t>Металлургиялық</a:t>
          </a:r>
          <a:r>
            <a:rPr lang="ru-RU" sz="1400" kern="1200" dirty="0" smtClean="0">
              <a:solidFill>
                <a:srgbClr val="404040"/>
              </a:solidFill>
            </a:rPr>
            <a:t> </a:t>
          </a:r>
          <a:r>
            <a:rPr lang="ru-RU" sz="1400" kern="1200" dirty="0" err="1" smtClean="0">
              <a:solidFill>
                <a:srgbClr val="404040"/>
              </a:solidFill>
            </a:rPr>
            <a:t>кешен</a:t>
          </a:r>
          <a:r>
            <a:rPr lang="ru-RU" sz="1400" kern="1200" dirty="0" smtClean="0">
              <a:solidFill>
                <a:srgbClr val="404040"/>
              </a:solidFill>
            </a:rPr>
            <a:t>
Машина </a:t>
          </a:r>
          <a:r>
            <a:rPr lang="ru-RU" sz="1400" kern="1200" dirty="0" err="1" smtClean="0">
              <a:solidFill>
                <a:srgbClr val="404040"/>
              </a:solidFill>
            </a:rPr>
            <a:t>жасау</a:t>
          </a:r>
          <a:r>
            <a:rPr lang="ru-RU" sz="1400" kern="1200" dirty="0" smtClean="0">
              <a:solidFill>
                <a:srgbClr val="404040"/>
              </a:solidFill>
            </a:rPr>
            <a:t>
</a:t>
          </a:r>
          <a:r>
            <a:rPr lang="ru-RU" sz="1400" kern="1200" dirty="0" err="1" smtClean="0">
              <a:solidFill>
                <a:srgbClr val="404040"/>
              </a:solidFill>
            </a:rPr>
            <a:t>Құрылыс</a:t>
          </a:r>
          <a:r>
            <a:rPr lang="ru-RU" sz="1400" kern="1200" dirty="0" smtClean="0">
              <a:solidFill>
                <a:srgbClr val="404040"/>
              </a:solidFill>
            </a:rPr>
            <a:t> </a:t>
          </a:r>
          <a:r>
            <a:rPr lang="ru-RU" sz="1400" kern="1200" dirty="0" err="1" smtClean="0">
              <a:solidFill>
                <a:srgbClr val="404040"/>
              </a:solidFill>
            </a:rPr>
            <a:t>индустриясы</a:t>
          </a:r>
          <a:r>
            <a:rPr lang="ru-RU" sz="1400" kern="1200" dirty="0" smtClean="0">
              <a:solidFill>
                <a:srgbClr val="404040"/>
              </a:solidFill>
            </a:rPr>
            <a:t>
</a:t>
          </a:r>
          <a:r>
            <a:rPr lang="ru-RU" sz="1400" kern="1200" dirty="0" err="1" smtClean="0">
              <a:solidFill>
                <a:srgbClr val="404040"/>
              </a:solidFill>
            </a:rPr>
            <a:t>Тамақ</a:t>
          </a:r>
          <a:r>
            <a:rPr lang="ru-RU" sz="1400" kern="1200" dirty="0" smtClean="0">
              <a:solidFill>
                <a:srgbClr val="404040"/>
              </a:solidFill>
            </a:rPr>
            <a:t> </a:t>
          </a:r>
          <a:r>
            <a:rPr lang="ru-RU" sz="1400" kern="1200" dirty="0" err="1" smtClean="0">
              <a:solidFill>
                <a:srgbClr val="404040"/>
              </a:solidFill>
            </a:rPr>
            <a:t>өнеркәсібі</a:t>
          </a:r>
          <a:endParaRPr lang="ru-RU" sz="1400" kern="1200" dirty="0">
            <a:solidFill>
              <a:srgbClr val="404040"/>
            </a:solidFill>
          </a:endParaRPr>
        </a:p>
      </dsp:txBody>
      <dsp:txXfrm>
        <a:off x="4455816" y="3467833"/>
        <a:ext cx="2106825" cy="14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932B7-8BDA-4843-B1AE-79926CCD5A44}">
      <dsp:nvSpPr>
        <dsp:cNvPr id="0" name=""/>
        <dsp:cNvSpPr/>
      </dsp:nvSpPr>
      <dsp:spPr>
        <a:xfrm>
          <a:off x="0" y="0"/>
          <a:ext cx="2370087" cy="48736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err="1" smtClean="0"/>
            <a:t>Конструкциялық</a:t>
          </a:r>
          <a:r>
            <a:rPr lang="ru-RU" sz="2100" kern="1200" dirty="0" smtClean="0"/>
            <a:t> </a:t>
          </a:r>
          <a:r>
            <a:rPr lang="ru-RU" sz="2100" kern="1200" dirty="0" err="1" smtClean="0"/>
            <a:t>материалдар</a:t>
          </a:r>
          <a:endParaRPr lang="ru-RU" sz="2100" kern="1200" dirty="0"/>
        </a:p>
      </dsp:txBody>
      <dsp:txXfrm>
        <a:off x="0" y="0"/>
        <a:ext cx="2370087" cy="1462087"/>
      </dsp:txXfrm>
    </dsp:sp>
    <dsp:sp modelId="{DD645A2B-2D88-4358-913B-78A8175F132A}">
      <dsp:nvSpPr>
        <dsp:cNvPr id="0" name=""/>
        <dsp:cNvSpPr/>
      </dsp:nvSpPr>
      <dsp:spPr>
        <a:xfrm>
          <a:off x="237920" y="1462206"/>
          <a:ext cx="1896070" cy="70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u="none" strike="noStrike" kern="1200" dirty="0" err="1" smtClean="0">
              <a:solidFill>
                <a:srgbClr val="404040"/>
              </a:solidFill>
              <a:latin typeface="Arial"/>
            </a:rPr>
            <a:t>Жылу</a:t>
          </a:r>
          <a:r>
            <a:rPr lang="ru-RU" sz="1800" b="0" i="0" u="none" strike="noStrike" kern="1200" dirty="0" smtClean="0">
              <a:solidFill>
                <a:srgbClr val="404040"/>
              </a:solidFill>
              <a:latin typeface="Arial"/>
            </a:rPr>
            <a:t> </a:t>
          </a:r>
          <a:r>
            <a:rPr lang="ru-RU" sz="1800" b="0" i="0" u="none" strike="noStrike" kern="1200" dirty="0" err="1" smtClean="0">
              <a:solidFill>
                <a:srgbClr val="404040"/>
              </a:solidFill>
              <a:latin typeface="Arial"/>
            </a:rPr>
            <a:t>өткізгіштік</a:t>
          </a:r>
          <a:r>
            <a:rPr lang="ru-RU" sz="1800" b="0" i="0" u="none" strike="noStrike" kern="1200" dirty="0" smtClean="0">
              <a:solidFill>
                <a:srgbClr val="404040"/>
              </a:solidFill>
              <a:latin typeface="Arial"/>
            </a:rPr>
            <a:t>
______</a:t>
          </a:r>
          <a:endParaRPr lang="ru-RU" sz="1800" kern="1200" dirty="0"/>
        </a:p>
      </dsp:txBody>
      <dsp:txXfrm>
        <a:off x="258715" y="1483001"/>
        <a:ext cx="1854480" cy="668393"/>
      </dsp:txXfrm>
    </dsp:sp>
    <dsp:sp modelId="{D34AF68E-B50A-4358-AE7A-4DD7F2EFD398}">
      <dsp:nvSpPr>
        <dsp:cNvPr id="0" name=""/>
        <dsp:cNvSpPr/>
      </dsp:nvSpPr>
      <dsp:spPr>
        <a:xfrm>
          <a:off x="237920" y="2281418"/>
          <a:ext cx="1896070" cy="70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Беріктік</a:t>
          </a:r>
          <a:r>
            <a:rPr lang="ru-RU" sz="1800" kern="1200" dirty="0" smtClean="0"/>
            <a:t>
_____</a:t>
          </a:r>
          <a:endParaRPr lang="ru-RU" sz="1800" kern="1200" dirty="0"/>
        </a:p>
      </dsp:txBody>
      <dsp:txXfrm>
        <a:off x="258715" y="2302213"/>
        <a:ext cx="1854480" cy="668393"/>
      </dsp:txXfrm>
    </dsp:sp>
    <dsp:sp modelId="{F459FD93-71D9-4D62-B982-A2701221726E}">
      <dsp:nvSpPr>
        <dsp:cNvPr id="0" name=""/>
        <dsp:cNvSpPr/>
      </dsp:nvSpPr>
      <dsp:spPr>
        <a:xfrm>
          <a:off x="237920" y="3100629"/>
          <a:ext cx="1896070" cy="70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Бағасы</a:t>
          </a:r>
          <a:endParaRPr lang="ru-RU" sz="1800" kern="1200" dirty="0"/>
        </a:p>
      </dsp:txBody>
      <dsp:txXfrm>
        <a:off x="258715" y="3121424"/>
        <a:ext cx="1854480" cy="668393"/>
      </dsp:txXfrm>
    </dsp:sp>
    <dsp:sp modelId="{0340CFC7-CD49-4F76-B1A0-555CD09DDA7E}">
      <dsp:nvSpPr>
        <dsp:cNvPr id="0" name=""/>
        <dsp:cNvSpPr/>
      </dsp:nvSpPr>
      <dsp:spPr>
        <a:xfrm>
          <a:off x="237920" y="3919841"/>
          <a:ext cx="1896070" cy="70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Экологиялық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қауіпсіздік</a:t>
          </a:r>
          <a:endParaRPr lang="ru-RU" sz="1800" kern="1200" dirty="0"/>
        </a:p>
      </dsp:txBody>
      <dsp:txXfrm>
        <a:off x="258715" y="3940636"/>
        <a:ext cx="1854480" cy="668393"/>
      </dsp:txXfrm>
    </dsp:sp>
    <dsp:sp modelId="{115E8132-676D-4C65-BFA6-D8AFE056807D}">
      <dsp:nvSpPr>
        <dsp:cNvPr id="0" name=""/>
        <dsp:cNvSpPr/>
      </dsp:nvSpPr>
      <dsp:spPr>
        <a:xfrm>
          <a:off x="2548756" y="0"/>
          <a:ext cx="2370087" cy="48736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err="1" smtClean="0"/>
            <a:t>Жылу</a:t>
          </a:r>
          <a:r>
            <a:rPr lang="ru-RU" sz="2100" kern="1200" dirty="0" smtClean="0"/>
            <a:t> </a:t>
          </a:r>
          <a:r>
            <a:rPr lang="ru-RU" sz="2100" kern="1200" dirty="0" err="1" smtClean="0"/>
            <a:t>оқшаулағыш</a:t>
          </a:r>
          <a:r>
            <a:rPr lang="ru-RU" sz="2100" kern="1200" dirty="0" smtClean="0"/>
            <a:t> </a:t>
          </a:r>
          <a:r>
            <a:rPr lang="ru-RU" sz="2100" kern="1200" dirty="0" err="1" smtClean="0"/>
            <a:t>материалдар</a:t>
          </a:r>
          <a:endParaRPr lang="ru-RU" sz="2100" kern="1200" dirty="0"/>
        </a:p>
      </dsp:txBody>
      <dsp:txXfrm>
        <a:off x="2548756" y="0"/>
        <a:ext cx="2370087" cy="1462087"/>
      </dsp:txXfrm>
    </dsp:sp>
    <dsp:sp modelId="{99055297-9B43-4E97-99F1-FF5740DCF393}">
      <dsp:nvSpPr>
        <dsp:cNvPr id="0" name=""/>
        <dsp:cNvSpPr/>
      </dsp:nvSpPr>
      <dsp:spPr>
        <a:xfrm>
          <a:off x="2785764" y="1462206"/>
          <a:ext cx="1896070" cy="70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u="none" strike="noStrike" kern="1200" dirty="0" err="1" smtClean="0">
              <a:solidFill>
                <a:srgbClr val="404040"/>
              </a:solidFill>
              <a:latin typeface="Arial"/>
            </a:rPr>
            <a:t>Жылу</a:t>
          </a:r>
          <a:r>
            <a:rPr lang="ru-RU" sz="1800" b="0" i="0" u="none" strike="noStrike" kern="1200" dirty="0" smtClean="0">
              <a:solidFill>
                <a:srgbClr val="404040"/>
              </a:solidFill>
              <a:latin typeface="Arial"/>
            </a:rPr>
            <a:t> </a:t>
          </a:r>
          <a:r>
            <a:rPr lang="ru-RU" sz="1800" b="0" i="0" u="none" strike="noStrike" kern="1200" dirty="0" err="1" smtClean="0">
              <a:solidFill>
                <a:srgbClr val="404040"/>
              </a:solidFill>
              <a:latin typeface="Arial"/>
            </a:rPr>
            <a:t>өткізгіштік</a:t>
          </a:r>
          <a:r>
            <a:rPr lang="ru-RU" sz="1800" b="0" i="0" u="none" strike="noStrike" kern="1200" dirty="0" smtClean="0">
              <a:solidFill>
                <a:srgbClr val="404040"/>
              </a:solidFill>
              <a:latin typeface="Arial"/>
            </a:rPr>
            <a:t> ______</a:t>
          </a:r>
          <a:endParaRPr lang="ru-RU" sz="1800" b="0" i="0" u="none" strike="noStrike" kern="1200" dirty="0" smtClean="0">
            <a:solidFill>
              <a:srgbClr val="404040"/>
            </a:solidFill>
            <a:latin typeface="Arial"/>
          </a:endParaRPr>
        </a:p>
      </dsp:txBody>
      <dsp:txXfrm>
        <a:off x="2806559" y="1483001"/>
        <a:ext cx="1854480" cy="668393"/>
      </dsp:txXfrm>
    </dsp:sp>
    <dsp:sp modelId="{CDF784D1-9E49-40B8-937D-6D4C2D4CEE90}">
      <dsp:nvSpPr>
        <dsp:cNvPr id="0" name=""/>
        <dsp:cNvSpPr/>
      </dsp:nvSpPr>
      <dsp:spPr>
        <a:xfrm>
          <a:off x="2785764" y="2281418"/>
          <a:ext cx="1896070" cy="70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>
        <a:off x="2806559" y="2302213"/>
        <a:ext cx="1854480" cy="668393"/>
      </dsp:txXfrm>
    </dsp:sp>
    <dsp:sp modelId="{62818DD1-9DDA-4049-994D-AA63CD011969}">
      <dsp:nvSpPr>
        <dsp:cNvPr id="0" name=""/>
        <dsp:cNvSpPr/>
      </dsp:nvSpPr>
      <dsp:spPr>
        <a:xfrm>
          <a:off x="2785764" y="3100629"/>
          <a:ext cx="1896070" cy="70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Бағасы</a:t>
          </a:r>
          <a:endParaRPr lang="ru-RU" sz="1800" kern="1200" dirty="0"/>
        </a:p>
      </dsp:txBody>
      <dsp:txXfrm>
        <a:off x="2806559" y="3121424"/>
        <a:ext cx="1854480" cy="668393"/>
      </dsp:txXfrm>
    </dsp:sp>
    <dsp:sp modelId="{3385916B-FC2F-4A3A-BA05-297F625298FC}">
      <dsp:nvSpPr>
        <dsp:cNvPr id="0" name=""/>
        <dsp:cNvSpPr/>
      </dsp:nvSpPr>
      <dsp:spPr>
        <a:xfrm>
          <a:off x="2785764" y="3919841"/>
          <a:ext cx="1896070" cy="70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Экологиялық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қауіпсіздік</a:t>
          </a:r>
          <a:endParaRPr lang="ru-RU" sz="1800" kern="1200" dirty="0"/>
        </a:p>
      </dsp:txBody>
      <dsp:txXfrm>
        <a:off x="2806559" y="3940636"/>
        <a:ext cx="1854480" cy="668393"/>
      </dsp:txXfrm>
    </dsp:sp>
    <dsp:sp modelId="{4DCA02F7-FE14-4481-814C-74209BC9E0FF}">
      <dsp:nvSpPr>
        <dsp:cNvPr id="0" name=""/>
        <dsp:cNvSpPr/>
      </dsp:nvSpPr>
      <dsp:spPr>
        <a:xfrm>
          <a:off x="5096600" y="0"/>
          <a:ext cx="2370087" cy="48736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err="1" smtClean="0"/>
            <a:t>Цементсіз</a:t>
          </a:r>
          <a:r>
            <a:rPr lang="ru-RU" sz="2100" kern="1200" dirty="0" smtClean="0"/>
            <a:t> НВ </a:t>
          </a:r>
          <a:r>
            <a:rPr lang="ru-RU" sz="2100" kern="1200" dirty="0" err="1" smtClean="0"/>
            <a:t>негізіндегі</a:t>
          </a:r>
          <a:r>
            <a:rPr lang="ru-RU" sz="2100" kern="1200" dirty="0" smtClean="0"/>
            <a:t> </a:t>
          </a:r>
          <a:r>
            <a:rPr lang="ru-RU" sz="2100" kern="1200" dirty="0" err="1" smtClean="0"/>
            <a:t>көбікті</a:t>
          </a:r>
          <a:r>
            <a:rPr lang="ru-RU" sz="2100" kern="1200" dirty="0" smtClean="0"/>
            <a:t> бетон</a:t>
          </a:r>
          <a:endParaRPr lang="ru-RU" sz="2100" kern="1200" dirty="0"/>
        </a:p>
      </dsp:txBody>
      <dsp:txXfrm>
        <a:off x="5096600" y="0"/>
        <a:ext cx="2370087" cy="1462087"/>
      </dsp:txXfrm>
    </dsp:sp>
    <dsp:sp modelId="{8272D768-34DB-48B3-B290-52F7017225EB}">
      <dsp:nvSpPr>
        <dsp:cNvPr id="0" name=""/>
        <dsp:cNvSpPr/>
      </dsp:nvSpPr>
      <dsp:spPr>
        <a:xfrm>
          <a:off x="5333609" y="1462206"/>
          <a:ext cx="1896070" cy="7099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u="none" strike="noStrike" kern="1200" dirty="0" err="1" smtClean="0">
              <a:solidFill>
                <a:srgbClr val="404040"/>
              </a:solidFill>
              <a:latin typeface="Arial"/>
            </a:rPr>
            <a:t>Жылу</a:t>
          </a:r>
          <a:r>
            <a:rPr lang="ru-RU" sz="1800" b="0" i="0" u="none" strike="noStrike" kern="1200" dirty="0" smtClean="0">
              <a:solidFill>
                <a:srgbClr val="404040"/>
              </a:solidFill>
              <a:latin typeface="Arial"/>
            </a:rPr>
            <a:t> </a:t>
          </a:r>
          <a:r>
            <a:rPr lang="ru-RU" sz="1800" b="0" i="0" u="none" strike="noStrike" kern="1200" dirty="0" err="1" smtClean="0">
              <a:solidFill>
                <a:srgbClr val="404040"/>
              </a:solidFill>
              <a:latin typeface="Arial"/>
            </a:rPr>
            <a:t>өткізгіштік</a:t>
          </a:r>
          <a:endParaRPr lang="ru-RU" sz="1800" kern="1200" dirty="0"/>
        </a:p>
      </dsp:txBody>
      <dsp:txXfrm>
        <a:off x="5354404" y="1483001"/>
        <a:ext cx="1854480" cy="668393"/>
      </dsp:txXfrm>
    </dsp:sp>
    <dsp:sp modelId="{BD8726DA-BE5A-46C2-A142-14194330CFA0}">
      <dsp:nvSpPr>
        <dsp:cNvPr id="0" name=""/>
        <dsp:cNvSpPr/>
      </dsp:nvSpPr>
      <dsp:spPr>
        <a:xfrm>
          <a:off x="5333609" y="2281418"/>
          <a:ext cx="1896070" cy="7099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Беріктік</a:t>
          </a:r>
          <a:r>
            <a:rPr lang="ru-RU" sz="1800" kern="1200" dirty="0" smtClean="0"/>
            <a:t>
_____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354404" y="2302213"/>
        <a:ext cx="1854480" cy="668393"/>
      </dsp:txXfrm>
    </dsp:sp>
    <dsp:sp modelId="{6276B459-D0A8-44EE-AA70-4C25C01F2BCA}">
      <dsp:nvSpPr>
        <dsp:cNvPr id="0" name=""/>
        <dsp:cNvSpPr/>
      </dsp:nvSpPr>
      <dsp:spPr>
        <a:xfrm>
          <a:off x="5333609" y="3100629"/>
          <a:ext cx="1896070" cy="7099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>
              <a:solidFill>
                <a:schemeClr val="tx1"/>
              </a:solidFill>
            </a:rPr>
            <a:t>Бағасы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354404" y="3121424"/>
        <a:ext cx="1854480" cy="668393"/>
      </dsp:txXfrm>
    </dsp:sp>
    <dsp:sp modelId="{29522A64-FF9E-44F1-BF44-470B774EAF06}">
      <dsp:nvSpPr>
        <dsp:cNvPr id="0" name=""/>
        <dsp:cNvSpPr/>
      </dsp:nvSpPr>
      <dsp:spPr>
        <a:xfrm>
          <a:off x="5333609" y="3919841"/>
          <a:ext cx="1896070" cy="70998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>
              <a:solidFill>
                <a:schemeClr val="tx1"/>
              </a:solidFill>
            </a:rPr>
            <a:t>Экологиялық</a:t>
          </a:r>
          <a:r>
            <a:rPr lang="ru-RU" sz="1800" kern="1200" dirty="0" smtClean="0">
              <a:solidFill>
                <a:schemeClr val="tx1"/>
              </a:solidFill>
            </a:rPr>
            <a:t> </a:t>
          </a:r>
          <a:r>
            <a:rPr lang="ru-RU" sz="1800" kern="1200" dirty="0" err="1" smtClean="0">
              <a:solidFill>
                <a:schemeClr val="tx1"/>
              </a:solidFill>
            </a:rPr>
            <a:t>қауіпсіздік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5354404" y="3940636"/>
        <a:ext cx="1854480" cy="668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1268760"/>
            <a:ext cx="6172200" cy="1894362"/>
          </a:xfrm>
        </p:spPr>
        <p:txBody>
          <a:bodyPr/>
          <a:lstStyle/>
          <a:p>
            <a:r>
              <a:rPr lang="ru-RU" dirty="0" err="1"/>
              <a:t>Цементсіз</a:t>
            </a:r>
            <a:r>
              <a:rPr lang="ru-RU" dirty="0"/>
              <a:t> </a:t>
            </a:r>
            <a:r>
              <a:rPr lang="ru-RU" dirty="0" err="1"/>
              <a:t>наноқұрылымды</a:t>
            </a:r>
            <a:r>
              <a:rPr lang="ru-RU" dirty="0"/>
              <a:t> </a:t>
            </a:r>
            <a:r>
              <a:rPr lang="ru-RU" dirty="0" err="1"/>
              <a:t>байланыстырғыш</a:t>
            </a:r>
            <a:r>
              <a:rPr lang="ru-RU" dirty="0"/>
              <a:t> </a:t>
            </a:r>
            <a:r>
              <a:rPr lang="ru-RU" dirty="0" err="1"/>
              <a:t>негізіндегі</a:t>
            </a:r>
            <a:r>
              <a:rPr lang="ru-RU" dirty="0"/>
              <a:t> </a:t>
            </a:r>
            <a:r>
              <a:rPr lang="kk-KZ" dirty="0" smtClean="0"/>
              <a:t>көбікті </a:t>
            </a:r>
            <a:r>
              <a:rPr lang="ru-RU" dirty="0" smtClean="0"/>
              <a:t>бетон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k-KZ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Орында</a:t>
            </a:r>
            <a:r>
              <a:rPr lang="ru-RU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ғ</a:t>
            </a:r>
            <a:r>
              <a:rPr lang="kk-KZ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ан: ПГС-41 студенті Ержанов А</a:t>
            </a:r>
            <a:r>
              <a:rPr lang="kk-KZ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7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МАЗМҰНЫ: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dirty="0" err="1">
                <a:solidFill>
                  <a:srgbClr val="595959"/>
                </a:solidFill>
                <a:latin typeface="PFSquareSansPro-Regular"/>
                <a:sym typeface="PFSquareSansPro-Regular"/>
              </a:rPr>
              <a:t>Жобаның</a:t>
            </a:r>
            <a:r>
              <a:rPr lang="ru-RU" altLang="ru-RU" dirty="0">
                <a:solidFill>
                  <a:srgbClr val="595959"/>
                </a:solidFill>
                <a:latin typeface="PFSquareSansPro-Regular"/>
                <a:sym typeface="PFSquareSansPro-Regular"/>
              </a:rPr>
              <a:t> </a:t>
            </a:r>
            <a:r>
              <a:rPr lang="ru-RU" altLang="ru-RU" dirty="0" err="1">
                <a:solidFill>
                  <a:srgbClr val="595959"/>
                </a:solidFill>
                <a:latin typeface="PFSquareSansPro-Regular"/>
                <a:sym typeface="PFSquareSansPro-Regular"/>
              </a:rPr>
              <a:t>инновациялық</a:t>
            </a:r>
            <a:r>
              <a:rPr lang="ru-RU" altLang="ru-RU" dirty="0">
                <a:solidFill>
                  <a:srgbClr val="595959"/>
                </a:solidFill>
                <a:latin typeface="PFSquareSansPro-Regular"/>
                <a:sym typeface="PFSquareSansPro-Regular"/>
              </a:rPr>
              <a:t> </a:t>
            </a: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идеясы</a:t>
            </a:r>
            <a:endParaRPr lang="ru-RU" altLang="ru-RU" dirty="0" smtClean="0">
              <a:solidFill>
                <a:srgbClr val="595959"/>
              </a:solidFill>
              <a:latin typeface="PFSquareSansPro-Regular"/>
              <a:sym typeface="PFSquareSansPro-Regular"/>
            </a:endParaRPr>
          </a:p>
          <a:p>
            <a:pPr>
              <a:lnSpc>
                <a:spcPct val="80000"/>
              </a:lnSpc>
            </a:pP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Өнімнің</a:t>
            </a:r>
            <a:r>
              <a:rPr lang="ru-RU" altLang="ru-RU" dirty="0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 </a:t>
            </a: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артықшылықтары</a:t>
            </a:r>
            <a:endParaRPr lang="ru-RU" altLang="ru-RU" dirty="0" smtClean="0">
              <a:solidFill>
                <a:srgbClr val="595959"/>
              </a:solidFill>
              <a:latin typeface="PFSquareSansPro-Regular"/>
              <a:sym typeface="PFSquareSansPro-Regular"/>
            </a:endParaRPr>
          </a:p>
          <a:p>
            <a:pPr>
              <a:lnSpc>
                <a:spcPct val="80000"/>
              </a:lnSpc>
            </a:pP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Өнімді</a:t>
            </a:r>
            <a:r>
              <a:rPr lang="ru-RU" altLang="ru-RU" dirty="0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 </a:t>
            </a: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қолдану</a:t>
            </a:r>
            <a:endParaRPr lang="ru-RU" altLang="ru-RU" dirty="0" smtClean="0">
              <a:solidFill>
                <a:srgbClr val="595959"/>
              </a:solidFill>
              <a:latin typeface="PFSquareSansPro-Regular"/>
              <a:sym typeface="PFSquareSansPro-Regular"/>
            </a:endParaRPr>
          </a:p>
          <a:p>
            <a:pPr>
              <a:lnSpc>
                <a:spcPct val="80000"/>
              </a:lnSpc>
            </a:pP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Материалдардың</a:t>
            </a:r>
            <a:r>
              <a:rPr lang="ru-RU" altLang="ru-RU" dirty="0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 </a:t>
            </a:r>
            <a:r>
              <a:rPr lang="ru-RU" altLang="ru-RU" dirty="0" err="1">
                <a:solidFill>
                  <a:srgbClr val="595959"/>
                </a:solidFill>
                <a:latin typeface="PFSquareSansPro-Regular"/>
                <a:sym typeface="PFSquareSansPro-Regular"/>
              </a:rPr>
              <a:t>с</a:t>
            </a: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алыстырмалы</a:t>
            </a:r>
            <a:r>
              <a:rPr lang="ru-RU" altLang="ru-RU" dirty="0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 </a:t>
            </a: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сипаттамасы</a:t>
            </a:r>
            <a:endParaRPr lang="ru-RU" altLang="ru-RU" dirty="0" smtClean="0">
              <a:solidFill>
                <a:srgbClr val="595959"/>
              </a:solidFill>
              <a:latin typeface="PFSquareSansPro-Regular"/>
              <a:sym typeface="PFSquareSansPro-Regular"/>
            </a:endParaRPr>
          </a:p>
          <a:p>
            <a:pPr>
              <a:lnSpc>
                <a:spcPct val="80000"/>
              </a:lnSpc>
            </a:pP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Өндіріс</a:t>
            </a:r>
            <a:r>
              <a:rPr lang="ru-RU" altLang="ru-RU" dirty="0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 </a:t>
            </a: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технологиясы</a:t>
            </a:r>
            <a:endParaRPr lang="ru-RU" altLang="ru-RU" dirty="0" smtClean="0">
              <a:solidFill>
                <a:srgbClr val="595959"/>
              </a:solidFill>
              <a:latin typeface="PFSquareSansPro-Regular"/>
              <a:sym typeface="PFSquareSansPro-Regular"/>
            </a:endParaRPr>
          </a:p>
          <a:p>
            <a:pPr>
              <a:lnSpc>
                <a:spcPct val="80000"/>
              </a:lnSpc>
            </a:pP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Бәсекелестік</a:t>
            </a:r>
            <a:r>
              <a:rPr lang="ru-RU" altLang="ru-RU" dirty="0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 </a:t>
            </a:r>
            <a:r>
              <a:rPr lang="ru-RU" altLang="ru-RU" dirty="0" err="1" smtClean="0">
                <a:solidFill>
                  <a:srgbClr val="595959"/>
                </a:solidFill>
                <a:latin typeface="PFSquareSansPro-Regular"/>
                <a:sym typeface="PFSquareSansPro-Regular"/>
              </a:rPr>
              <a:t>артықшылықтары</a:t>
            </a:r>
            <a:endParaRPr lang="ru-RU" altLang="ru-RU" dirty="0" smtClean="0">
              <a:solidFill>
                <a:srgbClr val="595959"/>
              </a:solidFill>
              <a:latin typeface="PFSquareSansPro-Regular"/>
              <a:sym typeface="PFSquareSansPro-Regular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4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388" y="-459432"/>
            <a:ext cx="7467600" cy="1143000"/>
          </a:xfrm>
        </p:spPr>
        <p:txBody>
          <a:bodyPr>
            <a:normAutofit/>
          </a:bodyPr>
          <a:lstStyle/>
          <a:p>
            <a:r>
              <a:rPr lang="ru-RU" sz="2700" dirty="0"/>
              <a:t>ЖОБАНЫҢ ИННОВАЦИЯЛЫҚ ИДЕЯСЫ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03848" y="908720"/>
            <a:ext cx="5256584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Проблема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Цемент </a:t>
            </a:r>
            <a:r>
              <a:rPr lang="ru-RU" dirty="0" err="1"/>
              <a:t>негізіндегі</a:t>
            </a:r>
            <a:r>
              <a:rPr lang="ru-RU" dirty="0"/>
              <a:t> </a:t>
            </a:r>
            <a:r>
              <a:rPr lang="ru-RU" dirty="0" err="1"/>
              <a:t>құрылыс</a:t>
            </a:r>
            <a:r>
              <a:rPr lang="ru-RU" dirty="0"/>
              <a:t> </a:t>
            </a:r>
            <a:r>
              <a:rPr lang="ru-RU" dirty="0" err="1"/>
              <a:t>материалдарының</a:t>
            </a:r>
            <a:r>
              <a:rPr lang="ru-RU" dirty="0"/>
              <a:t> </a:t>
            </a:r>
            <a:r>
              <a:rPr lang="ru-RU" dirty="0" err="1"/>
              <a:t>жоғары</a:t>
            </a:r>
            <a:r>
              <a:rPr lang="ru-RU" dirty="0"/>
              <a:t> </a:t>
            </a:r>
            <a:r>
              <a:rPr lang="ru-RU" dirty="0" err="1" smtClean="0"/>
              <a:t>құны</a:t>
            </a:r>
            <a:endParaRPr lang="ru-RU" dirty="0" smtClean="0"/>
          </a:p>
          <a:p>
            <a:r>
              <a:rPr lang="ru-RU" dirty="0" smtClean="0"/>
              <a:t>Цемент </a:t>
            </a:r>
            <a:r>
              <a:rPr lang="ru-RU" dirty="0" err="1"/>
              <a:t>өндіру</a:t>
            </a:r>
            <a:r>
              <a:rPr lang="ru-RU" dirty="0"/>
              <a:t> </a:t>
            </a:r>
            <a:r>
              <a:rPr lang="ru-RU" dirty="0" err="1"/>
              <a:t>процесінің</a:t>
            </a:r>
            <a:r>
              <a:rPr lang="ru-RU" dirty="0"/>
              <a:t> </a:t>
            </a:r>
            <a:r>
              <a:rPr lang="ru-RU" dirty="0" err="1"/>
              <a:t>қоршаған</a:t>
            </a:r>
            <a:r>
              <a:rPr lang="ru-RU" dirty="0"/>
              <a:t> </a:t>
            </a:r>
            <a:r>
              <a:rPr lang="ru-RU" dirty="0" err="1"/>
              <a:t>ортаға</a:t>
            </a:r>
            <a:r>
              <a:rPr lang="ru-RU" dirty="0"/>
              <a:t> </a:t>
            </a:r>
            <a:r>
              <a:rPr lang="ru-RU" dirty="0" err="1"/>
              <a:t>теріс</a:t>
            </a:r>
            <a:r>
              <a:rPr lang="ru-RU" dirty="0"/>
              <a:t> </a:t>
            </a:r>
            <a:r>
              <a:rPr lang="ru-RU" dirty="0" err="1" smtClean="0"/>
              <a:t>әсері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Шешімі</a:t>
            </a:r>
            <a:r>
              <a:rPr lang="ru-RU" dirty="0" smtClean="0"/>
              <a:t>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err="1" smtClean="0"/>
              <a:t>Цементсіз</a:t>
            </a:r>
            <a:r>
              <a:rPr lang="ru-RU" dirty="0" smtClean="0"/>
              <a:t> </a:t>
            </a:r>
            <a:r>
              <a:rPr lang="ru-RU" dirty="0" err="1" smtClean="0"/>
              <a:t>наноқұрылымды</a:t>
            </a:r>
            <a:r>
              <a:rPr lang="ru-RU" dirty="0" smtClean="0"/>
              <a:t> </a:t>
            </a:r>
            <a:r>
              <a:rPr lang="ru-RU" dirty="0" err="1"/>
              <a:t>тұтқыр</a:t>
            </a:r>
            <a:r>
              <a:rPr lang="ru-RU" dirty="0"/>
              <a:t> (НВ)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оның</a:t>
            </a:r>
            <a:r>
              <a:rPr lang="ru-RU" dirty="0"/>
              <a:t> </a:t>
            </a:r>
            <a:r>
              <a:rPr lang="ru-RU" dirty="0" err="1"/>
              <a:t>негізіндегі</a:t>
            </a:r>
            <a:r>
              <a:rPr lang="ru-RU" dirty="0"/>
              <a:t> </a:t>
            </a:r>
            <a:r>
              <a:rPr lang="ru-RU" dirty="0" err="1"/>
              <a:t>бұйымдардың</a:t>
            </a:r>
            <a:r>
              <a:rPr lang="ru-RU" dirty="0"/>
              <a:t> </a:t>
            </a:r>
            <a:r>
              <a:rPr lang="ru-RU" dirty="0" err="1"/>
              <a:t>негізінде</a:t>
            </a:r>
            <a:r>
              <a:rPr lang="ru-RU" dirty="0"/>
              <a:t> </a:t>
            </a:r>
            <a:r>
              <a:rPr lang="ru-RU" dirty="0" err="1"/>
              <a:t>пенобетонның</a:t>
            </a:r>
            <a:r>
              <a:rPr lang="ru-RU" dirty="0"/>
              <a:t> </a:t>
            </a:r>
            <a:r>
              <a:rPr lang="ru-RU" dirty="0" err="1"/>
              <a:t>жоғары</a:t>
            </a:r>
            <a:r>
              <a:rPr lang="ru-RU" dirty="0"/>
              <a:t> </a:t>
            </a:r>
            <a:r>
              <a:rPr lang="ru-RU" dirty="0" err="1"/>
              <a:t>технологиялық</a:t>
            </a:r>
            <a:r>
              <a:rPr lang="ru-RU" dirty="0"/>
              <a:t> </a:t>
            </a:r>
            <a:r>
              <a:rPr lang="ru-RU" dirty="0" err="1"/>
              <a:t>өндірісін</a:t>
            </a:r>
            <a:r>
              <a:rPr lang="ru-RU" dirty="0"/>
              <a:t> </a:t>
            </a:r>
            <a:r>
              <a:rPr lang="ru-RU" dirty="0" err="1"/>
              <a:t>құру</a:t>
            </a:r>
            <a:r>
              <a:rPr lang="ru-RU" dirty="0"/>
              <a:t> </a:t>
            </a:r>
            <a:r>
              <a:rPr lang="ru-RU" dirty="0" err="1"/>
              <a:t>ұсынылады</a:t>
            </a:r>
            <a:r>
              <a:rPr lang="ru-RU" dirty="0" smtClean="0"/>
              <a:t>:</a:t>
            </a:r>
            <a:r>
              <a:rPr lang="ru-RU" dirty="0"/>
              <a:t> </a:t>
            </a:r>
            <a:r>
              <a:rPr lang="ru-RU" dirty="0" err="1"/>
              <a:t>Алынған</a:t>
            </a:r>
            <a:r>
              <a:rPr lang="ru-RU" dirty="0"/>
              <a:t> материал </a:t>
            </a:r>
            <a:r>
              <a:rPr lang="ru-RU" dirty="0" err="1"/>
              <a:t>құрылыс</a:t>
            </a:r>
            <a:r>
              <a:rPr lang="ru-RU" dirty="0"/>
              <a:t> материалы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отқа</a:t>
            </a:r>
            <a:r>
              <a:rPr lang="ru-RU" dirty="0"/>
              <a:t> </a:t>
            </a:r>
            <a:r>
              <a:rPr lang="ru-RU" dirty="0" err="1"/>
              <a:t>төзімді</a:t>
            </a:r>
            <a:r>
              <a:rPr lang="ru-RU" dirty="0"/>
              <a:t> </a:t>
            </a:r>
            <a:r>
              <a:rPr lang="ru-RU" dirty="0" err="1"/>
              <a:t>ретінде</a:t>
            </a:r>
            <a:r>
              <a:rPr lang="ru-RU" dirty="0"/>
              <a:t> </a:t>
            </a:r>
            <a:r>
              <a:rPr lang="ru-RU" dirty="0" err="1"/>
              <a:t>пайдаланылуы</a:t>
            </a:r>
            <a:r>
              <a:rPr lang="ru-RU" dirty="0"/>
              <a:t> </a:t>
            </a:r>
            <a:r>
              <a:rPr lang="ru-RU" dirty="0" err="1"/>
              <a:t>мүмкін</a:t>
            </a:r>
            <a:r>
              <a:rPr lang="ru-RU" dirty="0"/>
              <a:t>. </a:t>
            </a:r>
          </a:p>
        </p:txBody>
      </p:sp>
      <p:grpSp>
        <p:nvGrpSpPr>
          <p:cNvPr id="4" name="Группа 12"/>
          <p:cNvGrpSpPr>
            <a:grpSpLocks/>
          </p:cNvGrpSpPr>
          <p:nvPr/>
        </p:nvGrpSpPr>
        <p:grpSpPr bwMode="auto">
          <a:xfrm>
            <a:off x="323529" y="1133474"/>
            <a:ext cx="2484288" cy="4114810"/>
            <a:chOff x="571472" y="2714611"/>
            <a:chExt cx="1147760" cy="2143141"/>
          </a:xfrm>
        </p:grpSpPr>
        <p:pic>
          <p:nvPicPr>
            <p:cNvPr id="5" name="Рисунок 11" descr="i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72" y="4000504"/>
              <a:ext cx="1147760" cy="85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Рисунок 9" descr="da691b0fb8d8336c71f6a361bec4bb83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9" y="2714611"/>
              <a:ext cx="1000132" cy="10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78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387424"/>
            <a:ext cx="7467600" cy="1143000"/>
          </a:xfrm>
        </p:spPr>
        <p:txBody>
          <a:bodyPr/>
          <a:lstStyle/>
          <a:p>
            <a:r>
              <a:rPr lang="ru-RU" dirty="0"/>
              <a:t>ӨНІМНІҢ АРТЫҚШЫЛЫҚТАРЫ</a:t>
            </a:r>
          </a:p>
        </p:txBody>
      </p:sp>
      <p:pic>
        <p:nvPicPr>
          <p:cNvPr id="4" name="Рисунок 14" descr="11152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3278079" cy="218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635896" y="1379721"/>
            <a:ext cx="4572000" cy="38215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500"/>
              </a:spcAft>
              <a:buFont typeface="Wingdings" pitchFamily="2" charset="2"/>
              <a:buChar char="§"/>
            </a:pP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Құрылыс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материалдары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нарығының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цементтің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баға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ауытқуларына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тәуелділігін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 smtClean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төмендету</a:t>
            </a:r>
            <a:endParaRPr lang="ru-RU" altLang="ru-RU" dirty="0" smtClean="0">
              <a:solidFill>
                <a:srgbClr val="373737"/>
              </a:solidFill>
              <a:latin typeface="PFSquareSansPro-Light"/>
              <a:sym typeface="Tahoma" pitchFamily="34" charset="0"/>
            </a:endParaRPr>
          </a:p>
          <a:p>
            <a:pPr algn="just">
              <a:spcAft>
                <a:spcPts val="500"/>
              </a:spcAft>
              <a:buFont typeface="Wingdings" pitchFamily="2" charset="2"/>
              <a:buChar char="§"/>
            </a:pPr>
            <a:r>
              <a:rPr lang="ru-RU" altLang="ru-RU" dirty="0" err="1" smtClean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Құрылыс</a:t>
            </a:r>
            <a:r>
              <a:rPr lang="ru-RU" altLang="ru-RU" dirty="0" smtClean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материалдарын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өндірудің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неғұрлым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арзан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технологиялары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есебінен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құрылыстың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өзіндік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құнын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төмендету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және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 smtClean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қолжетімді</a:t>
            </a:r>
            <a:r>
              <a:rPr lang="ru-RU" altLang="ru-RU" dirty="0" smtClean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тұрғын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үй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проблемасын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 smtClean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шешу</a:t>
            </a:r>
            <a:endParaRPr lang="ru-RU" altLang="ru-RU" dirty="0" smtClean="0">
              <a:solidFill>
                <a:srgbClr val="373737"/>
              </a:solidFill>
              <a:latin typeface="PFSquareSansPro-Light"/>
              <a:sym typeface="Tahoma" pitchFamily="34" charset="0"/>
            </a:endParaRPr>
          </a:p>
          <a:p>
            <a:pPr algn="just">
              <a:spcAft>
                <a:spcPts val="500"/>
              </a:spcAft>
              <a:buFont typeface="Wingdings" pitchFamily="2" charset="2"/>
              <a:buChar char="§"/>
            </a:pPr>
            <a:r>
              <a:rPr lang="ru-RU" altLang="ru-RU" dirty="0" smtClean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Цемент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өндірісінде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тапшы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өңірлерді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баламалы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құрылыс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материалымен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қамтамасыз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ету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,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бұл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ондағы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құрылыстың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жоғары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өзіндік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құны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проблемасын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 </a:t>
            </a:r>
            <a:r>
              <a:rPr lang="ru-RU" altLang="ru-RU" dirty="0" err="1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шешеді</a:t>
            </a:r>
            <a:r>
              <a:rPr lang="ru-RU" altLang="ru-RU" dirty="0">
                <a:solidFill>
                  <a:srgbClr val="373737"/>
                </a:solidFill>
                <a:latin typeface="PFSquareSansPro-Light"/>
                <a:sym typeface="Tahoma" pitchFamily="34" charset="0"/>
              </a:rPr>
              <a:t>.</a:t>
            </a:r>
            <a:endParaRPr lang="ru-RU" altLang="ru-RU" dirty="0">
              <a:solidFill>
                <a:srgbClr val="373737"/>
              </a:solidFill>
              <a:latin typeface="PFSquareSansPro-Light"/>
              <a:sym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9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ӨНІМДІ ҚОЛДАНУ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3031806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72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altLang="ru-RU" sz="2500" dirty="0" smtClean="0">
                <a:solidFill>
                  <a:srgbClr val="2D4E94"/>
                </a:solidFill>
                <a:latin typeface="PFSquareSansPro-Light"/>
                <a:sym typeface="PFSquareSansPro-Light"/>
              </a:rPr>
              <a:t>МАТЕРИАЛДЫҢ САЛЫСТЫРМАЛЫ </a:t>
            </a:r>
            <a:r>
              <a:rPr lang="ru-RU" altLang="ru-RU" sz="2500" dirty="0">
                <a:solidFill>
                  <a:srgbClr val="2D4E94"/>
                </a:solidFill>
                <a:latin typeface="PFSquareSansPro-Light"/>
                <a:sym typeface="PFSquareSansPro-Light"/>
              </a:rPr>
              <a:t>СИПАТТАМАЛАРЫ</a:t>
            </a:r>
            <a:endParaRPr lang="ru-RU" sz="25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7275676"/>
              </p:ext>
            </p:extLst>
          </p:nvPr>
        </p:nvGraphicFramePr>
        <p:xfrm>
          <a:off x="457200" y="1196752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1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Таблица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17646"/>
              </p:ext>
            </p:extLst>
          </p:nvPr>
        </p:nvGraphicFramePr>
        <p:xfrm>
          <a:off x="0" y="1132955"/>
          <a:ext cx="9144001" cy="5345534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659660"/>
                <a:gridCol w="2110169"/>
                <a:gridCol w="2088172"/>
                <a:gridCol w="2286000"/>
              </a:tblGrid>
              <a:tr h="534553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тұтқырлықты</a:t>
                      </a:r>
                      <a:r>
                        <a:rPr lang="ru-RU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алу</a:t>
                      </a:r>
                      <a:endParaRPr lang="ru-RU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3" marB="360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Көбікті</a:t>
                      </a:r>
                      <a:r>
                        <a:rPr lang="kk-KZ" sz="1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бетон айналымы</a:t>
                      </a:r>
                      <a:endParaRPr lang="ru-RU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3" marB="360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Формалану</a:t>
                      </a:r>
                      <a:endParaRPr lang="ru-RU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3" marB="360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Қатаю</a:t>
                      </a:r>
                      <a:endParaRPr lang="ru-RU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3" marB="36003"/>
                </a:tc>
              </a:tr>
            </a:tbl>
          </a:graphicData>
        </a:graphic>
      </p:graphicFrame>
      <p:sp>
        <p:nvSpPr>
          <p:cNvPr id="77" name="Скругленный прямоугольник 76"/>
          <p:cNvSpPr/>
          <p:nvPr/>
        </p:nvSpPr>
        <p:spPr>
          <a:xfrm>
            <a:off x="1736824" y="1976810"/>
            <a:ext cx="791394" cy="571500"/>
          </a:xfrm>
          <a:prstGeom prst="roundRect">
            <a:avLst/>
          </a:prstGeom>
          <a:solidFill>
            <a:srgbClr val="E46C0A"/>
          </a:solidFill>
          <a:ln w="95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6" tIns="43638" rIns="87276" bIns="43638" anchor="ctr"/>
          <a:lstStyle/>
          <a:p>
            <a:pPr algn="ctr">
              <a:defRPr/>
            </a:pPr>
            <a:r>
              <a:rPr lang="ru-RU"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ЕРІТІНДІ</a:t>
            </a:r>
            <a:endParaRPr lang="ru-RU" sz="800" b="1" dirty="0">
              <a:solidFill>
                <a:schemeClr val="bg1"/>
              </a:solidFill>
              <a:latin typeface="Arial" pitchFamily="34" charset="0"/>
              <a:cs typeface="Arial" pitchFamily="34" charset="0"/>
              <a:sym typeface="GillSans-Normal" charset="0"/>
            </a:endParaRPr>
          </a:p>
        </p:txBody>
      </p:sp>
      <p:sp>
        <p:nvSpPr>
          <p:cNvPr id="83" name="Прямоугольник 82"/>
          <p:cNvSpPr/>
          <p:nvPr/>
        </p:nvSpPr>
        <p:spPr bwMode="auto">
          <a:xfrm>
            <a:off x="0" y="3786188"/>
            <a:ext cx="9144000" cy="2544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3605" tIns="43638" rIns="87276" bIns="43638" anchor="ctr"/>
          <a:lstStyle/>
          <a:p>
            <a:pPr algn="ctr">
              <a:defRPr/>
            </a:pPr>
            <a:r>
              <a:rPr lang="ru-RU" sz="11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Инновациялық</a:t>
            </a:r>
            <a:r>
              <a:rPr lang="ru-RU" sz="1100" dirty="0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 технология (</a:t>
            </a:r>
            <a:r>
              <a:rPr lang="ru-RU" sz="11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көбікті</a:t>
            </a:r>
            <a:r>
              <a:rPr lang="ru-RU" sz="1100" dirty="0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 </a:t>
            </a:r>
            <a:r>
              <a:rPr lang="ru-RU" sz="11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бетонның</a:t>
            </a:r>
            <a:r>
              <a:rPr lang="ru-RU" sz="1100" dirty="0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 </a:t>
            </a:r>
            <a:r>
              <a:rPr lang="ru-RU" sz="11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цементсіз</a:t>
            </a:r>
            <a:r>
              <a:rPr lang="ru-RU" sz="1100" dirty="0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 </a:t>
            </a:r>
            <a:r>
              <a:rPr lang="ru-RU" sz="11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өндірісі</a:t>
            </a:r>
            <a:r>
              <a:rPr lang="ru-RU" sz="1100" dirty="0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)</a:t>
            </a:r>
            <a:endParaRPr lang="ru-RU" sz="1100" dirty="0">
              <a:solidFill>
                <a:srgbClr val="404040"/>
              </a:solidFill>
              <a:latin typeface="Arial" pitchFamily="34" charset="0"/>
              <a:cs typeface="Arial" pitchFamily="34" charset="0"/>
              <a:sym typeface="GillSans-Normal" charset="0"/>
            </a:endParaRPr>
          </a:p>
        </p:txBody>
      </p:sp>
      <p:sp>
        <p:nvSpPr>
          <p:cNvPr id="89" name="Прямоугольник 88"/>
          <p:cNvSpPr/>
          <p:nvPr/>
        </p:nvSpPr>
        <p:spPr bwMode="auto">
          <a:xfrm>
            <a:off x="0" y="1428750"/>
            <a:ext cx="9144000" cy="2544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3605" tIns="43638" rIns="87276" bIns="43638" anchor="ctr"/>
          <a:lstStyle/>
          <a:p>
            <a:pPr algn="ctr">
              <a:defRPr/>
            </a:pPr>
            <a:r>
              <a:rPr lang="ru-RU" sz="11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Дәстүрлі</a:t>
            </a:r>
            <a:r>
              <a:rPr lang="ru-RU" sz="1100" dirty="0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 технология (пенобетон </a:t>
            </a:r>
            <a:r>
              <a:rPr lang="ru-RU" sz="11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өндірісі</a:t>
            </a:r>
            <a:r>
              <a:rPr lang="ru-RU" sz="1100" dirty="0">
                <a:solidFill>
                  <a:srgbClr val="404040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)</a:t>
            </a:r>
            <a:endParaRPr lang="ru-RU" sz="1100" dirty="0">
              <a:solidFill>
                <a:srgbClr val="404040"/>
              </a:solidFill>
              <a:latin typeface="Arial" pitchFamily="34" charset="0"/>
              <a:cs typeface="Arial" pitchFamily="34" charset="0"/>
              <a:sym typeface="GillSans-Normal" charset="0"/>
            </a:endParaRPr>
          </a:p>
        </p:txBody>
      </p:sp>
      <p:sp>
        <p:nvSpPr>
          <p:cNvPr id="192528" name="TextBox 53"/>
          <p:cNvSpPr txBox="1">
            <a:spLocks noChangeArrowheads="1"/>
          </p:cNvSpPr>
          <p:nvPr/>
        </p:nvSpPr>
        <p:spPr bwMode="auto">
          <a:xfrm>
            <a:off x="1143000" y="3504903"/>
            <a:ext cx="1064865" cy="199802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360" tIns="34360" rIns="34360" bIns="34360">
            <a:spAutoFit/>
          </a:bodyPr>
          <a:lstStyle>
            <a:lvl1pPr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9pPr>
          </a:lstStyle>
          <a:p>
            <a:r>
              <a:rPr lang="ru-RU" altLang="ru-RU" sz="800" b="1" dirty="0" err="1">
                <a:solidFill>
                  <a:schemeClr val="bg1"/>
                </a:solidFill>
              </a:rPr>
              <a:t>Араластырғыш</a:t>
            </a:r>
            <a:endParaRPr lang="ru-RU" altLang="ru-RU" sz="800" b="1" dirty="0">
              <a:solidFill>
                <a:schemeClr val="bg1"/>
              </a:solidFill>
            </a:endParaRPr>
          </a:p>
        </p:txBody>
      </p:sp>
      <p:sp>
        <p:nvSpPr>
          <p:cNvPr id="192529" name="TextBox 54"/>
          <p:cNvSpPr txBox="1">
            <a:spLocks noChangeArrowheads="1"/>
          </p:cNvSpPr>
          <p:nvPr/>
        </p:nvSpPr>
        <p:spPr bwMode="auto">
          <a:xfrm>
            <a:off x="324818" y="6245201"/>
            <a:ext cx="1178719" cy="198686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360" tIns="34360" rIns="34360" bIns="34360">
            <a:spAutoFit/>
          </a:bodyPr>
          <a:lstStyle>
            <a:lvl1pPr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9pPr>
          </a:lstStyle>
          <a:p>
            <a:r>
              <a:rPr lang="ru-RU" altLang="ru-RU" sz="800" b="1" dirty="0">
                <a:solidFill>
                  <a:schemeClr val="bg1"/>
                </a:solidFill>
              </a:rPr>
              <a:t>Шар </a:t>
            </a:r>
            <a:r>
              <a:rPr lang="ru-RU" altLang="ru-RU" sz="800" b="1" dirty="0" err="1">
                <a:solidFill>
                  <a:schemeClr val="bg1"/>
                </a:solidFill>
              </a:rPr>
              <a:t>диірмені</a:t>
            </a:r>
            <a:endParaRPr lang="ru-RU" altLang="ru-RU" sz="800" b="1" dirty="0">
              <a:solidFill>
                <a:schemeClr val="bg1"/>
              </a:solidFill>
            </a:endParaRPr>
          </a:p>
        </p:txBody>
      </p:sp>
      <p:sp>
        <p:nvSpPr>
          <p:cNvPr id="192530" name="Rectangle 9"/>
          <p:cNvSpPr>
            <a:spLocks noChangeArrowheads="1"/>
          </p:cNvSpPr>
          <p:nvPr/>
        </p:nvSpPr>
        <p:spPr bwMode="auto">
          <a:xfrm>
            <a:off x="1802681" y="5214938"/>
            <a:ext cx="615032" cy="428625"/>
          </a:xfrm>
          <a:prstGeom prst="rect">
            <a:avLst/>
          </a:prstGeom>
          <a:solidFill>
            <a:srgbClr val="E46C0A"/>
          </a:solidFill>
          <a:ln w="9525">
            <a:solidFill>
              <a:srgbClr val="404040"/>
            </a:solidFill>
            <a:miter lim="800000"/>
            <a:headEnd/>
            <a:tailEnd/>
          </a:ln>
        </p:spPr>
        <p:txBody>
          <a:bodyPr wrap="none" lIns="87276" tIns="43638" rIns="87276" bIns="43638" anchor="ctr"/>
          <a:lstStyle>
            <a:lvl1pPr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9pPr>
          </a:lstStyle>
          <a:p>
            <a:r>
              <a:rPr lang="ru-RU" altLang="ru-RU" sz="800" b="1">
                <a:solidFill>
                  <a:schemeClr val="bg1"/>
                </a:solidFill>
              </a:rPr>
              <a:t>Нано-</a:t>
            </a:r>
          </a:p>
          <a:p>
            <a:r>
              <a:rPr lang="ru-RU" altLang="ru-RU" sz="800" b="1">
                <a:solidFill>
                  <a:schemeClr val="bg1"/>
                </a:solidFill>
              </a:rPr>
              <a:t>вяжущее</a:t>
            </a:r>
          </a:p>
        </p:txBody>
      </p:sp>
      <p:sp>
        <p:nvSpPr>
          <p:cNvPr id="192531" name="AutoShape 23"/>
          <p:cNvSpPr>
            <a:spLocks noChangeArrowheads="1"/>
          </p:cNvSpPr>
          <p:nvPr/>
        </p:nvSpPr>
        <p:spPr bwMode="auto">
          <a:xfrm>
            <a:off x="2395389" y="2286000"/>
            <a:ext cx="725537" cy="1428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276" tIns="43638" rIns="87276" bIns="43638" anchor="ctr"/>
          <a:lstStyle/>
          <a:p>
            <a:endParaRPr lang="ru-RU"/>
          </a:p>
        </p:txBody>
      </p:sp>
      <p:sp>
        <p:nvSpPr>
          <p:cNvPr id="192532" name="AutoShape 23"/>
          <p:cNvSpPr>
            <a:spLocks noChangeArrowheads="1"/>
          </p:cNvSpPr>
          <p:nvPr/>
        </p:nvSpPr>
        <p:spPr bwMode="auto">
          <a:xfrm>
            <a:off x="2263676" y="5043041"/>
            <a:ext cx="659681" cy="1428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276" tIns="43638" rIns="87276" bIns="43638" anchor="ctr"/>
          <a:lstStyle/>
          <a:p>
            <a:endParaRPr lang="ru-RU"/>
          </a:p>
        </p:txBody>
      </p:sp>
      <p:sp>
        <p:nvSpPr>
          <p:cNvPr id="192535" name="Line 18"/>
          <p:cNvSpPr>
            <a:spLocks noChangeShapeType="1"/>
          </p:cNvSpPr>
          <p:nvPr/>
        </p:nvSpPr>
        <p:spPr bwMode="auto">
          <a:xfrm flipH="1">
            <a:off x="3451324" y="4643438"/>
            <a:ext cx="71438" cy="142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276" tIns="43638" rIns="87276" bIns="43638"/>
          <a:lstStyle/>
          <a:p>
            <a:endParaRPr lang="ru-RU"/>
          </a:p>
        </p:txBody>
      </p:sp>
      <p:sp>
        <p:nvSpPr>
          <p:cNvPr id="192536" name="Line 18"/>
          <p:cNvSpPr>
            <a:spLocks noChangeShapeType="1"/>
          </p:cNvSpPr>
          <p:nvPr/>
        </p:nvSpPr>
        <p:spPr bwMode="auto">
          <a:xfrm flipH="1">
            <a:off x="3648894" y="2143125"/>
            <a:ext cx="71438" cy="142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276" tIns="43638" rIns="87276" bIns="43638"/>
          <a:lstStyle/>
          <a:p>
            <a:endParaRPr lang="ru-RU"/>
          </a:p>
        </p:txBody>
      </p:sp>
      <p:sp>
        <p:nvSpPr>
          <p:cNvPr id="192537" name="AutoShape 23"/>
          <p:cNvSpPr>
            <a:spLocks noChangeArrowheads="1"/>
          </p:cNvSpPr>
          <p:nvPr/>
        </p:nvSpPr>
        <p:spPr bwMode="auto">
          <a:xfrm>
            <a:off x="4455914" y="2428875"/>
            <a:ext cx="571500" cy="16296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276" tIns="43638" rIns="87276" bIns="43638" anchor="ctr"/>
          <a:lstStyle/>
          <a:p>
            <a:endParaRPr lang="ru-RU"/>
          </a:p>
        </p:txBody>
      </p:sp>
      <p:sp>
        <p:nvSpPr>
          <p:cNvPr id="192538" name="AutoShape 24"/>
          <p:cNvSpPr>
            <a:spLocks noChangeArrowheads="1"/>
          </p:cNvSpPr>
          <p:nvPr/>
        </p:nvSpPr>
        <p:spPr bwMode="auto">
          <a:xfrm>
            <a:off x="6330033" y="4928072"/>
            <a:ext cx="725537" cy="139526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276" tIns="43638" rIns="87276" bIns="43638" anchor="ctr"/>
          <a:lstStyle/>
          <a:p>
            <a:endParaRPr lang="ru-RU"/>
          </a:p>
        </p:txBody>
      </p:sp>
      <p:sp>
        <p:nvSpPr>
          <p:cNvPr id="192539" name="AutoShape 17"/>
          <p:cNvSpPr>
            <a:spLocks noChangeArrowheads="1"/>
          </p:cNvSpPr>
          <p:nvPr/>
        </p:nvSpPr>
        <p:spPr bwMode="auto">
          <a:xfrm>
            <a:off x="6486302" y="2357437"/>
            <a:ext cx="328166" cy="706562"/>
          </a:xfrm>
          <a:prstGeom prst="curvedLeftArrow">
            <a:avLst>
              <a:gd name="adj1" fmla="val 33911"/>
              <a:gd name="adj2" fmla="val 67802"/>
              <a:gd name="adj3" fmla="val 3411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276" tIns="43638" rIns="87276" bIns="43638" anchor="ctr"/>
          <a:lstStyle>
            <a:lvl1pPr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9pPr>
          </a:lstStyle>
          <a:p>
            <a:endParaRPr lang="ru-RU" altLang="ru-RU"/>
          </a:p>
        </p:txBody>
      </p:sp>
      <p:sp>
        <p:nvSpPr>
          <p:cNvPr id="192540" name="Line 30"/>
          <p:cNvSpPr>
            <a:spLocks noChangeShapeType="1"/>
          </p:cNvSpPr>
          <p:nvPr/>
        </p:nvSpPr>
        <p:spPr bwMode="auto">
          <a:xfrm flipH="1">
            <a:off x="8094762" y="4708178"/>
            <a:ext cx="41300" cy="14957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276" tIns="43638" rIns="87276" bIns="43638"/>
          <a:lstStyle/>
          <a:p>
            <a:endParaRPr lang="ru-RU"/>
          </a:p>
        </p:txBody>
      </p:sp>
      <p:sp>
        <p:nvSpPr>
          <p:cNvPr id="192541" name="AutoShape 17"/>
          <p:cNvSpPr>
            <a:spLocks noChangeArrowheads="1"/>
          </p:cNvSpPr>
          <p:nvPr/>
        </p:nvSpPr>
        <p:spPr bwMode="auto">
          <a:xfrm>
            <a:off x="8396139" y="4978301"/>
            <a:ext cx="343793" cy="709910"/>
          </a:xfrm>
          <a:prstGeom prst="curvedLeftArrow">
            <a:avLst>
              <a:gd name="adj1" fmla="val 33746"/>
              <a:gd name="adj2" fmla="val 67474"/>
              <a:gd name="adj3" fmla="val 3411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276" tIns="43638" rIns="87276" bIns="43638" anchor="ctr"/>
          <a:lstStyle>
            <a:lvl1pPr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9pPr>
          </a:lstStyle>
          <a:p>
            <a:endParaRPr lang="ru-RU" altLang="ru-RU" sz="800"/>
          </a:p>
        </p:txBody>
      </p:sp>
      <p:sp>
        <p:nvSpPr>
          <p:cNvPr id="192542" name="TextBox 73"/>
          <p:cNvSpPr txBox="1">
            <a:spLocks noChangeArrowheads="1"/>
          </p:cNvSpPr>
          <p:nvPr/>
        </p:nvSpPr>
        <p:spPr bwMode="auto">
          <a:xfrm>
            <a:off x="6418213" y="4752827"/>
            <a:ext cx="655216" cy="21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6" tIns="43638" rIns="87276" bIns="43638">
            <a:spAutoFit/>
          </a:bodyPr>
          <a:lstStyle>
            <a:lvl1pPr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9pPr>
          </a:lstStyle>
          <a:p>
            <a:r>
              <a:rPr lang="kk-KZ" altLang="ru-RU" sz="800" b="1" dirty="0" smtClean="0"/>
              <a:t>Кептіру</a:t>
            </a:r>
            <a:endParaRPr lang="ru-RU" altLang="ru-RU" sz="800" b="1" dirty="0"/>
          </a:p>
        </p:txBody>
      </p:sp>
      <p:sp>
        <p:nvSpPr>
          <p:cNvPr id="192543" name="TextBox 73"/>
          <p:cNvSpPr txBox="1">
            <a:spLocks noChangeArrowheads="1"/>
          </p:cNvSpPr>
          <p:nvPr/>
        </p:nvSpPr>
        <p:spPr bwMode="auto">
          <a:xfrm>
            <a:off x="8550176" y="4857751"/>
            <a:ext cx="593824" cy="21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6" tIns="43638" rIns="87276" bIns="43638">
            <a:spAutoFit/>
          </a:bodyPr>
          <a:lstStyle>
            <a:lvl1pPr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9pPr>
          </a:lstStyle>
          <a:p>
            <a:r>
              <a:rPr lang="ru-RU" altLang="ru-RU" sz="800" b="1" dirty="0" err="1" smtClean="0"/>
              <a:t>Кептіру</a:t>
            </a:r>
            <a:endParaRPr lang="ru-RU" altLang="ru-RU" sz="800" b="1" dirty="0"/>
          </a:p>
        </p:txBody>
      </p:sp>
      <p:pic>
        <p:nvPicPr>
          <p:cNvPr id="192544" name="Picture 69" descr="C:\Documents and Settings\NikiforovDL\Рабочий стол\Рисунок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68" y="2733601"/>
            <a:ext cx="1397496" cy="83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45" name="Picture 69" descr="C:\Documents and Settings\NikiforovDL\Рабочий стол\Рисунок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5406926"/>
            <a:ext cx="1397496" cy="8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46" name="Picture 71" descr="C:\Documents and Settings\NikiforovDL\Рабочий стол\Рисунок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" y="5096620"/>
            <a:ext cx="1775891" cy="124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47" name="Picture 72" descr="C:\Documents and Settings\NikiforovDL\Рабочий стол\Рисунок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64" y="1857375"/>
            <a:ext cx="1775892" cy="92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48" name="Picture 72" descr="C:\Documents and Settings\NikiforovDL\Рабочий стол\Рисунок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57" y="4582046"/>
            <a:ext cx="1775891" cy="9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49" name="Picture 73" descr="C:\Documents and Settings\NikiforovDL\Рабочий стол\Рисунок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86000"/>
            <a:ext cx="1545953" cy="12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50" name="Picture 73" descr="C:\Documents and Settings\NikiforovDL\Рабочий стол\Рисунок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87" y="4857750"/>
            <a:ext cx="1545953" cy="12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Скругленный прямоугольник 66"/>
          <p:cNvSpPr/>
          <p:nvPr/>
        </p:nvSpPr>
        <p:spPr>
          <a:xfrm>
            <a:off x="2791644" y="4357687"/>
            <a:ext cx="1611809" cy="219894"/>
          </a:xfrm>
          <a:prstGeom prst="round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360" tIns="34360" rIns="34360" bIns="34360" anchor="ctr">
            <a:spAutoFit/>
          </a:bodyPr>
          <a:lstStyle/>
          <a:p>
            <a:pPr algn="ctr">
              <a:defRPr/>
            </a:pPr>
            <a:r>
              <a:rPr lang="ru-RU" sz="800" b="1" dirty="0" err="1">
                <a:latin typeface="Arial" pitchFamily="34" charset="0"/>
                <a:cs typeface="Arial" pitchFamily="34" charset="0"/>
                <a:sym typeface="GillSans-Normal" charset="0"/>
              </a:rPr>
              <a:t>Көбіктендіргіш</a:t>
            </a:r>
            <a:endParaRPr lang="ru-RU" sz="800" b="1" dirty="0">
              <a:latin typeface="Arial" pitchFamily="34" charset="0"/>
              <a:cs typeface="Arial" pitchFamily="34" charset="0"/>
              <a:sym typeface="GillSans-Normal" charset="0"/>
            </a:endParaRPr>
          </a:p>
        </p:txBody>
      </p:sp>
      <p:graphicFrame>
        <p:nvGraphicFramePr>
          <p:cNvPr id="68" name="Таблица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53877"/>
              </p:ext>
            </p:extLst>
          </p:nvPr>
        </p:nvGraphicFramePr>
        <p:xfrm>
          <a:off x="50230" y="4214812"/>
          <a:ext cx="1516930" cy="1195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6930"/>
              </a:tblGrid>
              <a:tr h="213458">
                <a:tc>
                  <a:txBody>
                    <a:bodyPr/>
                    <a:lstStyle/>
                    <a:p>
                      <a:pPr algn="l"/>
                      <a:r>
                        <a:rPr lang="kk-KZ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Су</a:t>
                      </a:r>
                      <a:endParaRPr lang="ru-RU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20" marR="84420" marT="45741" marB="45741">
                    <a:solidFill>
                      <a:srgbClr val="4F81BD"/>
                    </a:solidFill>
                  </a:tcPr>
                </a:tc>
              </a:tr>
              <a:tr h="327335">
                <a:tc>
                  <a:txBody>
                    <a:bodyPr/>
                    <a:lstStyle/>
                    <a:p>
                      <a:pPr algn="l"/>
                      <a:r>
                        <a:rPr lang="ru-RU" sz="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Кремнийлі</a:t>
                      </a:r>
                      <a:r>
                        <a:rPr lang="ru-RU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компонент</a:t>
                      </a:r>
                      <a:endParaRPr lang="ru-RU" sz="8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20" marR="84420" marT="45741" marB="45741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27335">
                <a:tc>
                  <a:txBody>
                    <a:bodyPr/>
                    <a:lstStyle/>
                    <a:p>
                      <a:pPr algn="l"/>
                      <a:r>
                        <a:rPr lang="ru-RU" sz="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Комплексті</a:t>
                      </a:r>
                      <a:r>
                        <a:rPr lang="ru-RU" sz="8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модификатор</a:t>
                      </a:r>
                      <a:endParaRPr lang="ru-RU" sz="8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20" marR="84420" marT="45741" marB="45741">
                    <a:solidFill>
                      <a:srgbClr val="4F81BD"/>
                    </a:solidFill>
                  </a:tcPr>
                </a:tc>
              </a:tr>
              <a:tr h="327335">
                <a:tc>
                  <a:txBody>
                    <a:bodyPr/>
                    <a:lstStyle/>
                    <a:p>
                      <a:pPr algn="l"/>
                      <a:r>
                        <a:rPr lang="kk-KZ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Сулы</a:t>
                      </a:r>
                      <a:r>
                        <a:rPr lang="kk-KZ" sz="8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ерітінді</a:t>
                      </a:r>
                      <a:endParaRPr lang="ru-RU" sz="8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20" marR="84420" marT="45741" marB="45741"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192564" name="Line 18"/>
          <p:cNvSpPr>
            <a:spLocks noChangeShapeType="1"/>
          </p:cNvSpPr>
          <p:nvPr/>
        </p:nvSpPr>
        <p:spPr bwMode="auto">
          <a:xfrm>
            <a:off x="680889" y="5143500"/>
            <a:ext cx="74786" cy="15292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276" tIns="43638" rIns="87276" bIns="43638"/>
          <a:lstStyle/>
          <a:p>
            <a:endParaRPr lang="ru-RU"/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1784822" y="4752826"/>
            <a:ext cx="593824" cy="214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6" tIns="43638" rIns="87276" bIns="43638" anchor="ctr"/>
          <a:lstStyle/>
          <a:p>
            <a:pPr algn="ctr">
              <a:defRPr/>
            </a:pPr>
            <a:r>
              <a:rPr lang="ru-RU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GillSans-Normal" charset="0"/>
              </a:rPr>
              <a:t>Вода</a:t>
            </a:r>
          </a:p>
        </p:txBody>
      </p:sp>
      <p:sp>
        <p:nvSpPr>
          <p:cNvPr id="192566" name="TextBox 71"/>
          <p:cNvSpPr txBox="1">
            <a:spLocks noChangeArrowheads="1"/>
          </p:cNvSpPr>
          <p:nvPr/>
        </p:nvSpPr>
        <p:spPr bwMode="auto">
          <a:xfrm>
            <a:off x="1934394" y="4916910"/>
            <a:ext cx="329282" cy="7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6" tIns="43638" rIns="87276" bIns="43638">
            <a:spAutoFit/>
          </a:bodyPr>
          <a:lstStyle>
            <a:lvl1pPr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9pPr>
          </a:lstStyle>
          <a:p>
            <a:r>
              <a:rPr lang="ru-RU" altLang="ru-RU"/>
              <a:t>+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2923357" y="1857375"/>
            <a:ext cx="1611809" cy="219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360" tIns="34360" rIns="34360" bIns="34360" anchor="ctr">
            <a:spAutoFit/>
          </a:bodyPr>
          <a:lstStyle/>
          <a:p>
            <a:pPr algn="ctr">
              <a:defRPr/>
            </a:pPr>
            <a:r>
              <a:rPr lang="ru-RU" sz="800" b="1" dirty="0" err="1">
                <a:latin typeface="Arial" pitchFamily="34" charset="0"/>
                <a:cs typeface="Arial" pitchFamily="34" charset="0"/>
                <a:sym typeface="GillSans-Normal" charset="0"/>
              </a:rPr>
              <a:t>Көбіктендіргіш</a:t>
            </a:r>
            <a:endParaRPr lang="ru-RU" sz="800" b="1" dirty="0">
              <a:latin typeface="Arial" pitchFamily="34" charset="0"/>
              <a:cs typeface="Arial" pitchFamily="34" charset="0"/>
              <a:sym typeface="GillSans-Normal" charset="0"/>
            </a:endParaRPr>
          </a:p>
        </p:txBody>
      </p:sp>
      <p:graphicFrame>
        <p:nvGraphicFramePr>
          <p:cNvPr id="75" name="Таблица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2482"/>
              </p:ext>
            </p:extLst>
          </p:nvPr>
        </p:nvGraphicFramePr>
        <p:xfrm>
          <a:off x="50230" y="1857375"/>
          <a:ext cx="1582787" cy="6398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2787"/>
              </a:tblGrid>
              <a:tr h="213197">
                <a:tc>
                  <a:txBody>
                    <a:bodyPr/>
                    <a:lstStyle/>
                    <a:p>
                      <a:pPr algn="l"/>
                      <a:r>
                        <a:rPr lang="kk-KZ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СУ</a:t>
                      </a:r>
                      <a:endParaRPr lang="ru-RU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14" marR="84414" marT="45685" marB="45685">
                    <a:solidFill>
                      <a:srgbClr val="4F81BD"/>
                    </a:solidFill>
                  </a:tcPr>
                </a:tc>
              </a:tr>
              <a:tr h="213197">
                <a:tc>
                  <a:txBody>
                    <a:bodyPr/>
                    <a:lstStyle/>
                    <a:p>
                      <a:pPr algn="l"/>
                      <a:r>
                        <a:rPr lang="kk-KZ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ҚҰМ</a:t>
                      </a:r>
                      <a:endParaRPr lang="ru-RU" sz="8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14" marR="84414" marT="45685" marB="45685">
                    <a:solidFill>
                      <a:srgbClr val="4F81BD"/>
                    </a:solidFill>
                  </a:tcPr>
                </a:tc>
              </a:tr>
              <a:tr h="213197">
                <a:tc>
                  <a:txBody>
                    <a:bodyPr/>
                    <a:lstStyle/>
                    <a:p>
                      <a:pPr algn="l"/>
                      <a:r>
                        <a:rPr lang="ru-RU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Цемент</a:t>
                      </a:r>
                      <a:endParaRPr lang="ru-RU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14" marR="84414" marT="45685" marB="45685">
                    <a:solidFill>
                      <a:srgbClr val="DA0000"/>
                    </a:solidFill>
                  </a:tcPr>
                </a:tc>
              </a:tr>
            </a:tbl>
          </a:graphicData>
        </a:graphic>
      </p:graphicFrame>
      <p:pic>
        <p:nvPicPr>
          <p:cNvPr id="192578" name="Picture 73" descr="C:\Documents and Settings\NikiforovDL\Рабочий стол\Рисунок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31" y="2357438"/>
            <a:ext cx="1458887" cy="121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79" name="Line 18"/>
          <p:cNvSpPr>
            <a:spLocks noChangeShapeType="1"/>
          </p:cNvSpPr>
          <p:nvPr/>
        </p:nvSpPr>
        <p:spPr bwMode="auto">
          <a:xfrm>
            <a:off x="1002358" y="2571750"/>
            <a:ext cx="74786" cy="15292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276" tIns="43638" rIns="87276" bIns="43638"/>
          <a:lstStyle/>
          <a:p>
            <a:endParaRPr lang="ru-RU"/>
          </a:p>
        </p:txBody>
      </p:sp>
      <p:sp>
        <p:nvSpPr>
          <p:cNvPr id="192580" name="AutoShape 23"/>
          <p:cNvSpPr>
            <a:spLocks noChangeArrowheads="1"/>
          </p:cNvSpPr>
          <p:nvPr/>
        </p:nvSpPr>
        <p:spPr bwMode="auto">
          <a:xfrm>
            <a:off x="4572000" y="5143500"/>
            <a:ext cx="571500" cy="16296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276" tIns="43638" rIns="87276" bIns="43638" anchor="ctr"/>
          <a:lstStyle/>
          <a:p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7407176" y="4906863"/>
            <a:ext cx="85725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6" tIns="43638" rIns="87276" bIns="43638" anchor="ctr"/>
          <a:lstStyle/>
          <a:p>
            <a:pPr algn="ctr">
              <a:defRPr/>
            </a:pPr>
            <a:r>
              <a:rPr lang="ru-RU" sz="800" b="1" dirty="0" err="1">
                <a:latin typeface="Arial" pitchFamily="34" charset="0"/>
                <a:cs typeface="Arial" pitchFamily="34" charset="0"/>
                <a:sym typeface="GillSans-Normal" charset="0"/>
              </a:rPr>
              <a:t>Қатаю</a:t>
            </a:r>
            <a:endParaRPr lang="ru-RU" sz="800" b="1" dirty="0">
              <a:latin typeface="Arial" pitchFamily="34" charset="0"/>
              <a:cs typeface="Arial" pitchFamily="34" charset="0"/>
              <a:sym typeface="GillSans-Normal" charset="0"/>
            </a:endParaRPr>
          </a:p>
        </p:txBody>
      </p:sp>
      <p:graphicFrame>
        <p:nvGraphicFramePr>
          <p:cNvPr id="80" name="Таблица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08050"/>
              </p:ext>
            </p:extLst>
          </p:nvPr>
        </p:nvGraphicFramePr>
        <p:xfrm>
          <a:off x="7473033" y="4214813"/>
          <a:ext cx="1054819" cy="4265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4819"/>
              </a:tblGrid>
              <a:tr h="213197">
                <a:tc>
                  <a:txBody>
                    <a:bodyPr/>
                    <a:lstStyle/>
                    <a:p>
                      <a:pPr algn="ctr"/>
                      <a:r>
                        <a:rPr lang="kk-KZ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Су</a:t>
                      </a:r>
                      <a:endParaRPr lang="ru-RU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385" marR="84385" marT="45685" marB="45685">
                    <a:solidFill>
                      <a:srgbClr val="4F81BD"/>
                    </a:solidFill>
                  </a:tcPr>
                </a:tc>
              </a:tr>
              <a:tr h="213197">
                <a:tc>
                  <a:txBody>
                    <a:bodyPr/>
                    <a:lstStyle/>
                    <a:p>
                      <a:pPr algn="ctr"/>
                      <a:r>
                        <a:rPr lang="kk-KZ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Сұйық</a:t>
                      </a:r>
                      <a:r>
                        <a:rPr lang="kk-KZ" sz="8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әйнек</a:t>
                      </a:r>
                      <a:endParaRPr lang="ru-RU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385" marR="84385" marT="45685" marB="45685"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pic>
        <p:nvPicPr>
          <p:cNvPr id="192590" name="Picture 69" descr="C:\Documents and Settings\NikiforovDL\Рабочий стол\Рисунок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461" y="5589985"/>
            <a:ext cx="1398612" cy="8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91" name="AutoShape 17"/>
          <p:cNvSpPr>
            <a:spLocks noChangeArrowheads="1"/>
          </p:cNvSpPr>
          <p:nvPr/>
        </p:nvSpPr>
        <p:spPr bwMode="auto">
          <a:xfrm>
            <a:off x="6432724" y="5158011"/>
            <a:ext cx="342676" cy="709910"/>
          </a:xfrm>
          <a:prstGeom prst="curvedLeftArrow">
            <a:avLst>
              <a:gd name="adj1" fmla="val 33856"/>
              <a:gd name="adj2" fmla="val 67694"/>
              <a:gd name="adj3" fmla="val 3411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7276" tIns="43638" rIns="87276" bIns="43638" anchor="ctr"/>
          <a:lstStyle>
            <a:lvl1pPr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9pPr>
          </a:lstStyle>
          <a:p>
            <a:endParaRPr lang="ru-RU" altLang="ru-RU" sz="800"/>
          </a:p>
        </p:txBody>
      </p:sp>
      <p:sp>
        <p:nvSpPr>
          <p:cNvPr id="192592" name="Rectangle 3"/>
          <p:cNvSpPr>
            <a:spLocks/>
          </p:cNvSpPr>
          <p:nvPr/>
        </p:nvSpPr>
        <p:spPr bwMode="auto">
          <a:xfrm>
            <a:off x="1457772" y="515689"/>
            <a:ext cx="46142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-Normal"/>
                <a:cs typeface="Arial" pitchFamily="34" charset="0"/>
                <a:sym typeface="GillSans-Normal"/>
              </a:defRPr>
            </a:lvl9pPr>
          </a:lstStyle>
          <a:p>
            <a:pPr algn="l"/>
            <a:r>
              <a:rPr lang="ru-RU" altLang="ru-RU" sz="2800" dirty="0">
                <a:solidFill>
                  <a:srgbClr val="2D4E94"/>
                </a:solidFill>
                <a:latin typeface="PFSquareSansPro-Light"/>
                <a:sym typeface="PFSquareSansPro-Light"/>
              </a:rPr>
              <a:t>ӨНДІРІС ТЕХНОЛОГИЯСЫ</a:t>
            </a:r>
            <a:endParaRPr lang="en-US" altLang="ru-RU" sz="2800" dirty="0">
              <a:solidFill>
                <a:srgbClr val="2D4E94"/>
              </a:solidFill>
              <a:latin typeface="PFSquareSansPro-Light"/>
              <a:sym typeface="PFSquareSans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35004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7467600" cy="1143000"/>
          </a:xfrm>
        </p:spPr>
        <p:txBody>
          <a:bodyPr>
            <a:normAutofit/>
          </a:bodyPr>
          <a:lstStyle/>
          <a:p>
            <a:r>
              <a:rPr lang="ru-RU" sz="2800" dirty="0"/>
              <a:t>БӘСЕКЕЛЕСТІК АРТЫҚШЫЛЫҚТАРЫ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0838364"/>
              </p:ext>
            </p:extLst>
          </p:nvPr>
        </p:nvGraphicFramePr>
        <p:xfrm>
          <a:off x="457200" y="1600200"/>
          <a:ext cx="7467600" cy="30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НВ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негізіндегі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көбіктегі</a:t>
                      </a:r>
                      <a:r>
                        <a:rPr lang="ru-RU" sz="2200" kern="1200" baseline="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бетон</a:t>
                      </a:r>
                      <a:endParaRPr lang="ru-RU" sz="2200" kern="1200" dirty="0">
                        <a:solidFill>
                          <a:srgbClr val="373737"/>
                        </a:solidFill>
                        <a:latin typeface="PFSquareSansPro-Light" charset="0"/>
                        <a:ea typeface="+mn-ea"/>
                        <a:cs typeface="+mn-cs"/>
                        <a:sym typeface="PFSquareSansPro-Light" charset="0"/>
                      </a:endParaRPr>
                    </a:p>
                  </a:txBody>
                  <a:tcPr marL="36000" marR="36000" marT="35996" marB="3599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Цементтегі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көбікті</a:t>
                      </a:r>
                      <a:r>
                        <a:rPr lang="ru-RU" sz="2200" kern="1200" baseline="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бетон</a:t>
                      </a:r>
                      <a:endParaRPr lang="ru-RU" sz="2200" kern="1200" dirty="0">
                        <a:solidFill>
                          <a:srgbClr val="373737"/>
                        </a:solidFill>
                        <a:latin typeface="PFSquareSansPro-Light" charset="0"/>
                        <a:ea typeface="+mn-ea"/>
                        <a:cs typeface="+mn-cs"/>
                        <a:sym typeface="PFSquareSansPro-Light" charset="0"/>
                      </a:endParaRPr>
                    </a:p>
                  </a:txBody>
                  <a:tcPr marL="36000" marR="36000" marT="35996" marB="35996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Құрамында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тұтқыр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цементтің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болмауы</a:t>
                      </a:r>
                      <a:endParaRPr lang="ru-RU" sz="2200" kern="1200" dirty="0">
                        <a:solidFill>
                          <a:srgbClr val="373737"/>
                        </a:solidFill>
                        <a:latin typeface="PFSquareSansPro-Light" charset="0"/>
                        <a:ea typeface="+mn-ea"/>
                        <a:cs typeface="+mn-cs"/>
                        <a:sym typeface="PFSquareSansPro-Light" charset="0"/>
                      </a:endParaRPr>
                    </a:p>
                  </a:txBody>
                  <a:tcPr marL="36000" marR="36000" marT="35996" marB="35996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Өнімдегі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цементтің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үлесі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шамамен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50%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құрайды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endParaRPr lang="ru-RU" sz="2200" kern="1200" dirty="0">
                        <a:solidFill>
                          <a:srgbClr val="373737"/>
                        </a:solidFill>
                        <a:latin typeface="PFSquareSansPro-Light" charset="0"/>
                        <a:ea typeface="+mn-ea"/>
                        <a:cs typeface="+mn-cs"/>
                        <a:sym typeface="PFSquareSansPro-Light" charset="0"/>
                      </a:endParaRPr>
                    </a:p>
                  </a:txBody>
                  <a:tcPr marL="36000" marR="36000" marT="35996" marB="35996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Шикізаттың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төмен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құны</a:t>
                      </a:r>
                      <a:endParaRPr lang="ru-RU" sz="2200" kern="1200" dirty="0">
                        <a:solidFill>
                          <a:srgbClr val="373737"/>
                        </a:solidFill>
                        <a:latin typeface="PFSquareSansPro-Light" charset="0"/>
                        <a:ea typeface="+mn-ea"/>
                        <a:cs typeface="+mn-cs"/>
                        <a:sym typeface="PFSquareSansPro-Light" charset="0"/>
                      </a:endParaRPr>
                    </a:p>
                  </a:txBody>
                  <a:tcPr marL="36000" marR="36000" marT="35996" marB="35996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Шикізаттың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жоғары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құны</a:t>
                      </a:r>
                      <a:endParaRPr lang="ru-RU" sz="2200" kern="1200" dirty="0">
                        <a:solidFill>
                          <a:srgbClr val="373737"/>
                        </a:solidFill>
                        <a:latin typeface="PFSquareSansPro-Light" charset="0"/>
                        <a:ea typeface="+mn-ea"/>
                        <a:cs typeface="+mn-cs"/>
                        <a:sym typeface="PFSquareSansPro-Light" charset="0"/>
                      </a:endParaRPr>
                    </a:p>
                  </a:txBody>
                  <a:tcPr marL="36000" marR="36000" marT="35996" marB="35996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Төмен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энергия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шығыны</a:t>
                      </a:r>
                      <a:endParaRPr lang="ru-RU" sz="2200" kern="1200" dirty="0">
                        <a:solidFill>
                          <a:srgbClr val="373737"/>
                        </a:solidFill>
                        <a:latin typeface="PFSquareSansPro-Light" charset="0"/>
                        <a:ea typeface="+mn-ea"/>
                        <a:cs typeface="+mn-cs"/>
                        <a:sym typeface="PFSquareSansPro-Light" charset="0"/>
                      </a:endParaRPr>
                    </a:p>
                  </a:txBody>
                  <a:tcPr marL="36000" marR="36000" marT="35996" marB="35996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Жоғары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энергия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шығыны</a:t>
                      </a:r>
                      <a:endParaRPr lang="ru-RU" sz="2200" kern="1200" dirty="0">
                        <a:solidFill>
                          <a:srgbClr val="373737"/>
                        </a:solidFill>
                        <a:latin typeface="PFSquareSansPro-Light" charset="0"/>
                        <a:ea typeface="+mn-ea"/>
                        <a:cs typeface="+mn-cs"/>
                        <a:sym typeface="PFSquareSansPro-Light" charset="0"/>
                      </a:endParaRPr>
                    </a:p>
                  </a:txBody>
                  <a:tcPr marL="36000" marR="36000" marT="35996" marB="35996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Кең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шикізат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базасы</a:t>
                      </a:r>
                      <a:endParaRPr lang="ru-RU" sz="2200" kern="1200" dirty="0">
                        <a:solidFill>
                          <a:srgbClr val="373737"/>
                        </a:solidFill>
                        <a:latin typeface="PFSquareSansPro-Light" charset="0"/>
                        <a:ea typeface="+mn-ea"/>
                        <a:cs typeface="+mn-cs"/>
                        <a:sym typeface="PFSquareSansPro-Light" charset="0"/>
                      </a:endParaRPr>
                    </a:p>
                  </a:txBody>
                  <a:tcPr marL="36000" marR="36000" marT="35996" marB="35996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Шикізат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базасының</a:t>
                      </a:r>
                      <a:r>
                        <a:rPr lang="ru-RU" sz="2200" kern="1200" dirty="0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rgbClr val="373737"/>
                          </a:solidFill>
                          <a:latin typeface="PFSquareSansPro-Light" charset="0"/>
                          <a:ea typeface="+mn-ea"/>
                          <a:cs typeface="+mn-cs"/>
                          <a:sym typeface="PFSquareSansPro-Light" charset="0"/>
                        </a:rPr>
                        <a:t>шектеулілігі</a:t>
                      </a:r>
                      <a:endParaRPr lang="ru-RU" sz="2200" kern="1200" dirty="0">
                        <a:solidFill>
                          <a:srgbClr val="373737"/>
                        </a:solidFill>
                        <a:latin typeface="PFSquareSansPro-Light" charset="0"/>
                        <a:ea typeface="+mn-ea"/>
                        <a:cs typeface="+mn-cs"/>
                        <a:sym typeface="PFSquareSansPro-Light" charset="0"/>
                      </a:endParaRPr>
                    </a:p>
                  </a:txBody>
                  <a:tcPr marL="36000" marR="36000" marT="35996" marB="3599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6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2276872"/>
            <a:ext cx="7467600" cy="1252736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НАЗАРЛАРЫҢЫЗҒА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РАХМЕТ!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57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</TotalTime>
  <Words>276</Words>
  <Application>Microsoft Office PowerPoint</Application>
  <PresentationFormat>Экран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Эркер</vt:lpstr>
      <vt:lpstr>Цементсіз наноқұрылымды байланыстырғыш негізіндегі көбікті бетон</vt:lpstr>
      <vt:lpstr>МАЗМҰНЫ:</vt:lpstr>
      <vt:lpstr>ЖОБАНЫҢ ИННОВАЦИЯЛЫҚ ИДЕЯСЫ</vt:lpstr>
      <vt:lpstr>ӨНІМНІҢ АРТЫҚШЫЛЫҚТАРЫ</vt:lpstr>
      <vt:lpstr>ӨНІМДІ ҚОЛДАНУ</vt:lpstr>
      <vt:lpstr>МАТЕРИАЛДЫҢ САЛЫСТЫРМАЛЫ СИПАТТАМАЛАРЫ</vt:lpstr>
      <vt:lpstr>Презентация PowerPoint</vt:lpstr>
      <vt:lpstr>БӘСЕКЕЛЕСТІК АРТЫҚШЫЛЫҚТАРЫ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Цементсіз наноқұрылымды байланыстырғыш негізіндегі көбікті бетон</dc:title>
  <dc:creator>Меню</dc:creator>
  <cp:lastModifiedBy>АлмасМалмас</cp:lastModifiedBy>
  <cp:revision>5</cp:revision>
  <dcterms:created xsi:type="dcterms:W3CDTF">2020-10-18T06:51:24Z</dcterms:created>
  <dcterms:modified xsi:type="dcterms:W3CDTF">2020-10-18T07:49:36Z</dcterms:modified>
</cp:coreProperties>
</file>