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5D8BD-46CD-4F7C-AD11-4A065FFD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F2E4C-FE9D-4C19-9CBC-184F7BA1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40A31-41EE-4205-9C53-471A30A8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B1337-61E1-4528-A3E0-96B42FA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941BD-A86B-4D84-8008-655637E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3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9195-0D03-4641-A6EE-1833AA34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AC25D-CEF1-4E4C-A523-40DE3F7D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28CF1-5F8A-4042-8D67-2CD6099F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A49B7-4F43-4B03-A726-E20BAF12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E729A-84CE-4719-ADE8-A8E79DE3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A39A15-948E-4CCC-BF81-A02570F7A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68D9C-A019-489B-8389-F3B9B5C6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A6B77-E99F-4654-AB77-AA604187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273F5-38DE-4966-A278-B91F5A24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DD38-FD43-42BC-859B-6AD3611B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4BC50-397B-4628-A613-4F5CA94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9B25C-41DF-45C8-A1D6-369E1A28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64A7F-9CE1-4F1D-95AD-D23F3C61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BCA9B-5BA5-4DF9-B7C5-AA1AC060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60944-D15E-48DF-B389-AFDC49DA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7B8F7-DFC7-4C89-A0AE-F3B254CE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8DE69-05BB-43CE-B9DF-C1F24053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2AF03-B168-401F-8A51-C2AEB975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D2611-AA14-41DB-9F03-D338AEB0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D5B07-C8FC-4FC6-BC77-0D96E37A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984F-D540-42A6-9E6F-22BD0886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D9338-48A8-4856-B72A-FFF0C5E4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267C6-18DE-4C7B-AA05-81295585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23E77-DED7-4631-8719-791269B0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EC40C-2A87-4B3F-86FF-D331F5C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75AA2-A7EC-4A9E-9D05-E8D7CF40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8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F4A3-8B3D-4249-84F9-BF4DAE8A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A8B7E-1740-4D53-933E-4F528E8D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4692C-16C3-4730-A42C-1F2105DD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7C44AE-5247-48B6-AC41-2668CB257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102552-516C-4142-9ED8-9E83A3AC4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C9319-6CE2-48E0-9029-67A3F55F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DED0CB-3095-4506-8623-D9F35A70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649F3-758A-4490-AA03-BC3FF90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86B3-B507-4E70-8A3A-2B6BF67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21E96-0535-4ADE-9721-607A51CA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AD98E-3861-421A-9298-46073C8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8E2EB-D2E0-4560-A51C-381531FC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9B1C7D-218A-4A35-8BB8-EE7679D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F93101-6154-4BFC-A53D-47B1CCED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F9609-3530-48AC-91AF-F84EBD38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740D-361C-4058-ABB0-B971AF96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96ACD-55B7-49B0-8BA3-EBF01073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2E157-3CA9-45D7-B7B8-342D90ACC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6F53-28A7-434F-AB5D-9B47126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7642B-B8F0-456D-ABB5-E90087F0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9D1C9-74DB-458E-A795-54C9B53C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E31A9-BE96-47A4-A351-26196AD0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060D67-8573-4D20-9802-FD1C8ABFD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554AF-E28C-4D98-8AAC-51B88C55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3B21C-A30F-4906-B35A-C5C56E9A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7F864-8CAB-4F50-8271-AFAB08A3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0051F-5228-4BA7-A30F-D082CDF7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84407-66F3-4ACA-897F-1F93D1A8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F020F-63A3-4E3F-94DD-59751200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90CB0-74BB-4046-B165-37E93CB6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8B73-C7C9-41A6-A901-1B10CFF65B0A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52B0A-7B5A-4813-AB6A-15145B82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B5771-1710-4487-94A3-EB786136A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3BA7-82E3-4E65-A524-8CFE69FA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1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5BC71-9E49-4DF4-B39D-2D79BD09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CERES</a:t>
            </a:r>
            <a:r>
              <a:rPr lang="zh-CN" altLang="en-US" dirty="0"/>
              <a:t>、</a:t>
            </a:r>
            <a:r>
              <a:rPr lang="en-US" altLang="zh-CN" dirty="0"/>
              <a:t>G2O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52C11-16DB-4B86-8628-05487B51F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2021.01.08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8156-0350-45AD-B9E5-2C3EF412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 Least Squares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2A304A-FC98-4D74-9D6A-7CFDC1C8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04" y="3429000"/>
            <a:ext cx="4843735" cy="1103921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8951D67-6DB8-4689-9586-4E12FF9DE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300" y="1690688"/>
            <a:ext cx="3102454" cy="89952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2E53FE-9C1A-43F6-8924-50DE22E7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750" y="2711386"/>
            <a:ext cx="6629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B29A-744E-4D9E-826C-9DF06CA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CERES【</a:t>
            </a:r>
            <a:r>
              <a:rPr lang="zh-CN" altLang="en-US" dirty="0"/>
              <a:t>谷歌出品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D785B-854D-4834-94ED-BF11B0D7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Code Quality </a:t>
            </a:r>
            <a:r>
              <a:rPr lang="en-US" altLang="zh-CN" dirty="0"/>
              <a:t>- Ceres Solver has been used in production at Google for more than four years now. It is clean, extensively tested and well documented code that is actively developed and supported</a:t>
            </a:r>
          </a:p>
          <a:p>
            <a:r>
              <a:rPr lang="en-US" altLang="zh-CN" b="1" dirty="0"/>
              <a:t>Modeling API </a:t>
            </a:r>
            <a:r>
              <a:rPr lang="en-US" altLang="zh-CN" dirty="0"/>
              <a:t>- Ceres’s modeling API has been designed so that the user can easily build and modify the objective function.</a:t>
            </a:r>
          </a:p>
          <a:p>
            <a:r>
              <a:rPr lang="en-US" altLang="zh-CN" b="1" dirty="0"/>
              <a:t>Speed</a:t>
            </a:r>
            <a:r>
              <a:rPr lang="en-US" altLang="zh-CN" dirty="0"/>
              <a:t> - Ceres Solver has been extensively optimized</a:t>
            </a:r>
          </a:p>
          <a:p>
            <a:r>
              <a:rPr lang="en-US" altLang="zh-CN" b="1" dirty="0"/>
              <a:t>Solution Quality </a:t>
            </a:r>
          </a:p>
          <a:p>
            <a:r>
              <a:rPr lang="en-US" altLang="zh-CN" b="1" dirty="0"/>
              <a:t>Community</a:t>
            </a:r>
            <a:r>
              <a:rPr lang="en-US" altLang="zh-CN" dirty="0"/>
              <a:t> - Since its release as an open source software, Ceres has developed an active developer community that contributes new features, bug fixes and support.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79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C77FE-2A22-499E-935E-381C15E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g2o: A General Framework for Graph Optimization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72C47-BFC3-4D90-A824-678CD076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g2o has been designed to be easily extensible to a wide range of problems and a new problem typically can be specified in a few lines of code. The current implementation provides solutions to several variants of SLAM and BA.</a:t>
            </a:r>
          </a:p>
          <a:p>
            <a:r>
              <a:rPr lang="en-US" altLang="zh-CN" dirty="0"/>
              <a:t>Written  in C++</a:t>
            </a:r>
          </a:p>
          <a:p>
            <a:r>
              <a:rPr lang="en-US" altLang="zh-CN" dirty="0"/>
              <a:t>Focus on SLAM and BA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09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89B0-9D8E-41A0-AD91-8E9440EA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D73EB-6E1C-4224-A50A-FA2E1505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G2O</a:t>
            </a:r>
            <a:r>
              <a:rPr lang="zh-CN" altLang="en-US" dirty="0"/>
              <a:t>比较专一，且面向的是</a:t>
            </a:r>
            <a:r>
              <a:rPr lang="en-US" altLang="zh-CN" dirty="0"/>
              <a:t>SLAM</a:t>
            </a:r>
            <a:r>
              <a:rPr lang="zh-CN" altLang="en-US" dirty="0"/>
              <a:t>及</a:t>
            </a:r>
            <a:r>
              <a:rPr lang="en-US" altLang="zh-CN" dirty="0"/>
              <a:t>BA</a:t>
            </a:r>
            <a:r>
              <a:rPr lang="zh-CN" altLang="en-US" dirty="0"/>
              <a:t>问题，针对性较强；</a:t>
            </a:r>
            <a:endParaRPr lang="en-US" altLang="zh-CN" dirty="0"/>
          </a:p>
          <a:p>
            <a:r>
              <a:rPr lang="en-US" altLang="zh-CN" b="1" dirty="0"/>
              <a:t>CERES</a:t>
            </a:r>
            <a:r>
              <a:rPr lang="zh-CN" altLang="en-US" dirty="0"/>
              <a:t>比较全面、成熟，且维护性较好，故推荐使用</a:t>
            </a:r>
            <a:r>
              <a:rPr lang="en-US" altLang="zh-CN" dirty="0"/>
              <a:t>CERES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908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CERES、G2O</vt:lpstr>
      <vt:lpstr>Non-linear Least Squares</vt:lpstr>
      <vt:lpstr>CERES【谷歌出品】</vt:lpstr>
      <vt:lpstr>g2o: A General Framework for Graph Optimization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CERES、G2O</dc:title>
  <dc:creator>朋辉</dc:creator>
  <cp:lastModifiedBy>朋辉</cp:lastModifiedBy>
  <cp:revision>7</cp:revision>
  <dcterms:created xsi:type="dcterms:W3CDTF">2021-01-04T08:35:08Z</dcterms:created>
  <dcterms:modified xsi:type="dcterms:W3CDTF">2021-01-08T11:23:27Z</dcterms:modified>
</cp:coreProperties>
</file>