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
  </p:notesMasterIdLst>
  <p:sldIdLst>
    <p:sldId id="257" r:id="rId2"/>
  </p:sldIdLst>
  <p:sldSz cx="12192000" cy="6858000"/>
  <p:notesSz cx="6858000" cy="9144000"/>
  <p:embeddedFontLst>
    <p:embeddedFont>
      <p:font typeface="Algerian" panose="04020705040A02060702" pitchFamily="82" charset="0"/>
      <p:regular r:id="rId4"/>
    </p:embeddedFont>
    <p:embeddedFont>
      <p:font typeface="Calibri" panose="020F0502020204030204" pitchFamily="34" charset="0"/>
      <p:regular r:id="rId5"/>
      <p:bold r:id="rId6"/>
      <p:italic r:id="rId7"/>
      <p:boldItalic r:id="rId8"/>
    </p:embeddedFont>
    <p:embeddedFont>
      <p:font typeface="Gill Sans" panose="020B0604020202020204" charset="0"/>
      <p:regular r:id="rId9"/>
      <p:bold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XL9MIMhavwVKQROz8llu8uzO2l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Bhattacharjee" initials="AB" lastIdx="1" clrIdx="0">
    <p:extLst>
      <p:ext uri="{19B8F6BF-5375-455C-9EA6-DF929625EA0E}">
        <p15:presenceInfo xmlns:p15="http://schemas.microsoft.com/office/powerpoint/2012/main" userId="ab97a48221811c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7" autoAdjust="0"/>
  </p:normalViewPr>
  <p:slideViewPr>
    <p:cSldViewPr snapToGrid="0">
      <p:cViewPr varScale="1">
        <p:scale>
          <a:sx n="93" d="100"/>
          <a:sy n="93" d="100"/>
        </p:scale>
        <p:origin x="274" y="23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2" Type="http://schemas.openxmlformats.org/officeDocument/2006/relationships/slide" Target="slides/slide1.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font" Target="fonts/font7.fntdata"/><Relationship Id="rId19" Type="http://customschemas.google.com/relationships/presentationmetadata" Target="metadata"/><Relationship Id="rId4" Type="http://schemas.openxmlformats.org/officeDocument/2006/relationships/font" Target="fonts/font1.fntdata"/><Relationship Id="rId9"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6"/>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2" name="Google Shape;62;p17"/>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8"/>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8"/>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3F3F3F"/>
              </a:buClr>
              <a:buSzPts val="2400"/>
              <a:buNone/>
              <a:defRPr sz="2400" b="1"/>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7" name="Google Shape;77;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9"/>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20"/>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3F3F3F"/>
              </a:buClr>
              <a:buSzPts val="3200"/>
              <a:buChar char="•"/>
              <a:defRPr sz="3200"/>
            </a:lvl1pPr>
            <a:lvl2pPr marL="914400" lvl="1" indent="-406400" algn="l">
              <a:lnSpc>
                <a:spcPct val="90000"/>
              </a:lnSpc>
              <a:spcBef>
                <a:spcPts val="500"/>
              </a:spcBef>
              <a:spcAft>
                <a:spcPts val="0"/>
              </a:spcAft>
              <a:buClr>
                <a:srgbClr val="3F3F3F"/>
              </a:buClr>
              <a:buSzPts val="2800"/>
              <a:buChar char="•"/>
              <a:defRPr sz="2800"/>
            </a:lvl2pPr>
            <a:lvl3pPr marL="1371600" lvl="2" indent="-381000" algn="l">
              <a:lnSpc>
                <a:spcPct val="90000"/>
              </a:lnSpc>
              <a:spcBef>
                <a:spcPts val="500"/>
              </a:spcBef>
              <a:spcAft>
                <a:spcPts val="0"/>
              </a:spcAft>
              <a:buClr>
                <a:srgbClr val="3F3F3F"/>
              </a:buClr>
              <a:buSzPts val="2400"/>
              <a:buChar char="•"/>
              <a:defRPr sz="2400"/>
            </a:lvl3pPr>
            <a:lvl4pPr marL="1828800" lvl="3" indent="-355600" algn="l">
              <a:lnSpc>
                <a:spcPct val="90000"/>
              </a:lnSpc>
              <a:spcBef>
                <a:spcPts val="500"/>
              </a:spcBef>
              <a:spcAft>
                <a:spcPts val="0"/>
              </a:spcAft>
              <a:buClr>
                <a:srgbClr val="3F3F3F"/>
              </a:buClr>
              <a:buSzPts val="2000"/>
              <a:buChar char="•"/>
              <a:defRPr sz="2000"/>
            </a:lvl4pPr>
            <a:lvl5pPr marL="2286000" lvl="4" indent="-355600" algn="l">
              <a:lnSpc>
                <a:spcPct val="90000"/>
              </a:lnSpc>
              <a:spcBef>
                <a:spcPts val="500"/>
              </a:spcBef>
              <a:spcAft>
                <a:spcPts val="0"/>
              </a:spcAft>
              <a:buClr>
                <a:srgbClr val="3F3F3F"/>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8" name="Google Shape;88;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2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3F3F3F"/>
              </a:buClr>
              <a:buSzPts val="3200"/>
              <a:buFont typeface="Arial"/>
              <a:buNone/>
              <a:defRPr sz="3200" b="0" i="0" u="none" strike="noStrike" cap="none">
                <a:solidFill>
                  <a:srgbClr val="3F3F3F"/>
                </a:solidFill>
                <a:latin typeface="Arial "/>
                <a:ea typeface="Arial "/>
                <a:cs typeface="Arial "/>
                <a:sym typeface="Arial "/>
              </a:defRPr>
            </a:lvl1pPr>
            <a:lvl2pPr marR="0" lvl="1" algn="l" rtl="0">
              <a:lnSpc>
                <a:spcPct val="90000"/>
              </a:lnSpc>
              <a:spcBef>
                <a:spcPts val="500"/>
              </a:spcBef>
              <a:spcAft>
                <a:spcPts val="0"/>
              </a:spcAft>
              <a:buClr>
                <a:srgbClr val="3F3F3F"/>
              </a:buClr>
              <a:buSzPts val="2800"/>
              <a:buFont typeface="Arial"/>
              <a:buNone/>
              <a:defRPr sz="2800" b="0" i="0" u="none" strike="noStrike" cap="none">
                <a:solidFill>
                  <a:srgbClr val="3F3F3F"/>
                </a:solidFill>
                <a:latin typeface="Arial "/>
                <a:ea typeface="Arial "/>
                <a:cs typeface="Arial "/>
                <a:sym typeface="Arial "/>
              </a:defRPr>
            </a:lvl2pPr>
            <a:lvl3pPr marR="0" lvl="2" algn="l" rtl="0">
              <a:lnSpc>
                <a:spcPct val="90000"/>
              </a:lnSpc>
              <a:spcBef>
                <a:spcPts val="500"/>
              </a:spcBef>
              <a:spcAft>
                <a:spcPts val="0"/>
              </a:spcAft>
              <a:buClr>
                <a:srgbClr val="3F3F3F"/>
              </a:buClr>
              <a:buSzPts val="2400"/>
              <a:buFont typeface="Arial"/>
              <a:buNone/>
              <a:defRPr sz="2400" b="0" i="0" u="none" strike="noStrike" cap="none">
                <a:solidFill>
                  <a:srgbClr val="3F3F3F"/>
                </a:solidFill>
                <a:latin typeface="Arial "/>
                <a:ea typeface="Arial "/>
                <a:cs typeface="Arial "/>
                <a:sym typeface="Arial "/>
              </a:defRPr>
            </a:lvl3pPr>
            <a:lvl4pPr marR="0" lvl="3"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
                <a:ea typeface="Arial "/>
                <a:cs typeface="Arial "/>
                <a:sym typeface="Arial "/>
              </a:defRPr>
            </a:lvl4pPr>
            <a:lvl5pPr marR="0" lvl="4" algn="l" rtl="0">
              <a:lnSpc>
                <a:spcPct val="90000"/>
              </a:lnSpc>
              <a:spcBef>
                <a:spcPts val="500"/>
              </a:spcBef>
              <a:spcAft>
                <a:spcPts val="0"/>
              </a:spcAft>
              <a:buClr>
                <a:srgbClr val="3F3F3F"/>
              </a:buClr>
              <a:buSzPts val="2000"/>
              <a:buFont typeface="Arial"/>
              <a:buNone/>
              <a:defRPr sz="2000" b="0" i="0" u="none" strike="noStrike" cap="none">
                <a:solidFill>
                  <a:srgbClr val="3F3F3F"/>
                </a:solidFill>
                <a:latin typeface="Arial "/>
                <a:ea typeface="Arial "/>
                <a:cs typeface="Arial "/>
                <a:sym typeface="Arial "/>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
                <a:ea typeface="Arial "/>
                <a:cs typeface="Arial "/>
                <a:sym typeface="Arial "/>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
                <a:ea typeface="Arial "/>
                <a:cs typeface="Arial "/>
                <a:sym typeface="Arial "/>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
                <a:ea typeface="Arial "/>
                <a:cs typeface="Arial "/>
                <a:sym typeface="Arial "/>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
                <a:ea typeface="Arial "/>
                <a:cs typeface="Arial "/>
                <a:sym typeface="Arial "/>
              </a:defRPr>
            </a:lvl9pPr>
          </a:lstStyle>
          <a:p>
            <a:endParaRPr/>
          </a:p>
        </p:txBody>
      </p:sp>
      <p:sp>
        <p:nvSpPr>
          <p:cNvPr id="95" name="Google Shape;95;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1600"/>
              <a:buNone/>
              <a:defRPr sz="1600"/>
            </a:lvl1pPr>
            <a:lvl2pPr marL="914400" lvl="1" indent="-228600" algn="l">
              <a:lnSpc>
                <a:spcPct val="90000"/>
              </a:lnSpc>
              <a:spcBef>
                <a:spcPts val="500"/>
              </a:spcBef>
              <a:spcAft>
                <a:spcPts val="0"/>
              </a:spcAft>
              <a:buClr>
                <a:srgbClr val="3F3F3F"/>
              </a:buClr>
              <a:buSzPts val="1400"/>
              <a:buNone/>
              <a:defRPr sz="1400"/>
            </a:lvl2pPr>
            <a:lvl3pPr marL="1371600" lvl="2" indent="-228600" algn="l">
              <a:lnSpc>
                <a:spcPct val="90000"/>
              </a:lnSpc>
              <a:spcBef>
                <a:spcPts val="500"/>
              </a:spcBef>
              <a:spcAft>
                <a:spcPts val="0"/>
              </a:spcAft>
              <a:buClr>
                <a:srgbClr val="3F3F3F"/>
              </a:buClr>
              <a:buSzPts val="1200"/>
              <a:buNone/>
              <a:defRPr sz="1200"/>
            </a:lvl3pPr>
            <a:lvl4pPr marL="1828800" lvl="3" indent="-228600" algn="l">
              <a:lnSpc>
                <a:spcPct val="90000"/>
              </a:lnSpc>
              <a:spcBef>
                <a:spcPts val="500"/>
              </a:spcBef>
              <a:spcAft>
                <a:spcPts val="0"/>
              </a:spcAft>
              <a:buClr>
                <a:srgbClr val="3F3F3F"/>
              </a:buClr>
              <a:buSzPts val="1000"/>
              <a:buNone/>
              <a:defRPr sz="1000"/>
            </a:lvl4pPr>
            <a:lvl5pPr marL="2286000" lvl="4" indent="-228600" algn="l">
              <a:lnSpc>
                <a:spcPct val="90000"/>
              </a:lnSpc>
              <a:spcBef>
                <a:spcPts val="500"/>
              </a:spcBef>
              <a:spcAft>
                <a:spcPts val="0"/>
              </a:spcAft>
              <a:buClr>
                <a:srgbClr val="3F3F3F"/>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22"/>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3200"/>
              <a:buFont typeface="Gill Sans"/>
              <a:buNone/>
              <a:defRPr sz="3200" b="1" i="0" u="none" strike="noStrike" cap="non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000"/>
              </a:spcBef>
              <a:spcAft>
                <a:spcPts val="0"/>
              </a:spcAft>
              <a:buClr>
                <a:srgbClr val="3F3F3F"/>
              </a:buClr>
              <a:buSzPts val="1600"/>
              <a:buFont typeface="Arial"/>
              <a:buChar char="•"/>
              <a:defRPr sz="1600" b="0" i="0" u="none" strike="noStrike" cap="none">
                <a:solidFill>
                  <a:srgbClr val="3F3F3F"/>
                </a:solidFill>
                <a:latin typeface="Arial "/>
                <a:ea typeface="Arial "/>
                <a:cs typeface="Arial "/>
                <a:sym typeface="Arial "/>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
                <a:ea typeface="Arial "/>
                <a:cs typeface="Arial "/>
                <a:sym typeface="Arial "/>
              </a:defRPr>
            </a:lvl2pPr>
            <a:lvl3pPr marL="1371600" marR="0" lvl="2"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
                <a:ea typeface="Arial "/>
                <a:cs typeface="Arial "/>
                <a:sym typeface="Arial "/>
              </a:defRPr>
            </a:lvl3pPr>
            <a:lvl4pPr marL="1828800" marR="0" lvl="3"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
                <a:ea typeface="Arial "/>
                <a:cs typeface="Arial "/>
                <a:sym typeface="Arial "/>
              </a:defRPr>
            </a:lvl4pPr>
            <a:lvl5pPr marL="2286000" marR="0" lvl="4"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Arial "/>
                <a:ea typeface="Arial "/>
                <a:cs typeface="Arial "/>
                <a:sym typeface="Arial "/>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
                <a:ea typeface="Arial "/>
                <a:cs typeface="Arial "/>
                <a:sym typeface="Arial "/>
              </a:defRPr>
            </a:lvl9pPr>
          </a:lstStyle>
          <a:p>
            <a:endParaRPr/>
          </a:p>
        </p:txBody>
      </p:sp>
      <p:sp>
        <p:nvSpPr>
          <p:cNvPr id="12" name="Google Shape;12;p11"/>
          <p:cNvSpPr txBox="1">
            <a:spLocks noGrp="1"/>
          </p:cNvSpPr>
          <p:nvPr>
            <p:ph type="dt" idx="10"/>
          </p:nvPr>
        </p:nvSpPr>
        <p:spPr>
          <a:xfrm>
            <a:off x="838200" y="617490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
                <a:ea typeface="Arial "/>
                <a:cs typeface="Arial "/>
                <a:sym typeface="Arial "/>
              </a:defRPr>
            </a:lvl1pPr>
            <a:lvl2pPr marR="0" lvl="1" algn="l" rtl="0">
              <a:spcBef>
                <a:spcPts val="0"/>
              </a:spcBef>
              <a:spcAft>
                <a:spcPts val="0"/>
              </a:spcAft>
              <a:buSzPts val="1400"/>
              <a:buNone/>
              <a:defRPr sz="1800" b="0" i="0" u="none" strike="noStrike" cap="none">
                <a:solidFill>
                  <a:schemeClr val="dk1"/>
                </a:solidFill>
                <a:latin typeface="Arial "/>
                <a:ea typeface="Arial "/>
                <a:cs typeface="Arial "/>
                <a:sym typeface="Arial "/>
              </a:defRPr>
            </a:lvl2pPr>
            <a:lvl3pPr marR="0" lvl="2" algn="l" rtl="0">
              <a:spcBef>
                <a:spcPts val="0"/>
              </a:spcBef>
              <a:spcAft>
                <a:spcPts val="0"/>
              </a:spcAft>
              <a:buSzPts val="1400"/>
              <a:buNone/>
              <a:defRPr sz="1800" b="0" i="0" u="none" strike="noStrike" cap="none">
                <a:solidFill>
                  <a:schemeClr val="dk1"/>
                </a:solidFill>
                <a:latin typeface="Arial "/>
                <a:ea typeface="Arial "/>
                <a:cs typeface="Arial "/>
                <a:sym typeface="Arial "/>
              </a:defRPr>
            </a:lvl3pPr>
            <a:lvl4pPr marR="0" lvl="3" algn="l" rtl="0">
              <a:spcBef>
                <a:spcPts val="0"/>
              </a:spcBef>
              <a:spcAft>
                <a:spcPts val="0"/>
              </a:spcAft>
              <a:buSzPts val="1400"/>
              <a:buNone/>
              <a:defRPr sz="1800" b="0" i="0" u="none" strike="noStrike" cap="none">
                <a:solidFill>
                  <a:schemeClr val="dk1"/>
                </a:solidFill>
                <a:latin typeface="Arial "/>
                <a:ea typeface="Arial "/>
                <a:cs typeface="Arial "/>
                <a:sym typeface="Arial "/>
              </a:defRPr>
            </a:lvl4pPr>
            <a:lvl5pPr marR="0" lvl="4" algn="l" rtl="0">
              <a:spcBef>
                <a:spcPts val="0"/>
              </a:spcBef>
              <a:spcAft>
                <a:spcPts val="0"/>
              </a:spcAft>
              <a:buSzPts val="1400"/>
              <a:buNone/>
              <a:defRPr sz="1800" b="0" i="0" u="none" strike="noStrike" cap="none">
                <a:solidFill>
                  <a:schemeClr val="dk1"/>
                </a:solidFill>
                <a:latin typeface="Arial "/>
                <a:ea typeface="Arial "/>
                <a:cs typeface="Arial "/>
                <a:sym typeface="Arial "/>
              </a:defRPr>
            </a:lvl5pPr>
            <a:lvl6pPr marR="0" lvl="5" algn="l" rtl="0">
              <a:spcBef>
                <a:spcPts val="0"/>
              </a:spcBef>
              <a:spcAft>
                <a:spcPts val="0"/>
              </a:spcAft>
              <a:buSzPts val="1400"/>
              <a:buNone/>
              <a:defRPr sz="1800" b="0" i="0" u="none" strike="noStrike" cap="none">
                <a:solidFill>
                  <a:schemeClr val="dk1"/>
                </a:solidFill>
                <a:latin typeface="Arial "/>
                <a:ea typeface="Arial "/>
                <a:cs typeface="Arial "/>
                <a:sym typeface="Arial "/>
              </a:defRPr>
            </a:lvl6pPr>
            <a:lvl7pPr marR="0" lvl="6" algn="l" rtl="0">
              <a:spcBef>
                <a:spcPts val="0"/>
              </a:spcBef>
              <a:spcAft>
                <a:spcPts val="0"/>
              </a:spcAft>
              <a:buSzPts val="1400"/>
              <a:buNone/>
              <a:defRPr sz="1800" b="0" i="0" u="none" strike="noStrike" cap="none">
                <a:solidFill>
                  <a:schemeClr val="dk1"/>
                </a:solidFill>
                <a:latin typeface="Arial "/>
                <a:ea typeface="Arial "/>
                <a:cs typeface="Arial "/>
                <a:sym typeface="Arial "/>
              </a:defRPr>
            </a:lvl7pPr>
            <a:lvl8pPr marR="0" lvl="7" algn="l" rtl="0">
              <a:spcBef>
                <a:spcPts val="0"/>
              </a:spcBef>
              <a:spcAft>
                <a:spcPts val="0"/>
              </a:spcAft>
              <a:buSzPts val="1400"/>
              <a:buNone/>
              <a:defRPr sz="1800" b="0" i="0" u="none" strike="noStrike" cap="none">
                <a:solidFill>
                  <a:schemeClr val="dk1"/>
                </a:solidFill>
                <a:latin typeface="Arial "/>
                <a:ea typeface="Arial "/>
                <a:cs typeface="Arial "/>
                <a:sym typeface="Arial "/>
              </a:defRPr>
            </a:lvl8pPr>
            <a:lvl9pPr marR="0" lvl="8" algn="l" rtl="0">
              <a:spcBef>
                <a:spcPts val="0"/>
              </a:spcBef>
              <a:spcAft>
                <a:spcPts val="0"/>
              </a:spcAft>
              <a:buSzPts val="1400"/>
              <a:buNone/>
              <a:defRPr sz="1800" b="0" i="0" u="none" strike="noStrike" cap="none">
                <a:solidFill>
                  <a:schemeClr val="dk1"/>
                </a:solidFill>
                <a:latin typeface="Arial "/>
                <a:ea typeface="Arial "/>
                <a:cs typeface="Arial "/>
                <a:sym typeface="Arial "/>
              </a:defRPr>
            </a:lvl9pPr>
          </a:lstStyle>
          <a:p>
            <a:endParaRPr/>
          </a:p>
        </p:txBody>
      </p:sp>
      <p:sp>
        <p:nvSpPr>
          <p:cNvPr id="13" name="Google Shape;13;p11"/>
          <p:cNvSpPr txBox="1">
            <a:spLocks noGrp="1"/>
          </p:cNvSpPr>
          <p:nvPr>
            <p:ph type="ftr" idx="11"/>
          </p:nvPr>
        </p:nvSpPr>
        <p:spPr>
          <a:xfrm>
            <a:off x="4038600" y="617490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
                <a:ea typeface="Arial "/>
                <a:cs typeface="Arial "/>
                <a:sym typeface="Arial "/>
              </a:defRPr>
            </a:lvl1pPr>
            <a:lvl2pPr marR="0" lvl="1" algn="l" rtl="0">
              <a:spcBef>
                <a:spcPts val="0"/>
              </a:spcBef>
              <a:spcAft>
                <a:spcPts val="0"/>
              </a:spcAft>
              <a:buSzPts val="1400"/>
              <a:buNone/>
              <a:defRPr sz="1800" b="0" i="0" u="none" strike="noStrike" cap="none">
                <a:solidFill>
                  <a:schemeClr val="dk1"/>
                </a:solidFill>
                <a:latin typeface="Arial "/>
                <a:ea typeface="Arial "/>
                <a:cs typeface="Arial "/>
                <a:sym typeface="Arial "/>
              </a:defRPr>
            </a:lvl2pPr>
            <a:lvl3pPr marR="0" lvl="2" algn="l" rtl="0">
              <a:spcBef>
                <a:spcPts val="0"/>
              </a:spcBef>
              <a:spcAft>
                <a:spcPts val="0"/>
              </a:spcAft>
              <a:buSzPts val="1400"/>
              <a:buNone/>
              <a:defRPr sz="1800" b="0" i="0" u="none" strike="noStrike" cap="none">
                <a:solidFill>
                  <a:schemeClr val="dk1"/>
                </a:solidFill>
                <a:latin typeface="Arial "/>
                <a:ea typeface="Arial "/>
                <a:cs typeface="Arial "/>
                <a:sym typeface="Arial "/>
              </a:defRPr>
            </a:lvl3pPr>
            <a:lvl4pPr marR="0" lvl="3" algn="l" rtl="0">
              <a:spcBef>
                <a:spcPts val="0"/>
              </a:spcBef>
              <a:spcAft>
                <a:spcPts val="0"/>
              </a:spcAft>
              <a:buSzPts val="1400"/>
              <a:buNone/>
              <a:defRPr sz="1800" b="0" i="0" u="none" strike="noStrike" cap="none">
                <a:solidFill>
                  <a:schemeClr val="dk1"/>
                </a:solidFill>
                <a:latin typeface="Arial "/>
                <a:ea typeface="Arial "/>
                <a:cs typeface="Arial "/>
                <a:sym typeface="Arial "/>
              </a:defRPr>
            </a:lvl4pPr>
            <a:lvl5pPr marR="0" lvl="4" algn="l" rtl="0">
              <a:spcBef>
                <a:spcPts val="0"/>
              </a:spcBef>
              <a:spcAft>
                <a:spcPts val="0"/>
              </a:spcAft>
              <a:buSzPts val="1400"/>
              <a:buNone/>
              <a:defRPr sz="1800" b="0" i="0" u="none" strike="noStrike" cap="none">
                <a:solidFill>
                  <a:schemeClr val="dk1"/>
                </a:solidFill>
                <a:latin typeface="Arial "/>
                <a:ea typeface="Arial "/>
                <a:cs typeface="Arial "/>
                <a:sym typeface="Arial "/>
              </a:defRPr>
            </a:lvl5pPr>
            <a:lvl6pPr marR="0" lvl="5" algn="l" rtl="0">
              <a:spcBef>
                <a:spcPts val="0"/>
              </a:spcBef>
              <a:spcAft>
                <a:spcPts val="0"/>
              </a:spcAft>
              <a:buSzPts val="1400"/>
              <a:buNone/>
              <a:defRPr sz="1800" b="0" i="0" u="none" strike="noStrike" cap="none">
                <a:solidFill>
                  <a:schemeClr val="dk1"/>
                </a:solidFill>
                <a:latin typeface="Arial "/>
                <a:ea typeface="Arial "/>
                <a:cs typeface="Arial "/>
                <a:sym typeface="Arial "/>
              </a:defRPr>
            </a:lvl6pPr>
            <a:lvl7pPr marR="0" lvl="6" algn="l" rtl="0">
              <a:spcBef>
                <a:spcPts val="0"/>
              </a:spcBef>
              <a:spcAft>
                <a:spcPts val="0"/>
              </a:spcAft>
              <a:buSzPts val="1400"/>
              <a:buNone/>
              <a:defRPr sz="1800" b="0" i="0" u="none" strike="noStrike" cap="none">
                <a:solidFill>
                  <a:schemeClr val="dk1"/>
                </a:solidFill>
                <a:latin typeface="Arial "/>
                <a:ea typeface="Arial "/>
                <a:cs typeface="Arial "/>
                <a:sym typeface="Arial "/>
              </a:defRPr>
            </a:lvl7pPr>
            <a:lvl8pPr marR="0" lvl="7" algn="l" rtl="0">
              <a:spcBef>
                <a:spcPts val="0"/>
              </a:spcBef>
              <a:spcAft>
                <a:spcPts val="0"/>
              </a:spcAft>
              <a:buSzPts val="1400"/>
              <a:buNone/>
              <a:defRPr sz="1800" b="0" i="0" u="none" strike="noStrike" cap="none">
                <a:solidFill>
                  <a:schemeClr val="dk1"/>
                </a:solidFill>
                <a:latin typeface="Arial "/>
                <a:ea typeface="Arial "/>
                <a:cs typeface="Arial "/>
                <a:sym typeface="Arial "/>
              </a:defRPr>
            </a:lvl8pPr>
            <a:lvl9pPr marR="0" lvl="8" algn="l" rtl="0">
              <a:spcBef>
                <a:spcPts val="0"/>
              </a:spcBef>
              <a:spcAft>
                <a:spcPts val="0"/>
              </a:spcAft>
              <a:buSzPts val="1400"/>
              <a:buNone/>
              <a:defRPr sz="1800" b="0" i="0" u="none" strike="noStrike" cap="none">
                <a:solidFill>
                  <a:schemeClr val="dk1"/>
                </a:solidFill>
                <a:latin typeface="Arial "/>
                <a:ea typeface="Arial "/>
                <a:cs typeface="Arial "/>
                <a:sym typeface="Arial "/>
              </a:defRPr>
            </a:lvl9pPr>
          </a:lstStyle>
          <a:p>
            <a:endParaRPr/>
          </a:p>
        </p:txBody>
      </p:sp>
      <p:sp>
        <p:nvSpPr>
          <p:cNvPr id="14" name="Google Shape;14;p11"/>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
              <a:ea typeface="Arial "/>
              <a:cs typeface="Arial "/>
              <a:sym typeface="Arial "/>
            </a:endParaRPr>
          </a:p>
        </p:txBody>
      </p:sp>
      <p:sp>
        <p:nvSpPr>
          <p:cNvPr id="15" name="Google Shape;15;p11"/>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1" u="none" strike="noStrike" cap="none">
                <a:solidFill>
                  <a:schemeClr val="dk2"/>
                </a:solidFill>
                <a:latin typeface="Arial "/>
                <a:ea typeface="Arial "/>
                <a:cs typeface="Arial "/>
                <a:sym typeface="Arial "/>
              </a:defRPr>
            </a:lvl1pPr>
            <a:lvl2pPr marL="0" marR="0" lvl="1" indent="0" algn="r" rtl="0">
              <a:spcBef>
                <a:spcPts val="0"/>
              </a:spcBef>
              <a:buNone/>
              <a:defRPr sz="1000" b="0" i="1" u="none" strike="noStrike" cap="none">
                <a:solidFill>
                  <a:schemeClr val="dk2"/>
                </a:solidFill>
                <a:latin typeface="Arial "/>
                <a:ea typeface="Arial "/>
                <a:cs typeface="Arial "/>
                <a:sym typeface="Arial "/>
              </a:defRPr>
            </a:lvl2pPr>
            <a:lvl3pPr marL="0" marR="0" lvl="2" indent="0" algn="r" rtl="0">
              <a:spcBef>
                <a:spcPts val="0"/>
              </a:spcBef>
              <a:buNone/>
              <a:defRPr sz="1000" b="0" i="1" u="none" strike="noStrike" cap="none">
                <a:solidFill>
                  <a:schemeClr val="dk2"/>
                </a:solidFill>
                <a:latin typeface="Arial "/>
                <a:ea typeface="Arial "/>
                <a:cs typeface="Arial "/>
                <a:sym typeface="Arial "/>
              </a:defRPr>
            </a:lvl3pPr>
            <a:lvl4pPr marL="0" marR="0" lvl="3" indent="0" algn="r" rtl="0">
              <a:spcBef>
                <a:spcPts val="0"/>
              </a:spcBef>
              <a:buNone/>
              <a:defRPr sz="1000" b="0" i="1" u="none" strike="noStrike" cap="none">
                <a:solidFill>
                  <a:schemeClr val="dk2"/>
                </a:solidFill>
                <a:latin typeface="Arial "/>
                <a:ea typeface="Arial "/>
                <a:cs typeface="Arial "/>
                <a:sym typeface="Arial "/>
              </a:defRPr>
            </a:lvl4pPr>
            <a:lvl5pPr marL="0" marR="0" lvl="4" indent="0" algn="r" rtl="0">
              <a:spcBef>
                <a:spcPts val="0"/>
              </a:spcBef>
              <a:buNone/>
              <a:defRPr sz="1000" b="0" i="1" u="none" strike="noStrike" cap="none">
                <a:solidFill>
                  <a:schemeClr val="dk2"/>
                </a:solidFill>
                <a:latin typeface="Arial "/>
                <a:ea typeface="Arial "/>
                <a:cs typeface="Arial "/>
                <a:sym typeface="Arial "/>
              </a:defRPr>
            </a:lvl5pPr>
            <a:lvl6pPr marL="0" marR="0" lvl="5" indent="0" algn="r" rtl="0">
              <a:spcBef>
                <a:spcPts val="0"/>
              </a:spcBef>
              <a:buNone/>
              <a:defRPr sz="1000" b="0" i="1" u="none" strike="noStrike" cap="none">
                <a:solidFill>
                  <a:schemeClr val="dk2"/>
                </a:solidFill>
                <a:latin typeface="Arial "/>
                <a:ea typeface="Arial "/>
                <a:cs typeface="Arial "/>
                <a:sym typeface="Arial "/>
              </a:defRPr>
            </a:lvl6pPr>
            <a:lvl7pPr marL="0" marR="0" lvl="6" indent="0" algn="r" rtl="0">
              <a:spcBef>
                <a:spcPts val="0"/>
              </a:spcBef>
              <a:buNone/>
              <a:defRPr sz="1000" b="0" i="1" u="none" strike="noStrike" cap="none">
                <a:solidFill>
                  <a:schemeClr val="dk2"/>
                </a:solidFill>
                <a:latin typeface="Arial "/>
                <a:ea typeface="Arial "/>
                <a:cs typeface="Arial "/>
                <a:sym typeface="Arial "/>
              </a:defRPr>
            </a:lvl7pPr>
            <a:lvl8pPr marL="0" marR="0" lvl="7" indent="0" algn="r" rtl="0">
              <a:spcBef>
                <a:spcPts val="0"/>
              </a:spcBef>
              <a:buNone/>
              <a:defRPr sz="1000" b="0" i="1" u="none" strike="noStrike" cap="none">
                <a:solidFill>
                  <a:schemeClr val="dk2"/>
                </a:solidFill>
                <a:latin typeface="Arial "/>
                <a:ea typeface="Arial "/>
                <a:cs typeface="Arial "/>
                <a:sym typeface="Arial "/>
              </a:defRPr>
            </a:lvl8pPr>
            <a:lvl9pPr marL="0" marR="0" lvl="8" indent="0" algn="r" rtl="0">
              <a:spcBef>
                <a:spcPts val="0"/>
              </a:spcBef>
              <a:buNone/>
              <a:defRPr sz="1000" b="0" i="1" u="none" strike="noStrike" cap="none">
                <a:solidFill>
                  <a:schemeClr val="dk2"/>
                </a:solidFill>
                <a:latin typeface="Arial "/>
                <a:ea typeface="Arial "/>
                <a:cs typeface="Arial "/>
                <a:sym typeface="Arial "/>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 descr="People's hands"/>
          <p:cNvPicPr preferRelativeResize="0">
            <a:picLocks noGrp="1"/>
          </p:cNvPicPr>
          <p:nvPr>
            <p:ph type="body" idx="4294967295"/>
          </p:nvPr>
        </p:nvPicPr>
        <p:blipFill rotWithShape="1">
          <a:blip r:embed="rId3">
            <a:alphaModFix/>
          </a:blip>
          <a:srcRect/>
          <a:stretch/>
        </p:blipFill>
        <p:spPr>
          <a:xfrm>
            <a:off x="0" y="-304800"/>
            <a:ext cx="12189600" cy="6856650"/>
          </a:xfrm>
          <a:prstGeom prst="rect">
            <a:avLst/>
          </a:prstGeom>
          <a:noFill/>
          <a:ln>
            <a:noFill/>
          </a:ln>
        </p:spPr>
      </p:pic>
      <p:sp>
        <p:nvSpPr>
          <p:cNvPr id="122" name="Google Shape;122;p2" descr="Beige oval"/>
          <p:cNvSpPr/>
          <p:nvPr/>
        </p:nvSpPr>
        <p:spPr>
          <a:xfrm>
            <a:off x="11562237" y="6227432"/>
            <a:ext cx="266400" cy="26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
              <a:ea typeface="Arial "/>
              <a:cs typeface="Arial "/>
              <a:sym typeface="Arial "/>
            </a:endParaRPr>
          </a:p>
        </p:txBody>
      </p:sp>
      <p:sp>
        <p:nvSpPr>
          <p:cNvPr id="123" name="Google Shape;123;p2"/>
          <p:cNvSpPr txBox="1">
            <a:spLocks noGrp="1"/>
          </p:cNvSpPr>
          <p:nvPr>
            <p:ph type="title"/>
          </p:nvPr>
        </p:nvSpPr>
        <p:spPr>
          <a:xfrm>
            <a:off x="806116" y="32995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Gill Sans"/>
              <a:buNone/>
            </a:pPr>
            <a:r>
              <a:rPr lang="en-US" dirty="0">
                <a:solidFill>
                  <a:schemeClr val="dk1"/>
                </a:solidFill>
              </a:rPr>
              <a:t>MODEL and ASSESS </a:t>
            </a:r>
            <a:endParaRPr dirty="0"/>
          </a:p>
        </p:txBody>
      </p:sp>
      <p:sp>
        <p:nvSpPr>
          <p:cNvPr id="124" name="Google Shape;124;p2"/>
          <p:cNvSpPr txBox="1">
            <a:spLocks noGrp="1"/>
          </p:cNvSpPr>
          <p:nvPr>
            <p:ph type="sldNum" idx="12"/>
          </p:nvPr>
        </p:nvSpPr>
        <p:spPr>
          <a:xfrm>
            <a:off x="11468844" y="6174902"/>
            <a:ext cx="357116"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25" name="Google Shape;125;p2" descr="Beige rectangle"/>
          <p:cNvSpPr/>
          <p:nvPr/>
        </p:nvSpPr>
        <p:spPr>
          <a:xfrm>
            <a:off x="915637" y="1309144"/>
            <a:ext cx="4608000" cy="0"/>
          </a:xfrm>
          <a:custGeom>
            <a:avLst/>
            <a:gdLst/>
            <a:ahLst/>
            <a:cxnLst/>
            <a:rect l="l" t="t" r="r" b="b"/>
            <a:pathLst>
              <a:path w="3931920" h="120000" extrusionOk="0">
                <a:moveTo>
                  <a:pt x="0" y="0"/>
                </a:moveTo>
                <a:lnTo>
                  <a:pt x="3931920" y="0"/>
                </a:lnTo>
              </a:path>
            </a:pathLst>
          </a:custGeom>
          <a:noFill/>
          <a:ln w="5485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
              <a:ea typeface="Arial "/>
              <a:cs typeface="Arial "/>
              <a:sym typeface="Arial "/>
            </a:endParaRPr>
          </a:p>
        </p:txBody>
      </p:sp>
      <p:cxnSp>
        <p:nvCxnSpPr>
          <p:cNvPr id="126" name="Google Shape;126;p2" descr="Line"/>
          <p:cNvCxnSpPr/>
          <p:nvPr/>
        </p:nvCxnSpPr>
        <p:spPr>
          <a:xfrm>
            <a:off x="942531" y="1476838"/>
            <a:ext cx="0" cy="396000"/>
          </a:xfrm>
          <a:prstGeom prst="straightConnector1">
            <a:avLst/>
          </a:prstGeom>
          <a:noFill/>
          <a:ln w="12700" cap="flat" cmpd="sng">
            <a:solidFill>
              <a:schemeClr val="lt2"/>
            </a:solidFill>
            <a:prstDash val="solid"/>
            <a:miter lim="800000"/>
            <a:headEnd type="none" w="sm" len="sm"/>
            <a:tailEnd type="none" w="sm" len="sm"/>
          </a:ln>
        </p:spPr>
      </p:cxnSp>
      <p:sp>
        <p:nvSpPr>
          <p:cNvPr id="128" name="Google Shape;128;p2"/>
          <p:cNvSpPr txBox="1"/>
          <p:nvPr/>
        </p:nvSpPr>
        <p:spPr>
          <a:xfrm>
            <a:off x="884464" y="1376138"/>
            <a:ext cx="2773125" cy="830956"/>
          </a:xfrm>
          <a:prstGeom prst="rect">
            <a:avLst/>
          </a:prstGeom>
          <a:gradFill>
            <a:gsLst>
              <a:gs pos="0">
                <a:srgbClr val="F8E7D3"/>
              </a:gs>
              <a:gs pos="74000">
                <a:srgbClr val="F8E7D3"/>
              </a:gs>
              <a:gs pos="83000">
                <a:srgbClr val="F8E7D3"/>
              </a:gs>
              <a:gs pos="100000">
                <a:srgbClr val="FAEFE1"/>
              </a:gs>
            </a:gsLst>
            <a:lin ang="5400000" scaled="0"/>
          </a:gra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773809"/>
                </a:solidFill>
                <a:latin typeface="Algerian"/>
                <a:sym typeface="Algerian"/>
              </a:rPr>
              <a:t>BEST MODEL and WHY???</a:t>
            </a:r>
            <a:endParaRPr dirty="0"/>
          </a:p>
        </p:txBody>
      </p:sp>
      <p:graphicFrame>
        <p:nvGraphicFramePr>
          <p:cNvPr id="3" name="Table 2">
            <a:extLst>
              <a:ext uri="{FF2B5EF4-FFF2-40B4-BE49-F238E27FC236}">
                <a16:creationId xmlns:a16="http://schemas.microsoft.com/office/drawing/2014/main" id="{1488E741-C9E2-44BB-BA4C-23BC6A29A276}"/>
              </a:ext>
            </a:extLst>
          </p:cNvPr>
          <p:cNvGraphicFramePr>
            <a:graphicFrameLocks noGrp="1"/>
          </p:cNvGraphicFramePr>
          <p:nvPr>
            <p:extLst>
              <p:ext uri="{D42A27DB-BD31-4B8C-83A1-F6EECF244321}">
                <p14:modId xmlns:p14="http://schemas.microsoft.com/office/powerpoint/2010/main" val="725284966"/>
              </p:ext>
            </p:extLst>
          </p:nvPr>
        </p:nvGraphicFramePr>
        <p:xfrm>
          <a:off x="6830955" y="1309144"/>
          <a:ext cx="3896914" cy="4190826"/>
        </p:xfrm>
        <a:graphic>
          <a:graphicData uri="http://schemas.openxmlformats.org/drawingml/2006/table">
            <a:tbl>
              <a:tblPr>
                <a:tableStyleId>{5C22544A-7EE6-4342-B048-85BDC9FD1C3A}</a:tableStyleId>
              </a:tblPr>
              <a:tblGrid>
                <a:gridCol w="2249950">
                  <a:extLst>
                    <a:ext uri="{9D8B030D-6E8A-4147-A177-3AD203B41FA5}">
                      <a16:colId xmlns:a16="http://schemas.microsoft.com/office/drawing/2014/main" val="896052919"/>
                    </a:ext>
                  </a:extLst>
                </a:gridCol>
                <a:gridCol w="823482">
                  <a:extLst>
                    <a:ext uri="{9D8B030D-6E8A-4147-A177-3AD203B41FA5}">
                      <a16:colId xmlns:a16="http://schemas.microsoft.com/office/drawing/2014/main" val="1403915848"/>
                    </a:ext>
                  </a:extLst>
                </a:gridCol>
                <a:gridCol w="823482">
                  <a:extLst>
                    <a:ext uri="{9D8B030D-6E8A-4147-A177-3AD203B41FA5}">
                      <a16:colId xmlns:a16="http://schemas.microsoft.com/office/drawing/2014/main" val="3731321255"/>
                    </a:ext>
                  </a:extLst>
                </a:gridCol>
              </a:tblGrid>
              <a:tr h="149437">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gridSpan="2">
                  <a:txBody>
                    <a:bodyPr/>
                    <a:lstStyle/>
                    <a:p>
                      <a:pPr algn="ctr" fontAlgn="b"/>
                      <a:r>
                        <a:rPr lang="en-US" sz="1100" u="none" strike="noStrike">
                          <a:effectLst/>
                        </a:rPr>
                        <a:t>AUC</a:t>
                      </a:r>
                      <a:endParaRPr lang="en-US" sz="1100" b="1" i="0" u="none" strike="noStrike">
                        <a:solidFill>
                          <a:srgbClr val="FFFFFF"/>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1726174624"/>
                  </a:ext>
                </a:extLst>
              </a:tr>
              <a:tr h="13931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Training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Validation</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2131068"/>
                  </a:ext>
                </a:extLst>
              </a:tr>
              <a:tr h="272562">
                <a:tc>
                  <a:txBody>
                    <a:bodyPr/>
                    <a:lstStyle/>
                    <a:p>
                      <a:pPr algn="l" fontAlgn="b"/>
                      <a:r>
                        <a:rPr lang="en-US" sz="1100" u="none" strike="noStrike" dirty="0">
                          <a:effectLst/>
                        </a:rPr>
                        <a:t>Logistic - No Feature Engineering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0.6914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0.6842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575559"/>
                  </a:ext>
                </a:extLst>
              </a:tr>
              <a:tr h="272562">
                <a:tc>
                  <a:txBody>
                    <a:bodyPr/>
                    <a:lstStyle/>
                    <a:p>
                      <a:pPr algn="l" fontAlgn="b"/>
                      <a:r>
                        <a:rPr lang="en-US" sz="1100" u="none" strike="noStrike" dirty="0">
                          <a:effectLst/>
                        </a:rPr>
                        <a:t>Logistic - With Feature Engineering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0.6742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0.6748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8713850"/>
                  </a:ext>
                </a:extLst>
              </a:tr>
              <a:tr h="272562">
                <a:tc>
                  <a:txBody>
                    <a:bodyPr/>
                    <a:lstStyle/>
                    <a:p>
                      <a:pPr algn="l" fontAlgn="b"/>
                      <a:r>
                        <a:rPr lang="en-US" sz="1100" u="none" strike="noStrike">
                          <a:effectLst/>
                        </a:rPr>
                        <a:t>Lasso - No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0.6908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0.6801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1906842"/>
                  </a:ext>
                </a:extLst>
              </a:tr>
              <a:tr h="272562">
                <a:tc>
                  <a:txBody>
                    <a:bodyPr/>
                    <a:lstStyle/>
                    <a:p>
                      <a:pPr algn="l" fontAlgn="b"/>
                      <a:r>
                        <a:rPr lang="en-US" sz="1100" u="none" strike="noStrike">
                          <a:effectLst/>
                        </a:rPr>
                        <a:t>Lasso - With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0.5441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0.5567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7877726"/>
                  </a:ext>
                </a:extLst>
              </a:tr>
              <a:tr h="217872">
                <a:tc>
                  <a:txBody>
                    <a:bodyPr/>
                    <a:lstStyle/>
                    <a:p>
                      <a:pPr algn="l" fontAlgn="b"/>
                      <a:r>
                        <a:rPr lang="en-US" sz="1100" u="none" strike="noStrike">
                          <a:effectLst/>
                        </a:rPr>
                        <a:t>Ridge - No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0.6882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0.6910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1741121"/>
                  </a:ext>
                </a:extLst>
              </a:tr>
              <a:tr h="272562">
                <a:tc>
                  <a:txBody>
                    <a:bodyPr/>
                    <a:lstStyle/>
                    <a:p>
                      <a:pPr algn="l" fontAlgn="b"/>
                      <a:r>
                        <a:rPr lang="en-US" sz="1100" u="none" strike="noStrike" dirty="0">
                          <a:effectLst/>
                        </a:rPr>
                        <a:t>Ridge - With Feature Engineering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0.5590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0.5555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458074"/>
                  </a:ext>
                </a:extLst>
              </a:tr>
              <a:tr h="272562">
                <a:tc>
                  <a:txBody>
                    <a:bodyPr/>
                    <a:lstStyle/>
                    <a:p>
                      <a:pPr algn="l" fontAlgn="b"/>
                      <a:r>
                        <a:rPr lang="en-US" sz="1100" b="0" i="0" u="none" strike="noStrike" cap="none">
                          <a:solidFill>
                            <a:schemeClr val="dk1"/>
                          </a:solidFill>
                          <a:effectLst/>
                          <a:latin typeface="+mn-lt"/>
                          <a:ea typeface="+mn-ea"/>
                          <a:cs typeface="+mn-cs"/>
                          <a:sym typeface="Arial"/>
                        </a:rPr>
                        <a:t>Boosted Trees - No Feature Engineering</a:t>
                      </a:r>
                    </a:p>
                  </a:txBody>
                  <a:tcPr marL="7620" marR="7620" marT="7620" marB="0" anchor="b"/>
                </a:tc>
                <a:tc>
                  <a:txBody>
                    <a:bodyPr/>
                    <a:lstStyle/>
                    <a:p>
                      <a:pPr algn="ctr" fontAlgn="b"/>
                      <a:r>
                        <a:rPr lang="en-US" sz="1100" b="0" i="0" u="none" strike="noStrike" cap="none">
                          <a:solidFill>
                            <a:schemeClr val="dk1"/>
                          </a:solidFill>
                          <a:effectLst/>
                          <a:latin typeface="+mn-lt"/>
                          <a:ea typeface="+mn-ea"/>
                          <a:cs typeface="+mn-cs"/>
                          <a:sym typeface="Arial"/>
                        </a:rPr>
                        <a:t>0.7084</a:t>
                      </a:r>
                    </a:p>
                  </a:txBody>
                  <a:tcPr marL="7620" marR="7620" marT="7620" marB="0" anchor="b"/>
                </a:tc>
                <a:tc>
                  <a:txBody>
                    <a:bodyPr/>
                    <a:lstStyle/>
                    <a:p>
                      <a:pPr algn="ctr" fontAlgn="b"/>
                      <a:r>
                        <a:rPr lang="en-US" sz="1100" b="0" i="0" u="none" strike="noStrike" cap="none" dirty="0">
                          <a:solidFill>
                            <a:schemeClr val="dk1"/>
                          </a:solidFill>
                          <a:effectLst/>
                          <a:latin typeface="+mn-lt"/>
                          <a:ea typeface="+mn-ea"/>
                          <a:cs typeface="+mn-cs"/>
                          <a:sym typeface="Arial"/>
                        </a:rPr>
                        <a:t>0.6941</a:t>
                      </a:r>
                    </a:p>
                  </a:txBody>
                  <a:tcPr marL="7620" marR="7620" marT="7620" marB="0" anchor="b"/>
                </a:tc>
                <a:extLst>
                  <a:ext uri="{0D108BD9-81ED-4DB2-BD59-A6C34878D82A}">
                    <a16:rowId xmlns:a16="http://schemas.microsoft.com/office/drawing/2014/main" val="4074070475"/>
                  </a:ext>
                </a:extLst>
              </a:tr>
              <a:tr h="272562">
                <a:tc>
                  <a:txBody>
                    <a:bodyPr/>
                    <a:lstStyle/>
                    <a:p>
                      <a:pPr algn="l" fontAlgn="b"/>
                      <a:r>
                        <a:rPr lang="en-US" sz="1100" u="none" strike="noStrike" dirty="0">
                          <a:effectLst/>
                        </a:rPr>
                        <a:t>Boosted Trees - With Feature Engineering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0.7065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0.6933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62953260"/>
                  </a:ext>
                </a:extLst>
              </a:tr>
              <a:tr h="272562">
                <a:tc>
                  <a:txBody>
                    <a:bodyPr/>
                    <a:lstStyle/>
                    <a:p>
                      <a:pPr algn="l" fontAlgn="b"/>
                      <a:r>
                        <a:rPr lang="en-US" sz="1100" u="none" strike="noStrike">
                          <a:effectLst/>
                        </a:rPr>
                        <a:t>Partition - No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0.6856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0.6679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5721132"/>
                  </a:ext>
                </a:extLst>
              </a:tr>
              <a:tr h="272562">
                <a:tc>
                  <a:txBody>
                    <a:bodyPr/>
                    <a:lstStyle/>
                    <a:p>
                      <a:pPr algn="l" fontAlgn="b"/>
                      <a:r>
                        <a:rPr lang="en-US" sz="1100" u="none" strike="noStrike">
                          <a:effectLst/>
                        </a:rPr>
                        <a:t>Partition - With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0.6849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0.6673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8901583"/>
                  </a:ext>
                </a:extLst>
              </a:tr>
              <a:tr h="272562">
                <a:tc>
                  <a:txBody>
                    <a:bodyPr/>
                    <a:lstStyle/>
                    <a:p>
                      <a:pPr algn="l" fontAlgn="b"/>
                      <a:r>
                        <a:rPr lang="en-US" sz="1100" u="none" strike="noStrike" dirty="0">
                          <a:effectLst/>
                          <a:highlight>
                            <a:srgbClr val="FFFF00"/>
                          </a:highlight>
                        </a:rPr>
                        <a:t>Bootstrap Forest - No Feature Engineering</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1100" u="none" strike="noStrike" dirty="0">
                          <a:effectLst/>
                          <a:highlight>
                            <a:srgbClr val="FFFF00"/>
                          </a:highlight>
                        </a:rPr>
                        <a:t>0.7183</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tc>
                  <a:txBody>
                    <a:bodyPr/>
                    <a:lstStyle/>
                    <a:p>
                      <a:pPr algn="ctr" fontAlgn="b"/>
                      <a:r>
                        <a:rPr lang="en-US" sz="1100" u="none" strike="noStrike" dirty="0">
                          <a:effectLst/>
                          <a:highlight>
                            <a:srgbClr val="FFFF00"/>
                          </a:highlight>
                        </a:rPr>
                        <a:t>0.6947</a:t>
                      </a:r>
                      <a:endParaRPr lang="en-US" sz="11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3241019028"/>
                  </a:ext>
                </a:extLst>
              </a:tr>
              <a:tr h="272562">
                <a:tc>
                  <a:txBody>
                    <a:bodyPr/>
                    <a:lstStyle/>
                    <a:p>
                      <a:pPr algn="l" fontAlgn="b"/>
                      <a:r>
                        <a:rPr lang="en-US" sz="1100" u="none" strike="noStrike">
                          <a:effectLst/>
                        </a:rPr>
                        <a:t>Boostrap Forest - With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0.7167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0.6929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7603294"/>
                  </a:ext>
                </a:extLst>
              </a:tr>
              <a:tr h="272562">
                <a:tc>
                  <a:txBody>
                    <a:bodyPr/>
                    <a:lstStyle/>
                    <a:p>
                      <a:pPr algn="l" fontAlgn="b"/>
                      <a:r>
                        <a:rPr lang="en-US" sz="1100" u="none" strike="noStrike">
                          <a:effectLst/>
                        </a:rPr>
                        <a:t>Neural Network - No Feature Engineering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0.7099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0.6947</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6795148"/>
                  </a:ext>
                </a:extLst>
              </a:tr>
            </a:tbl>
          </a:graphicData>
        </a:graphic>
      </p:graphicFrame>
      <p:sp>
        <p:nvSpPr>
          <p:cNvPr id="5" name="TextBox 4">
            <a:extLst>
              <a:ext uri="{FF2B5EF4-FFF2-40B4-BE49-F238E27FC236}">
                <a16:creationId xmlns:a16="http://schemas.microsoft.com/office/drawing/2014/main" id="{C8BAF060-9485-4203-A371-4979BA07DADA}"/>
              </a:ext>
            </a:extLst>
          </p:cNvPr>
          <p:cNvSpPr txBox="1"/>
          <p:nvPr/>
        </p:nvSpPr>
        <p:spPr>
          <a:xfrm>
            <a:off x="884464" y="2800350"/>
            <a:ext cx="5211536" cy="307777"/>
          </a:xfrm>
          <a:prstGeom prst="rect">
            <a:avLst/>
          </a:prstGeom>
          <a:noFill/>
        </p:spPr>
        <p:txBody>
          <a:bodyPr wrap="square" rtlCol="0">
            <a:spAutoFit/>
          </a:bodyPr>
          <a:lstStyle/>
          <a:p>
            <a:r>
              <a:rPr lang="en-US" dirty="0"/>
              <a:t> </a:t>
            </a:r>
          </a:p>
        </p:txBody>
      </p:sp>
      <p:sp>
        <p:nvSpPr>
          <p:cNvPr id="7" name="TextBox 6">
            <a:extLst>
              <a:ext uri="{FF2B5EF4-FFF2-40B4-BE49-F238E27FC236}">
                <a16:creationId xmlns:a16="http://schemas.microsoft.com/office/drawing/2014/main" id="{4B473EE7-755A-4A05-BB3B-C6AE6915591A}"/>
              </a:ext>
            </a:extLst>
          </p:cNvPr>
          <p:cNvSpPr txBox="1"/>
          <p:nvPr/>
        </p:nvSpPr>
        <p:spPr>
          <a:xfrm>
            <a:off x="884464" y="2307794"/>
            <a:ext cx="3044985" cy="523220"/>
          </a:xfrm>
          <a:prstGeom prst="rect">
            <a:avLst/>
          </a:prstGeom>
          <a:noFill/>
        </p:spPr>
        <p:txBody>
          <a:bodyPr wrap="square" rtlCol="0">
            <a:spAutoFit/>
          </a:bodyPr>
          <a:lstStyle/>
          <a:p>
            <a:r>
              <a:rPr lang="en-US" dirty="0">
                <a:solidFill>
                  <a:schemeClr val="accent1">
                    <a:lumMod val="40000"/>
                    <a:lumOff val="60000"/>
                  </a:schemeClr>
                </a:solidFill>
                <a:highlight>
                  <a:srgbClr val="808000"/>
                </a:highlight>
              </a:rPr>
              <a:t>Random Forest Hyperparameters Hyperparameters</a:t>
            </a:r>
          </a:p>
        </p:txBody>
      </p:sp>
      <p:sp>
        <p:nvSpPr>
          <p:cNvPr id="8" name="TextBox 7">
            <a:extLst>
              <a:ext uri="{FF2B5EF4-FFF2-40B4-BE49-F238E27FC236}">
                <a16:creationId xmlns:a16="http://schemas.microsoft.com/office/drawing/2014/main" id="{5E240274-6D99-4C8C-961D-8C3A7AA1E41D}"/>
              </a:ext>
            </a:extLst>
          </p:cNvPr>
          <p:cNvSpPr txBox="1"/>
          <p:nvPr/>
        </p:nvSpPr>
        <p:spPr>
          <a:xfrm>
            <a:off x="806116" y="4669971"/>
            <a:ext cx="5430992" cy="1600438"/>
          </a:xfrm>
          <a:prstGeom prst="rect">
            <a:avLst/>
          </a:prstGeom>
          <a:noFill/>
        </p:spPr>
        <p:txBody>
          <a:bodyPr wrap="square" rtlCol="0">
            <a:spAutoFit/>
          </a:bodyPr>
          <a:lstStyle/>
          <a:p>
            <a:r>
              <a:rPr lang="en-US" dirty="0">
                <a:solidFill>
                  <a:schemeClr val="accent6">
                    <a:lumMod val="50000"/>
                  </a:schemeClr>
                </a:solidFill>
                <a:highlight>
                  <a:srgbClr val="00FFFF"/>
                </a:highlight>
              </a:rPr>
              <a:t>AUC for Bootstrap Forest and Neural Nets comes out to be the same here. As far as usage of Neural Nets is concerned, given our business problem, hammering to an accurate model would be too brute a force to be used here. Also being  a black box model and with no difference in AUCs with the second best model(Random Forest) ,it is preferable to go ahead with a less complex model </a:t>
            </a:r>
            <a:r>
              <a:rPr lang="en-US">
                <a:solidFill>
                  <a:schemeClr val="accent6">
                    <a:lumMod val="50000"/>
                  </a:schemeClr>
                </a:solidFill>
                <a:highlight>
                  <a:srgbClr val="00FFFF"/>
                </a:highlight>
              </a:rPr>
              <a:t>which is </a:t>
            </a:r>
            <a:r>
              <a:rPr lang="en-US" dirty="0">
                <a:solidFill>
                  <a:schemeClr val="accent6">
                    <a:lumMod val="50000"/>
                  </a:schemeClr>
                </a:solidFill>
                <a:highlight>
                  <a:srgbClr val="00FFFF"/>
                </a:highlight>
              </a:rPr>
              <a:t>the latter in our case.</a:t>
            </a:r>
          </a:p>
        </p:txBody>
      </p:sp>
      <p:pic>
        <p:nvPicPr>
          <p:cNvPr id="2" name="Picture 1">
            <a:extLst>
              <a:ext uri="{FF2B5EF4-FFF2-40B4-BE49-F238E27FC236}">
                <a16:creationId xmlns:a16="http://schemas.microsoft.com/office/drawing/2014/main" id="{2E95A1F1-A098-4809-B36F-417033AFA864}"/>
              </a:ext>
            </a:extLst>
          </p:cNvPr>
          <p:cNvPicPr>
            <a:picLocks noChangeAspect="1"/>
          </p:cNvPicPr>
          <p:nvPr/>
        </p:nvPicPr>
        <p:blipFill>
          <a:blip r:embed="rId4"/>
          <a:stretch>
            <a:fillRect/>
          </a:stretch>
        </p:blipFill>
        <p:spPr>
          <a:xfrm>
            <a:off x="719126" y="2564490"/>
            <a:ext cx="5876925" cy="2086417"/>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203</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Algerian</vt:lpstr>
      <vt:lpstr>Arial </vt:lpstr>
      <vt:lpstr>Arial</vt:lpstr>
      <vt:lpstr>Gill Sans</vt:lpstr>
      <vt:lpstr>Office Theme</vt:lpstr>
      <vt:lpstr>MODEL and ASSESS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 INITIATION </dc:title>
  <cp:lastModifiedBy>Abhishek Bhattacharjee</cp:lastModifiedBy>
  <cp:revision>13</cp:revision>
  <dcterms:created xsi:type="dcterms:W3CDTF">2019-11-23T21:06:50Z</dcterms:created>
  <dcterms:modified xsi:type="dcterms:W3CDTF">2019-11-27T00:55:52Z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