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7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7" r:id="rId6"/>
    <p:sldId id="281" r:id="rId7"/>
    <p:sldId id="282" r:id="rId8"/>
    <p:sldId id="315" r:id="rId9"/>
    <p:sldId id="321" r:id="rId10"/>
    <p:sldId id="304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B44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811" y="4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D5DC6-5952-4EA6-9B84-D348C58714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FI"/>
        </a:p>
      </dgm:t>
    </dgm:pt>
    <dgm:pt modelId="{54276C1C-FBD3-4898-89EC-AABC9EFD3CA8}">
      <dgm:prSet/>
      <dgm:spPr/>
      <dgm:t>
        <a:bodyPr/>
        <a:lstStyle/>
        <a:p>
          <a:r>
            <a:rPr lang="en-US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Adding yet to be released characters, weapons, etc.</a:t>
          </a:r>
          <a:endParaRPr lang="en-FI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gm:t>
    </dgm:pt>
    <dgm:pt modelId="{0F4C9C08-0386-48FF-94A3-443A8A8BC05A}" type="parTrans" cxnId="{246CC18B-F3BF-48E6-BA21-61AA3EEB293D}">
      <dgm:prSet/>
      <dgm:spPr/>
      <dgm:t>
        <a:bodyPr/>
        <a:lstStyle/>
        <a:p>
          <a:endParaRPr lang="en-FI"/>
        </a:p>
      </dgm:t>
    </dgm:pt>
    <dgm:pt modelId="{7AD05998-CC24-4E6A-8C18-8A07179BD23E}" type="sibTrans" cxnId="{246CC18B-F3BF-48E6-BA21-61AA3EEB293D}">
      <dgm:prSet/>
      <dgm:spPr/>
      <dgm:t>
        <a:bodyPr/>
        <a:lstStyle/>
        <a:p>
          <a:endParaRPr lang="en-FI"/>
        </a:p>
      </dgm:t>
    </dgm:pt>
    <dgm:pt modelId="{0E8921A2-D864-44DF-959B-8F22DCD7BE2E}">
      <dgm:prSet/>
      <dgm:spPr/>
      <dgm:t>
        <a:bodyPr/>
        <a:lstStyle/>
        <a:p>
          <a:r>
            <a:rPr lang="en-US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Sharing the program with others and get feedback</a:t>
          </a:r>
          <a:r>
            <a:rPr lang="en-US" dirty="0"/>
            <a:t>.</a:t>
          </a:r>
          <a:endParaRPr lang="en-FI" dirty="0"/>
        </a:p>
      </dgm:t>
    </dgm:pt>
    <dgm:pt modelId="{F47674AB-1CA0-4A33-A3AB-2AFF5B48AD59}" type="parTrans" cxnId="{ED5F07B5-6487-4073-A871-1770C95D38C6}">
      <dgm:prSet/>
      <dgm:spPr/>
      <dgm:t>
        <a:bodyPr/>
        <a:lstStyle/>
        <a:p>
          <a:endParaRPr lang="en-FI"/>
        </a:p>
      </dgm:t>
    </dgm:pt>
    <dgm:pt modelId="{907B7318-6FB8-46C8-BFF0-44BC2760DEC8}" type="sibTrans" cxnId="{ED5F07B5-6487-4073-A871-1770C95D38C6}">
      <dgm:prSet/>
      <dgm:spPr/>
      <dgm:t>
        <a:bodyPr/>
        <a:lstStyle/>
        <a:p>
          <a:endParaRPr lang="en-FI"/>
        </a:p>
      </dgm:t>
    </dgm:pt>
    <dgm:pt modelId="{5841B46F-F07C-4C45-AD59-507A72FEE69E}">
      <dgm:prSet/>
      <dgm:spPr/>
      <dgm:t>
        <a:bodyPr/>
        <a:lstStyle/>
        <a:p>
          <a:r>
            <a:rPr lang="en-US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Possibly add new features</a:t>
          </a:r>
          <a:endParaRPr lang="en-FI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gm:t>
    </dgm:pt>
    <dgm:pt modelId="{3AB0FDC0-F389-4AC4-99A2-C698371A5547}" type="parTrans" cxnId="{2B37636B-7ED8-4F9E-9BD5-220DA9A70611}">
      <dgm:prSet/>
      <dgm:spPr/>
      <dgm:t>
        <a:bodyPr/>
        <a:lstStyle/>
        <a:p>
          <a:endParaRPr lang="en-FI"/>
        </a:p>
      </dgm:t>
    </dgm:pt>
    <dgm:pt modelId="{7B4794A1-2263-4B96-8BF1-6949D4107980}" type="sibTrans" cxnId="{2B37636B-7ED8-4F9E-9BD5-220DA9A70611}">
      <dgm:prSet/>
      <dgm:spPr/>
      <dgm:t>
        <a:bodyPr/>
        <a:lstStyle/>
        <a:p>
          <a:endParaRPr lang="en-FI"/>
        </a:p>
      </dgm:t>
    </dgm:pt>
    <dgm:pt modelId="{668921BA-3686-4138-AC71-5ACB85EB3441}" type="pres">
      <dgm:prSet presAssocID="{C33D5DC6-5952-4EA6-9B84-D348C58714BF}" presName="linear" presStyleCnt="0">
        <dgm:presLayoutVars>
          <dgm:animLvl val="lvl"/>
          <dgm:resizeHandles val="exact"/>
        </dgm:presLayoutVars>
      </dgm:prSet>
      <dgm:spPr/>
    </dgm:pt>
    <dgm:pt modelId="{5FEC6E08-073A-466A-8C6F-00A361A280D6}" type="pres">
      <dgm:prSet presAssocID="{54276C1C-FBD3-4898-89EC-AABC9EFD3C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1050F9-5B43-4323-852C-6DFA71397AD0}" type="pres">
      <dgm:prSet presAssocID="{7AD05998-CC24-4E6A-8C18-8A07179BD23E}" presName="spacer" presStyleCnt="0"/>
      <dgm:spPr/>
    </dgm:pt>
    <dgm:pt modelId="{5A180F5C-F2CF-4DB4-B571-FB685B9734D5}" type="pres">
      <dgm:prSet presAssocID="{0E8921A2-D864-44DF-959B-8F22DCD7BE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B87585-331F-4202-95E1-635EDFA1C1CE}" type="pres">
      <dgm:prSet presAssocID="{907B7318-6FB8-46C8-BFF0-44BC2760DEC8}" presName="spacer" presStyleCnt="0"/>
      <dgm:spPr/>
    </dgm:pt>
    <dgm:pt modelId="{39514E0E-DF74-4E42-8D85-66A88B524888}" type="pres">
      <dgm:prSet presAssocID="{5841B46F-F07C-4C45-AD59-507A72FEE6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10E210B-5928-4464-B710-248E39E29915}" type="presOf" srcId="{C33D5DC6-5952-4EA6-9B84-D348C58714BF}" destId="{668921BA-3686-4138-AC71-5ACB85EB3441}" srcOrd="0" destOrd="0" presId="urn:microsoft.com/office/officeart/2005/8/layout/vList2"/>
    <dgm:cxn modelId="{4E7E812F-BD4C-4F7A-B24B-B469A2E2AD9F}" type="presOf" srcId="{5841B46F-F07C-4C45-AD59-507A72FEE69E}" destId="{39514E0E-DF74-4E42-8D85-66A88B524888}" srcOrd="0" destOrd="0" presId="urn:microsoft.com/office/officeart/2005/8/layout/vList2"/>
    <dgm:cxn modelId="{79962947-0CC4-4730-983B-143D7EAFBD49}" type="presOf" srcId="{0E8921A2-D864-44DF-959B-8F22DCD7BE2E}" destId="{5A180F5C-F2CF-4DB4-B571-FB685B9734D5}" srcOrd="0" destOrd="0" presId="urn:microsoft.com/office/officeart/2005/8/layout/vList2"/>
    <dgm:cxn modelId="{2B37636B-7ED8-4F9E-9BD5-220DA9A70611}" srcId="{C33D5DC6-5952-4EA6-9B84-D348C58714BF}" destId="{5841B46F-F07C-4C45-AD59-507A72FEE69E}" srcOrd="2" destOrd="0" parTransId="{3AB0FDC0-F389-4AC4-99A2-C698371A5547}" sibTransId="{7B4794A1-2263-4B96-8BF1-6949D4107980}"/>
    <dgm:cxn modelId="{246CC18B-F3BF-48E6-BA21-61AA3EEB293D}" srcId="{C33D5DC6-5952-4EA6-9B84-D348C58714BF}" destId="{54276C1C-FBD3-4898-89EC-AABC9EFD3CA8}" srcOrd="0" destOrd="0" parTransId="{0F4C9C08-0386-48FF-94A3-443A8A8BC05A}" sibTransId="{7AD05998-CC24-4E6A-8C18-8A07179BD23E}"/>
    <dgm:cxn modelId="{B945CEA6-C7BF-4600-A71E-0AD85C54D3BF}" type="presOf" srcId="{54276C1C-FBD3-4898-89EC-AABC9EFD3CA8}" destId="{5FEC6E08-073A-466A-8C6F-00A361A280D6}" srcOrd="0" destOrd="0" presId="urn:microsoft.com/office/officeart/2005/8/layout/vList2"/>
    <dgm:cxn modelId="{ED5F07B5-6487-4073-A871-1770C95D38C6}" srcId="{C33D5DC6-5952-4EA6-9B84-D348C58714BF}" destId="{0E8921A2-D864-44DF-959B-8F22DCD7BE2E}" srcOrd="1" destOrd="0" parTransId="{F47674AB-1CA0-4A33-A3AB-2AFF5B48AD59}" sibTransId="{907B7318-6FB8-46C8-BFF0-44BC2760DEC8}"/>
    <dgm:cxn modelId="{9BB49D01-F7E9-4315-B1E1-9F24CC029DE3}" type="presParOf" srcId="{668921BA-3686-4138-AC71-5ACB85EB3441}" destId="{5FEC6E08-073A-466A-8C6F-00A361A280D6}" srcOrd="0" destOrd="0" presId="urn:microsoft.com/office/officeart/2005/8/layout/vList2"/>
    <dgm:cxn modelId="{F876E790-D467-4BF3-A0A5-8B79AA2069C5}" type="presParOf" srcId="{668921BA-3686-4138-AC71-5ACB85EB3441}" destId="{D41050F9-5B43-4323-852C-6DFA71397AD0}" srcOrd="1" destOrd="0" presId="urn:microsoft.com/office/officeart/2005/8/layout/vList2"/>
    <dgm:cxn modelId="{E323AC09-57E8-4ECE-9D4C-D75D0D15827C}" type="presParOf" srcId="{668921BA-3686-4138-AC71-5ACB85EB3441}" destId="{5A180F5C-F2CF-4DB4-B571-FB685B9734D5}" srcOrd="2" destOrd="0" presId="urn:microsoft.com/office/officeart/2005/8/layout/vList2"/>
    <dgm:cxn modelId="{291D310A-0C18-4B73-B15B-2682EF345B95}" type="presParOf" srcId="{668921BA-3686-4138-AC71-5ACB85EB3441}" destId="{D7B87585-331F-4202-95E1-635EDFA1C1CE}" srcOrd="3" destOrd="0" presId="urn:microsoft.com/office/officeart/2005/8/layout/vList2"/>
    <dgm:cxn modelId="{C86E346B-6ECF-49D6-855F-9894E1FB7054}" type="presParOf" srcId="{668921BA-3686-4138-AC71-5ACB85EB3441}" destId="{39514E0E-DF74-4E42-8D85-66A88B5248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C6E08-073A-466A-8C6F-00A361A280D6}">
      <dsp:nvSpPr>
        <dsp:cNvPr id="0" name=""/>
        <dsp:cNvSpPr/>
      </dsp:nvSpPr>
      <dsp:spPr>
        <a:xfrm>
          <a:off x="0" y="23434"/>
          <a:ext cx="543951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Adding yet to be released characters, weapons, etc.</a:t>
          </a:r>
          <a:endParaRPr lang="en-FI" sz="1800" kern="1200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sp:txBody>
      <dsp:txXfrm>
        <a:off x="21589" y="45023"/>
        <a:ext cx="5396338" cy="399082"/>
      </dsp:txXfrm>
    </dsp:sp>
    <dsp:sp modelId="{5A180F5C-F2CF-4DB4-B571-FB685B9734D5}">
      <dsp:nvSpPr>
        <dsp:cNvPr id="0" name=""/>
        <dsp:cNvSpPr/>
      </dsp:nvSpPr>
      <dsp:spPr>
        <a:xfrm>
          <a:off x="0" y="517534"/>
          <a:ext cx="543951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Sharing the program with others and get feedback</a:t>
          </a:r>
          <a:r>
            <a:rPr lang="en-US" sz="1800" kern="1200" dirty="0"/>
            <a:t>.</a:t>
          </a:r>
          <a:endParaRPr lang="en-FI" sz="1800" kern="1200" dirty="0"/>
        </a:p>
      </dsp:txBody>
      <dsp:txXfrm>
        <a:off x="21589" y="539123"/>
        <a:ext cx="5396338" cy="399082"/>
      </dsp:txXfrm>
    </dsp:sp>
    <dsp:sp modelId="{39514E0E-DF74-4E42-8D85-66A88B524888}">
      <dsp:nvSpPr>
        <dsp:cNvPr id="0" name=""/>
        <dsp:cNvSpPr/>
      </dsp:nvSpPr>
      <dsp:spPr>
        <a:xfrm>
          <a:off x="0" y="1011634"/>
          <a:ext cx="543951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Possibly add new features</a:t>
          </a:r>
          <a:endParaRPr lang="en-FI" sz="1800" kern="1200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sp:txBody>
      <dsp:txXfrm>
        <a:off x="21589" y="1033223"/>
        <a:ext cx="5396338" cy="39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19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97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040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1383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3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239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57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94254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0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661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341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661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6">
            <a:extLst>
              <a:ext uri="{FF2B5EF4-FFF2-40B4-BE49-F238E27FC236}">
                <a16:creationId xmlns:a16="http://schemas.microsoft.com/office/drawing/2014/main" id="{77764F25-AFAF-D9FB-0EB2-D2A5676E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332F7EC8-D4F1-8E52-6D50-E17D9759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32FA9204-C6E1-662D-70C2-9F393C2A5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6D507E7F-7C5F-EA5A-5315-E1B8547A5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6583EA0D-1BC7-DE2F-B94B-8EA36C64F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FI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8D55BFF1-CD58-36EE-A23F-8D0ED63E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3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2851ABF-C976-481F-B58D-36C0444D29FA}" type="datetimeFigureOut">
              <a:rPr lang="en-FI" smtClean="0"/>
              <a:t>10/04/2024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4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4" r:id="rId16"/>
    <p:sldLayoutId id="2147484038" r:id="rId17"/>
    <p:sldLayoutId id="2147484040" r:id="rId18"/>
    <p:sldLayoutId id="2147483651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194A79E-B74C-43E8-9A45-8B893C4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 err="1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GDApp</a:t>
            </a:r>
            <a:endParaRPr lang="en-US" sz="6000" dirty="0">
              <a:solidFill>
                <a:srgbClr val="FFFFFF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6" name="Picture 5" descr="A cartoon of a child&#10;&#10;Description automatically generated">
            <a:extLst>
              <a:ext uri="{FF2B5EF4-FFF2-40B4-BE49-F238E27FC236}">
                <a16:creationId xmlns:a16="http://schemas.microsoft.com/office/drawing/2014/main" id="{11F00EA4-D2D7-748F-4254-F823DD024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-1" b="-1"/>
          <a:stretch/>
        </p:blipFill>
        <p:spPr>
          <a:xfrm>
            <a:off x="970750" y="640080"/>
            <a:ext cx="5605027" cy="55881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87C22-AFFA-8C67-C9F3-C84A4F5AC213}"/>
              </a:ext>
            </a:extLst>
          </p:cNvPr>
          <p:cNvSpPr txBox="1"/>
          <p:nvPr/>
        </p:nvSpPr>
        <p:spPr>
          <a:xfrm>
            <a:off x="8173212" y="2419773"/>
            <a:ext cx="3401568" cy="33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10.04.2024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Sanna-Mari Jortama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Pavel Kuhn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4" y="251673"/>
            <a:ext cx="5723586" cy="1119927"/>
          </a:xfrm>
        </p:spPr>
        <p:txBody>
          <a:bodyPr/>
          <a:lstStyle/>
          <a:p>
            <a:r>
              <a:rPr lang="en-US" sz="6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A86B0-30B3-0D90-3602-22398F12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14" y="2406341"/>
            <a:ext cx="6526226" cy="3987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74F77-3924-00D5-82A7-EB3F2789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99708"/>
            <a:ext cx="1468676" cy="14066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DA4EA6-5967-DB30-BB1C-885750F3B2B4}"/>
              </a:ext>
            </a:extLst>
          </p:cNvPr>
          <p:cNvSpPr txBox="1"/>
          <p:nvPr/>
        </p:nvSpPr>
        <p:spPr>
          <a:xfrm>
            <a:off x="372414" y="1374441"/>
            <a:ext cx="708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Genshin Domain Application (</a:t>
            </a:r>
            <a:r>
              <a:rPr lang="en-GB" dirty="0" err="1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GDApp</a:t>
            </a:r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 is a personal project developed to help us with our daily tasks in a game called Genshin Impact.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CDBC4-B681-E57D-4EAC-FC05BA1BB3FA}"/>
              </a:ext>
            </a:extLst>
          </p:cNvPr>
          <p:cNvSpPr txBox="1"/>
          <p:nvPr/>
        </p:nvSpPr>
        <p:spPr>
          <a:xfrm>
            <a:off x="7335521" y="2916175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B1B44"/>
                </a:solidFill>
                <a:latin typeface="Source Sans Pro SemiBold" panose="020F0502020204030204" pitchFamily="34" charset="0"/>
                <a:ea typeface="Source Sans Pro Black" panose="020B0803030403020204" pitchFamily="34" charset="0"/>
              </a:rPr>
              <a:t>Key functions include: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F0502020204030204" pitchFamily="34" charset="0"/>
                <a:ea typeface="Source Sans Pro Black" panose="020B0803030403020204" pitchFamily="34" charset="0"/>
              </a:rPr>
              <a:t>- Saving user data for each character and weapon in the game.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F0502020204030204" pitchFamily="34" charset="0"/>
                <a:ea typeface="Source Sans Pro Black" panose="020B0803030403020204" pitchFamily="34" charset="0"/>
              </a:rPr>
              <a:t>- Listing characters/weapons for the materials they need.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F0502020204030204" pitchFamily="34" charset="0"/>
                <a:ea typeface="Source Sans Pro Black" panose="020B0803030403020204" pitchFamily="34" charset="0"/>
              </a:rPr>
              <a:t>- Giving an overview of all listed items.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101" y="629564"/>
            <a:ext cx="5108186" cy="16872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Characters Tab &amp;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2615201"/>
            <a:ext cx="3913237" cy="40151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1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tab lets the user first search for a character by name or filter.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1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Clicking on a character will open a new window with its overview.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1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 this window, the user can fill in the desired information (notes, selected weapon and artifacts) and whether they will be listed or not.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1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Listed items will be gathered in Domains tab.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96F01-3F0A-688E-A881-4F7F3AF1D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5" y="158782"/>
            <a:ext cx="4534525" cy="273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8CC1C-8566-37CA-49B9-74B53E02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62" y="2946399"/>
            <a:ext cx="6120251" cy="3836575"/>
          </a:xfrm>
          <a:prstGeom prst="rect">
            <a:avLst/>
          </a:prstGeom>
        </p:spPr>
      </p:pic>
      <p:pic>
        <p:nvPicPr>
          <p:cNvPr id="12" name="Graphic 11" descr="Arrow: Anti-clockwise curve with solid fill">
            <a:extLst>
              <a:ext uri="{FF2B5EF4-FFF2-40B4-BE49-F238E27FC236}">
                <a16:creationId xmlns:a16="http://schemas.microsoft.com/office/drawing/2014/main" id="{689B8C4E-015B-B8C6-DE2E-47A8D7F7D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874476">
            <a:off x="-172973" y="2745895"/>
            <a:ext cx="1366208" cy="1366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94A79E-B74C-43E8-9A45-8B893C4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-170286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+mj-cs"/>
              </a:rPr>
              <a:t>Weapons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BD5D2-22C2-A419-8748-01B264C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" y="1188720"/>
            <a:ext cx="7433736" cy="44602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3840" y="1892194"/>
            <a:ext cx="3921760" cy="37567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Weapons tab allows the user to search and list weapons.</a:t>
            </a:r>
          </a:p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 weapons have a check box attached to their weapon card; any new windows won’t be generated.</a:t>
            </a:r>
          </a:p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Additionally, the weapon also shows the materials it needs on the right. These materials are fixed.</a:t>
            </a:r>
          </a:p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Clicking on the check box will automatically save changes and the weapons will show as listed in Domains tab.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7" y="325979"/>
            <a:ext cx="5514586" cy="156829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Domains Tab &amp;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49742-F755-5132-A08D-9B7144BE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00" y="67466"/>
            <a:ext cx="5989535" cy="3653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F03FF-27EB-52F7-0B57-D197A11EE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3149820"/>
            <a:ext cx="6055660" cy="3640714"/>
          </a:xfrm>
          <a:prstGeom prst="rect">
            <a:avLst/>
          </a:prstGeom>
        </p:spPr>
      </p:pic>
      <p:pic>
        <p:nvPicPr>
          <p:cNvPr id="11" name="Graphic 10" descr="Arrow: Anti-clockwise curve with solid fill">
            <a:extLst>
              <a:ext uri="{FF2B5EF4-FFF2-40B4-BE49-F238E27FC236}">
                <a16:creationId xmlns:a16="http://schemas.microsoft.com/office/drawing/2014/main" id="{8C0CA204-E26F-C9E5-7FBD-2DD454957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510287" flipH="1">
            <a:off x="10676019" y="3634399"/>
            <a:ext cx="1416388" cy="1366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0B124A-8546-E4A8-CA70-8446909F8F02}"/>
              </a:ext>
            </a:extLst>
          </p:cNvPr>
          <p:cNvSpPr txBox="1"/>
          <p:nvPr/>
        </p:nvSpPr>
        <p:spPr>
          <a:xfrm>
            <a:off x="318457" y="2012921"/>
            <a:ext cx="43043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This tab combines user input from other tabs and lists everything that the user is looking for.</a:t>
            </a:r>
          </a:p>
          <a:p>
            <a:endParaRPr lang="en-GB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 are color-coded to represent the type of material. Materials not available on the filtered day will be greyed out. Multiple other filter options exist.</a:t>
            </a:r>
          </a:p>
          <a:p>
            <a:endParaRPr lang="en-GB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When the user clicks on the desired domain, it will show both listed and unlisted items, apart from artifact domains.</a:t>
            </a:r>
            <a:endParaRPr lang="en-FI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124" y="593378"/>
            <a:ext cx="9875463" cy="999746"/>
          </a:xfrm>
        </p:spPr>
        <p:txBody>
          <a:bodyPr/>
          <a:lstStyle/>
          <a:p>
            <a:r>
              <a:rPr lang="en-US" sz="6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Future Plans &amp; Updates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3124" y="1947658"/>
            <a:ext cx="5829147" cy="772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Although the program is somewhat complete, we will continue to add new resources and fix possible bugs. These include: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6C320A6-D9AD-787C-C3F9-52112D11E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7626"/>
              </p:ext>
            </p:extLst>
          </p:nvPr>
        </p:nvGraphicFramePr>
        <p:xfrm>
          <a:off x="1835044" y="2840673"/>
          <a:ext cx="5439516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6F1B0BB-3FFA-6E09-0E09-BBCB735A63EE}"/>
              </a:ext>
            </a:extLst>
          </p:cNvPr>
          <p:cNvSpPr txBox="1">
            <a:spLocks/>
          </p:cNvSpPr>
          <p:nvPr/>
        </p:nvSpPr>
        <p:spPr>
          <a:xfrm>
            <a:off x="1713124" y="4545556"/>
            <a:ext cx="5829147" cy="77216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 also have plans for a similar project for another game :)</a:t>
            </a:r>
          </a:p>
        </p:txBody>
      </p:sp>
      <p:pic>
        <p:nvPicPr>
          <p:cNvPr id="11" name="Picture 10" descr="A cartoon of a person with pink hair&#10;&#10;Description automatically generated">
            <a:extLst>
              <a:ext uri="{FF2B5EF4-FFF2-40B4-BE49-F238E27FC236}">
                <a16:creationId xmlns:a16="http://schemas.microsoft.com/office/drawing/2014/main" id="{D209231F-2A25-D161-AFD0-DA98CA91E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5407" y="4535405"/>
            <a:ext cx="1729217" cy="1729217"/>
          </a:xfrm>
          <a:prstGeom prst="rect">
            <a:avLst/>
          </a:prstGeom>
        </p:spPr>
      </p:pic>
      <p:pic>
        <p:nvPicPr>
          <p:cNvPr id="17" name="Picture 16" descr="A cartoon of a person with white hair and blue eyes&#10;&#10;Description automatically generated">
            <a:extLst>
              <a:ext uri="{FF2B5EF4-FFF2-40B4-BE49-F238E27FC236}">
                <a16:creationId xmlns:a16="http://schemas.microsoft.com/office/drawing/2014/main" id="{A0066C13-0F02-9443-1FA6-85485AA237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7887" y="1791272"/>
            <a:ext cx="1729217" cy="1729217"/>
          </a:xfrm>
          <a:prstGeom prst="rect">
            <a:avLst/>
          </a:prstGeom>
        </p:spPr>
      </p:pic>
      <p:pic>
        <p:nvPicPr>
          <p:cNvPr id="19" name="Picture 18" descr="A cartoon of a child&#10;&#10;Description automatically generated">
            <a:extLst>
              <a:ext uri="{FF2B5EF4-FFF2-40B4-BE49-F238E27FC236}">
                <a16:creationId xmlns:a16="http://schemas.microsoft.com/office/drawing/2014/main" id="{771A546B-1BB2-FFE6-E7CA-E94AF6AEA7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7761" y="2733601"/>
            <a:ext cx="2081750" cy="20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8235"/>
            <a:ext cx="6583680" cy="1531357"/>
          </a:xfrm>
        </p:spPr>
        <p:txBody>
          <a:bodyPr/>
          <a:lstStyle/>
          <a:p>
            <a:r>
              <a:rPr lang="en-US" sz="6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Tools and Assets</a:t>
            </a:r>
          </a:p>
        </p:txBody>
      </p:sp>
      <p:pic>
        <p:nvPicPr>
          <p:cNvPr id="6" name="Content Placeholder 5" descr="A logo with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1B2B238D-E220-9DF8-EB06-C56468861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399253">
            <a:off x="10479272" y="3176973"/>
            <a:ext cx="1531357" cy="15313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cartoon of a llama&#10;&#10;Description automatically generated">
            <a:extLst>
              <a:ext uri="{FF2B5EF4-FFF2-40B4-BE49-F238E27FC236}">
                <a16:creationId xmlns:a16="http://schemas.microsoft.com/office/drawing/2014/main" id="{7D8D72C3-FFA9-CB9D-C52D-BBDBFA41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9221">
            <a:off x="7741920" y="2705333"/>
            <a:ext cx="932402" cy="932402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CC7357-0AA0-7E8F-4A35-FF0174FE07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9547865" y="171731"/>
            <a:ext cx="1344366" cy="13443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5DF67F-AF8F-3485-6390-8B21B1A77D21}"/>
              </a:ext>
            </a:extLst>
          </p:cNvPr>
          <p:cNvSpPr txBox="1"/>
          <p:nvPr/>
        </p:nvSpPr>
        <p:spPr>
          <a:xfrm>
            <a:off x="365760" y="1516097"/>
            <a:ext cx="6482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Software used: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 This project is coded with Java using IntelliJ IDEA.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 Fire Alpaca is used for image editing.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 GitHub is utilized for sharing the project between the two of us.</a:t>
            </a:r>
          </a:p>
          <a:p>
            <a:endParaRPr lang="en-GB" dirty="0">
              <a:solidFill>
                <a:srgbClr val="7B1B44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Key libraries include: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 Java Swing (UI)</a:t>
            </a:r>
          </a:p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 Google </a:t>
            </a:r>
            <a:r>
              <a:rPr lang="en-GB" dirty="0" err="1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Gson</a:t>
            </a:r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(parsing and saving JSON files)</a:t>
            </a:r>
          </a:p>
          <a:p>
            <a:endParaRPr lang="en-GB" dirty="0">
              <a:solidFill>
                <a:srgbClr val="7B1B44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GB" dirty="0">
                <a:solidFill>
                  <a:srgbClr val="7B1B4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Images used in the project are official art from the game, some are slightly edited.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Thank </a:t>
            </a:r>
            <a:br>
              <a:rPr lang="en-US" sz="6000" dirty="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n-US" sz="6000" dirty="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349" y="639764"/>
            <a:ext cx="6142032" cy="5492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itchFamily="34" charset="0"/>
              <a:buChar char=" "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Project can be found in GitHub</a:t>
            </a:r>
          </a:p>
          <a:p>
            <a:pPr>
              <a:buFont typeface="Arial" pitchFamily="34" charset="0"/>
              <a:buChar char=" "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https://github.com/YesAsNo/GDApp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9B0B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90c355-34ff-4b84-81fc-99e9827016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888F6878BEF514AA1897EB7B35F32F4" ma:contentTypeVersion="5" ma:contentTypeDescription="Luo uusi asiakirja." ma:contentTypeScope="" ma:versionID="ed9ca7799c9171fa4ea7e4ed4f7cd94a">
  <xsd:schema xmlns:xsd="http://www.w3.org/2001/XMLSchema" xmlns:xs="http://www.w3.org/2001/XMLSchema" xmlns:p="http://schemas.microsoft.com/office/2006/metadata/properties" xmlns:ns3="2f90c355-34ff-4b84-81fc-99e98270164c" targetNamespace="http://schemas.microsoft.com/office/2006/metadata/properties" ma:root="true" ma:fieldsID="de0e1af5659bb334539e034774808344" ns3:_="">
    <xsd:import namespace="2f90c355-34ff-4b84-81fc-99e982701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0c355-34ff-4b84-81fc-99e9827016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2f90c355-34ff-4b84-81fc-99e98270164c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913F6E-9668-4D1D-B8F4-0B97C309A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90c355-34ff-4b84-81fc-99e982701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246</TotalTime>
  <Words>441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Sans Pro Black</vt:lpstr>
      <vt:lpstr>Source Sans Pro SemiBold</vt:lpstr>
      <vt:lpstr>Metropolitan</vt:lpstr>
      <vt:lpstr>GDApp</vt:lpstr>
      <vt:lpstr>Introduction</vt:lpstr>
      <vt:lpstr>Characters Tab &amp; Window</vt:lpstr>
      <vt:lpstr>Weapons</vt:lpstr>
      <vt:lpstr>Domains Tab &amp; Window</vt:lpstr>
      <vt:lpstr>Future Plans &amp; Updates</vt:lpstr>
      <vt:lpstr>Tools and Assets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GDApp</dc:title>
  <dc:subject/>
  <dc:creator>Sanna Jortama</dc:creator>
  <cp:lastModifiedBy>Sanna Jortama</cp:lastModifiedBy>
  <cp:revision>2</cp:revision>
  <dcterms:created xsi:type="dcterms:W3CDTF">2024-04-10T11:31:28Z</dcterms:created>
  <dcterms:modified xsi:type="dcterms:W3CDTF">2024-04-10T15:38:10Z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0x0101009888F6878BEF514AA1897EB7B35F32F4</vt:lpwstr>
  </property>
</Properties>
</file>