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8" r:id="rId1"/>
  </p:sldMasterIdLst>
  <p:notesMasterIdLst>
    <p:notesMasterId r:id="rId4"/>
  </p:notesMasterIdLst>
  <p:handoutMasterIdLst>
    <p:handoutMasterId r:id="rId5"/>
  </p:handoutMasterIdLst>
  <p:sldIdLst>
    <p:sldId id="738" r:id="rId2"/>
    <p:sldId id="777" r:id="rId3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rgbClr val="113665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orient="horz" pos="98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438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pos="2706" userDrawn="1">
          <p15:clr>
            <a:srgbClr val="A4A3A4"/>
          </p15:clr>
        </p15:guide>
        <p15:guide id="9" pos="4974" userDrawn="1">
          <p15:clr>
            <a:srgbClr val="A4A3A4"/>
          </p15:clr>
        </p15:guide>
        <p15:guide id="10" pos="5201" userDrawn="1">
          <p15:clr>
            <a:srgbClr val="A4A3A4"/>
          </p15:clr>
        </p15:guide>
        <p15:guide id="11" pos="2479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bias Kuemmerle" initials="TK" lastIdx="2" clrIdx="0"/>
  <p:cmAuthor id="1" name="Tobias Kümmerle" initials="TK" lastIdx="3" clrIdx="1">
    <p:extLst>
      <p:ext uri="{19B8F6BF-5375-455C-9EA6-DF929625EA0E}">
        <p15:presenceInfo xmlns:p15="http://schemas.microsoft.com/office/powerpoint/2012/main" userId="Tobias Kümmer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665"/>
    <a:srgbClr val="AB3E03"/>
    <a:srgbClr val="C3CDD8"/>
    <a:srgbClr val="889AB2"/>
    <a:srgbClr val="4D688C"/>
    <a:srgbClr val="E4F0CC"/>
    <a:srgbClr val="C8E098"/>
    <a:srgbClr val="9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0" autoAdjust="0"/>
    <p:restoredTop sz="94087" autoAdjust="0"/>
  </p:normalViewPr>
  <p:slideViewPr>
    <p:cSldViewPr>
      <p:cViewPr varScale="1">
        <p:scale>
          <a:sx n="154" d="100"/>
          <a:sy n="154" d="100"/>
        </p:scale>
        <p:origin x="684" y="138"/>
      </p:cViewPr>
      <p:guideLst>
        <p:guide orient="horz" pos="1026"/>
        <p:guide orient="horz" pos="981"/>
        <p:guide pos="3840"/>
        <p:guide pos="7242"/>
        <p:guide pos="438"/>
        <p:guide orient="horz" pos="4110"/>
        <p:guide pos="2706"/>
        <p:guide pos="4974"/>
        <p:guide pos="5201"/>
        <p:guide pos="2479"/>
        <p:guide orient="horz" pos="7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D3B260-838D-4F6A-9A21-F5F8A21838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1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19" rIns="99038" bIns="49519" numCol="1" anchor="b" anchorCtr="0" compatLnSpc="1">
            <a:prstTxWarp prst="textNoShape">
              <a:avLst/>
            </a:prstTxWarp>
          </a:bodyPr>
          <a:lstStyle>
            <a:lvl1pPr algn="r" defTabSz="990863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822EBF8-37F3-4B87-9532-B61AE7D2D5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111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7625" cy="35988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FAA593-2817-4839-ABFE-8DCE62B9E163}" type="slidenum">
              <a:rPr kumimoji="0" lang="de-DE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5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333375"/>
            <a:ext cx="1218776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hukombi_wbw_gros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168008" y="12032"/>
            <a:ext cx="5790155" cy="11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humboldtköpfe_5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089249" y="1220787"/>
            <a:ext cx="3127431" cy="563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84720" y="399163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8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P OSM2019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1591"/>
            <a:ext cx="1218776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>
            <a:off x="4235" y="358775"/>
            <a:ext cx="12187767" cy="1588"/>
          </a:xfrm>
          <a:prstGeom prst="line">
            <a:avLst/>
          </a:prstGeom>
          <a:noFill/>
          <a:ln w="12700">
            <a:solidFill>
              <a:srgbClr val="CC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de-DE">
              <a:solidFill>
                <a:prstClr val="black"/>
              </a:solidFill>
            </a:endParaRPr>
          </a:p>
        </p:txBody>
      </p:sp>
      <p:pic>
        <p:nvPicPr>
          <p:cNvPr id="4" name="Picture 10" descr="huschrift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181648" y="107950"/>
            <a:ext cx="4783096" cy="1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feld 5"/>
          <p:cNvSpPr txBox="1">
            <a:spLocks noChangeArrowheads="1"/>
          </p:cNvSpPr>
          <p:nvPr userDrawn="1"/>
        </p:nvSpPr>
        <p:spPr bwMode="auto">
          <a:xfrm>
            <a:off x="11152717" y="6492875"/>
            <a:ext cx="8636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70CD9018-43B7-4F18-9B3D-472BF903EE90}" type="slidenum">
              <a:rPr lang="de-DE" altLang="de-DE" sz="1100" smtClean="0">
                <a:solidFill>
                  <a:srgbClr val="00376C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‹Nr.›</a:t>
            </a:fld>
            <a:endParaRPr lang="de-DE" altLang="de-DE" sz="1100">
              <a:solidFill>
                <a:srgbClr val="00376C"/>
              </a:solidFill>
              <a:latin typeface="Verdana" panose="020B060403050404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23392" y="729580"/>
            <a:ext cx="10515600" cy="6111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>
              <a:defRPr sz="3200" b="1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75" y="1513359"/>
            <a:ext cx="10503841" cy="4525963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42950" indent="-285750">
              <a:buFont typeface="Symbol" panose="05050102010706020507" pitchFamily="18" charset="2"/>
              <a:buChar char="-"/>
              <a:defRPr sz="2400">
                <a:solidFill>
                  <a:srgbClr val="113665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84720" y="-5159"/>
            <a:ext cx="435901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4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3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8"/>
          <p:cNvSpPr txBox="1">
            <a:spLocks/>
          </p:cNvSpPr>
          <p:nvPr/>
        </p:nvSpPr>
        <p:spPr bwMode="auto">
          <a:xfrm>
            <a:off x="119336" y="4509120"/>
            <a:ext cx="8231561" cy="179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 algn="r" defTabSz="719138" eaLnBrk="1" hangingPunct="1">
              <a:lnSpc>
                <a:spcPct val="11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de-DE" altLang="en-US" sz="2400" kern="0" dirty="0" err="1">
                <a:solidFill>
                  <a:srgbClr val="113665"/>
                </a:solidFill>
                <a:latin typeface="Verdana" panose="020B0604030504040204" pitchFamily="34" charset="0"/>
              </a:rPr>
              <a:t>Authors</a:t>
            </a:r>
            <a:endParaRPr lang="de-DE" altLang="en-US" sz="2400" kern="0" dirty="0">
              <a:solidFill>
                <a:srgbClr val="113665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extplatzhalter 16"/>
          <p:cNvSpPr txBox="1">
            <a:spLocks/>
          </p:cNvSpPr>
          <p:nvPr/>
        </p:nvSpPr>
        <p:spPr bwMode="auto">
          <a:xfrm>
            <a:off x="479376" y="2060848"/>
            <a:ext cx="787152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defTabSz="719138" eaLnBrk="1" hangingPunct="1">
              <a:lnSpc>
                <a:spcPct val="120000"/>
              </a:lnSpc>
              <a:spcAft>
                <a:spcPts val="600"/>
              </a:spcAft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286375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3600" b="1" dirty="0" smtClean="0">
                <a:solidFill>
                  <a:srgbClr val="113665"/>
                </a:solidFill>
                <a:latin typeface="Verdana" panose="020B0604030504040204" pitchFamily="34" charset="0"/>
              </a:rPr>
              <a:t>Project Title</a:t>
            </a:r>
            <a:endParaRPr lang="en-GB" altLang="en-US" sz="3600" b="1" dirty="0">
              <a:solidFill>
                <a:srgbClr val="113665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385" y="6525344"/>
            <a:ext cx="3412666" cy="295466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lnSpc>
                <a:spcPct val="110000"/>
              </a:lnSpc>
              <a:spcAft>
                <a:spcPts val="300"/>
              </a:spcAft>
            </a:pPr>
            <a:r>
              <a:rPr lang="en-GB" sz="1200" dirty="0">
                <a:solidFill>
                  <a:srgbClr val="00376C"/>
                </a:solidFill>
              </a:rPr>
              <a:t>EO </a:t>
            </a:r>
            <a:r>
              <a:rPr lang="en-GB" sz="1200" dirty="0" smtClean="0">
                <a:solidFill>
                  <a:srgbClr val="00376C"/>
                </a:solidFill>
              </a:rPr>
              <a:t>2022 </a:t>
            </a:r>
            <a:r>
              <a:rPr lang="en-GB" sz="1200" dirty="0">
                <a:solidFill>
                  <a:srgbClr val="00376C"/>
                </a:solidFill>
              </a:rPr>
              <a:t>– Earth Observation Symposium</a:t>
            </a:r>
          </a:p>
        </p:txBody>
      </p:sp>
    </p:spTree>
    <p:extLst>
      <p:ext uri="{BB962C8B-B14F-4D97-AF65-F5344CB8AC3E}">
        <p14:creationId xmlns:p14="http://schemas.microsoft.com/office/powerpoint/2010/main" val="26964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90453"/>
      </p:ext>
    </p:extLst>
  </p:cSld>
  <p:clrMapOvr>
    <a:masterClrMapping/>
  </p:clrMapOvr>
</p:sld>
</file>

<file path=ppt/theme/theme1.xml><?xml version="1.0" encoding="utf-8"?>
<a:theme xmlns:a="http://schemas.openxmlformats.org/drawingml/2006/main" name="1_Praesentationen_Geomatik_E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solidFill>
            <a:schemeClr val="accent6">
              <a:lumMod val="75000"/>
            </a:schemeClr>
          </a:solidFill>
        </a:ln>
      </a:spPr>
      <a:bodyPr/>
      <a:lstStyle/>
      <a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a:style>
    </a:lnDef>
    <a:txDef>
      <a:spPr bwMode="auto">
        <a:solidFill>
          <a:schemeClr val="bg1">
            <a:alpha val="70195"/>
          </a:schemeClr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algn="ctr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lnSpc>
            <a:spcPct val="110000"/>
          </a:lnSpc>
          <a:spcAft>
            <a:spcPts val="300"/>
          </a:spcAft>
          <a:buFont typeface="Wingdings" panose="05000000000000000000" pitchFamily="2" charset="2"/>
          <a:buChar char="Ø"/>
          <a:defRPr sz="2400" dirty="0">
            <a:solidFill>
              <a:srgbClr val="00376C"/>
            </a:solidFill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Breitbild</PresentationFormat>
  <Paragraphs>4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Symbol</vt:lpstr>
      <vt:lpstr>Verdana</vt:lpstr>
      <vt:lpstr>1_Praesentationen_Geomatik_E_01</vt:lpstr>
      <vt:lpstr>PowerPoint-Präsentation</vt:lpstr>
      <vt:lpstr>PowerPoint-Präsentation</vt:lpstr>
    </vt:vector>
  </TitlesOfParts>
  <Company>Lotta GbR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Pippi Langstrumpf</dc:creator>
  <cp:lastModifiedBy>Nill, Leon</cp:lastModifiedBy>
  <cp:revision>426</cp:revision>
  <dcterms:created xsi:type="dcterms:W3CDTF">2006-02-11T12:03:13Z</dcterms:created>
  <dcterms:modified xsi:type="dcterms:W3CDTF">2022-06-28T15:06:03Z</dcterms:modified>
</cp:coreProperties>
</file>