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19" r:id="rId1"/>
  </p:sldMasterIdLst>
  <p:sldIdLst>
    <p:sldId id="256" r:id="rId2"/>
    <p:sldId id="257" r:id="rId3"/>
    <p:sldId id="258" r:id="rId4"/>
    <p:sldId id="259" r:id="rId5"/>
    <p:sldId id="278" r:id="rId6"/>
    <p:sldId id="260" r:id="rId7"/>
    <p:sldId id="279" r:id="rId8"/>
    <p:sldId id="261" r:id="rId9"/>
    <p:sldId id="280" r:id="rId10"/>
    <p:sldId id="262" r:id="rId11"/>
    <p:sldId id="263" r:id="rId12"/>
    <p:sldId id="281" r:id="rId13"/>
    <p:sldId id="264" r:id="rId14"/>
    <p:sldId id="282" r:id="rId15"/>
    <p:sldId id="265" r:id="rId16"/>
    <p:sldId id="283" r:id="rId17"/>
    <p:sldId id="266" r:id="rId18"/>
    <p:sldId id="286" r:id="rId19"/>
    <p:sldId id="267" r:id="rId20"/>
    <p:sldId id="284" r:id="rId21"/>
    <p:sldId id="268" r:id="rId22"/>
    <p:sldId id="269" r:id="rId23"/>
    <p:sldId id="270" r:id="rId24"/>
    <p:sldId id="271" r:id="rId25"/>
    <p:sldId id="272" r:id="rId26"/>
    <p:sldId id="273" r:id="rId27"/>
    <p:sldId id="274" r:id="rId28"/>
    <p:sldId id="275" r:id="rId29"/>
    <p:sldId id="276" r:id="rId30"/>
    <p:sldId id="277"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57" autoAdjust="0"/>
  </p:normalViewPr>
  <p:slideViewPr>
    <p:cSldViewPr snapToGrid="0">
      <p:cViewPr varScale="1">
        <p:scale>
          <a:sx n="68" d="100"/>
          <a:sy n="68" d="100"/>
        </p:scale>
        <p:origin x="81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a Sharma" userId="bfa0b81443930aa1" providerId="LiveId" clId="{A58634C7-B6AC-450B-963F-682165F5C922}"/>
    <pc:docChg chg="undo redo custSel addSld modSld modMainMaster">
      <pc:chgData name="Tanisha Sharma" userId="bfa0b81443930aa1" providerId="LiveId" clId="{A58634C7-B6AC-450B-963F-682165F5C922}" dt="2023-10-18T13:29:54.420" v="2404"/>
      <pc:docMkLst>
        <pc:docMk/>
      </pc:docMkLst>
      <pc:sldChg chg="addSp delSp modSp mod">
        <pc:chgData name="Tanisha Sharma" userId="bfa0b81443930aa1" providerId="LiveId" clId="{A58634C7-B6AC-450B-963F-682165F5C922}" dt="2023-10-18T11:23:26.922" v="1291" actId="1076"/>
        <pc:sldMkLst>
          <pc:docMk/>
          <pc:sldMk cId="3234239250" sldId="256"/>
        </pc:sldMkLst>
        <pc:spChg chg="mod">
          <ac:chgData name="Tanisha Sharma" userId="bfa0b81443930aa1" providerId="LiveId" clId="{A58634C7-B6AC-450B-963F-682165F5C922}" dt="2023-10-18T11:15:55.069" v="1203" actId="1076"/>
          <ac:spMkLst>
            <pc:docMk/>
            <pc:sldMk cId="3234239250" sldId="256"/>
            <ac:spMk id="4" creationId="{72DB6F63-7FDC-5604-EBD3-6F3BC8D17BD0}"/>
          </ac:spMkLst>
        </pc:spChg>
        <pc:picChg chg="add del mod ord">
          <ac:chgData name="Tanisha Sharma" userId="bfa0b81443930aa1" providerId="LiveId" clId="{A58634C7-B6AC-450B-963F-682165F5C922}" dt="2023-10-18T11:19:17.082" v="1220" actId="478"/>
          <ac:picMkLst>
            <pc:docMk/>
            <pc:sldMk cId="3234239250" sldId="256"/>
            <ac:picMk id="2" creationId="{359254FE-E89C-4928-3773-A0A74B61CD66}"/>
          </ac:picMkLst>
        </pc:picChg>
        <pc:picChg chg="add mod ord">
          <ac:chgData name="Tanisha Sharma" userId="bfa0b81443930aa1" providerId="LiveId" clId="{A58634C7-B6AC-450B-963F-682165F5C922}" dt="2023-10-18T11:23:26.922" v="1291" actId="1076"/>
          <ac:picMkLst>
            <pc:docMk/>
            <pc:sldMk cId="3234239250" sldId="256"/>
            <ac:picMk id="3" creationId="{97D5A933-9DDB-E647-F1D1-0E30D0B99271}"/>
          </ac:picMkLst>
        </pc:picChg>
        <pc:picChg chg="add del mod">
          <ac:chgData name="Tanisha Sharma" userId="bfa0b81443930aa1" providerId="LiveId" clId="{A58634C7-B6AC-450B-963F-682165F5C922}" dt="2023-10-18T11:15:56.042" v="1204"/>
          <ac:picMkLst>
            <pc:docMk/>
            <pc:sldMk cId="3234239250" sldId="256"/>
            <ac:picMk id="1026" creationId="{7D0D6BC9-46B2-4FC8-1832-B46E1810226A}"/>
          </ac:picMkLst>
        </pc:picChg>
      </pc:sldChg>
      <pc:sldChg chg="modSp mod">
        <pc:chgData name="Tanisha Sharma" userId="bfa0b81443930aa1" providerId="LiveId" clId="{A58634C7-B6AC-450B-963F-682165F5C922}" dt="2023-10-18T08:20:52.371" v="1076" actId="15"/>
        <pc:sldMkLst>
          <pc:docMk/>
          <pc:sldMk cId="3543489008" sldId="257"/>
        </pc:sldMkLst>
        <pc:spChg chg="mod">
          <ac:chgData name="Tanisha Sharma" userId="bfa0b81443930aa1" providerId="LiveId" clId="{A58634C7-B6AC-450B-963F-682165F5C922}" dt="2023-10-17T14:45:06.360" v="95" actId="113"/>
          <ac:spMkLst>
            <pc:docMk/>
            <pc:sldMk cId="3543489008" sldId="257"/>
            <ac:spMk id="4" creationId="{C14D9C07-D8F9-DA23-808F-01848E5016A0}"/>
          </ac:spMkLst>
        </pc:spChg>
        <pc:spChg chg="mod">
          <ac:chgData name="Tanisha Sharma" userId="bfa0b81443930aa1" providerId="LiveId" clId="{A58634C7-B6AC-450B-963F-682165F5C922}" dt="2023-10-18T08:20:52.371" v="1076" actId="15"/>
          <ac:spMkLst>
            <pc:docMk/>
            <pc:sldMk cId="3543489008" sldId="257"/>
            <ac:spMk id="6" creationId="{A4E260C5-DF6A-9DC7-F762-CF84B8B5C687}"/>
          </ac:spMkLst>
        </pc:spChg>
      </pc:sldChg>
      <pc:sldChg chg="addSp delSp modSp mod modClrScheme chgLayout">
        <pc:chgData name="Tanisha Sharma" userId="bfa0b81443930aa1" providerId="LiveId" clId="{A58634C7-B6AC-450B-963F-682165F5C922}" dt="2023-10-17T14:45:36.935" v="100" actId="403"/>
        <pc:sldMkLst>
          <pc:docMk/>
          <pc:sldMk cId="107512489" sldId="258"/>
        </pc:sldMkLst>
        <pc:spChg chg="del mod ord">
          <ac:chgData name="Tanisha Sharma" userId="bfa0b81443930aa1" providerId="LiveId" clId="{A58634C7-B6AC-450B-963F-682165F5C922}" dt="2023-10-17T14:40:26.623" v="18" actId="700"/>
          <ac:spMkLst>
            <pc:docMk/>
            <pc:sldMk cId="107512489" sldId="258"/>
            <ac:spMk id="2" creationId="{AF75F0CF-6B93-8430-BE5C-682856EE39CE}"/>
          </ac:spMkLst>
        </pc:spChg>
        <pc:spChg chg="del mod">
          <ac:chgData name="Tanisha Sharma" userId="bfa0b81443930aa1" providerId="LiveId" clId="{A58634C7-B6AC-450B-963F-682165F5C922}" dt="2023-10-17T14:40:26.623" v="18" actId="700"/>
          <ac:spMkLst>
            <pc:docMk/>
            <pc:sldMk cId="107512489" sldId="258"/>
            <ac:spMk id="3" creationId="{CFBC4EE8-5E19-899D-F552-8321FCBBDCBF}"/>
          </ac:spMkLst>
        </pc:spChg>
        <pc:spChg chg="add mod ord">
          <ac:chgData name="Tanisha Sharma" userId="bfa0b81443930aa1" providerId="LiveId" clId="{A58634C7-B6AC-450B-963F-682165F5C922}" dt="2023-10-17T14:45:36.935" v="100" actId="403"/>
          <ac:spMkLst>
            <pc:docMk/>
            <pc:sldMk cId="107512489" sldId="258"/>
            <ac:spMk id="4" creationId="{59CC4EE4-D58D-0EB0-C647-495932655D70}"/>
          </ac:spMkLst>
        </pc:spChg>
        <pc:spChg chg="add del mod">
          <ac:chgData name="Tanisha Sharma" userId="bfa0b81443930aa1" providerId="LiveId" clId="{A58634C7-B6AC-450B-963F-682165F5C922}" dt="2023-10-17T14:44:30.983" v="90" actId="478"/>
          <ac:spMkLst>
            <pc:docMk/>
            <pc:sldMk cId="107512489" sldId="258"/>
            <ac:spMk id="5" creationId="{BBB7F8B9-F200-A135-8937-B3C435D7F7AF}"/>
          </ac:spMkLst>
        </pc:spChg>
      </pc:sldChg>
      <pc:sldChg chg="addSp delSp modSp new mod">
        <pc:chgData name="Tanisha Sharma" userId="bfa0b81443930aa1" providerId="LiveId" clId="{A58634C7-B6AC-450B-963F-682165F5C922}" dt="2023-10-18T07:30:34.186" v="931" actId="404"/>
        <pc:sldMkLst>
          <pc:docMk/>
          <pc:sldMk cId="3629419805" sldId="259"/>
        </pc:sldMkLst>
        <pc:spChg chg="mod">
          <ac:chgData name="Tanisha Sharma" userId="bfa0b81443930aa1" providerId="LiveId" clId="{A58634C7-B6AC-450B-963F-682165F5C922}" dt="2023-10-17T18:42:32.094" v="409" actId="1076"/>
          <ac:spMkLst>
            <pc:docMk/>
            <pc:sldMk cId="3629419805" sldId="259"/>
            <ac:spMk id="2" creationId="{09890D36-BB7F-2CD9-FA92-87A34BE4BA0D}"/>
          </ac:spMkLst>
        </pc:spChg>
        <pc:spChg chg="add del mod">
          <ac:chgData name="Tanisha Sharma" userId="bfa0b81443930aa1" providerId="LiveId" clId="{A58634C7-B6AC-450B-963F-682165F5C922}" dt="2023-10-18T07:30:34.186" v="931" actId="404"/>
          <ac:spMkLst>
            <pc:docMk/>
            <pc:sldMk cId="3629419805" sldId="259"/>
            <ac:spMk id="3" creationId="{9AE23D73-1EE3-780B-FB36-09A1EBC1BA14}"/>
          </ac:spMkLst>
        </pc:spChg>
        <pc:picChg chg="add mod">
          <ac:chgData name="Tanisha Sharma" userId="bfa0b81443930aa1" providerId="LiveId" clId="{A58634C7-B6AC-450B-963F-682165F5C922}" dt="2023-10-17T18:42:51.830" v="412" actId="14100"/>
          <ac:picMkLst>
            <pc:docMk/>
            <pc:sldMk cId="3629419805" sldId="259"/>
            <ac:picMk id="5" creationId="{D4054D82-EEB4-3C20-6C2E-9182A70AF626}"/>
          </ac:picMkLst>
        </pc:picChg>
      </pc:sldChg>
      <pc:sldChg chg="addSp modSp new mod">
        <pc:chgData name="Tanisha Sharma" userId="bfa0b81443930aa1" providerId="LiveId" clId="{A58634C7-B6AC-450B-963F-682165F5C922}" dt="2023-10-18T13:29:54.420" v="2404"/>
        <pc:sldMkLst>
          <pc:docMk/>
          <pc:sldMk cId="3984902632" sldId="260"/>
        </pc:sldMkLst>
        <pc:spChg chg="mod">
          <ac:chgData name="Tanisha Sharma" userId="bfa0b81443930aa1" providerId="LiveId" clId="{A58634C7-B6AC-450B-963F-682165F5C922}" dt="2023-10-18T13:29:54.420" v="2404"/>
          <ac:spMkLst>
            <pc:docMk/>
            <pc:sldMk cId="3984902632" sldId="260"/>
            <ac:spMk id="2" creationId="{975786AE-E863-27F7-AC73-9CBAEE2DE297}"/>
          </ac:spMkLst>
        </pc:spChg>
        <pc:spChg chg="add mod">
          <ac:chgData name="Tanisha Sharma" userId="bfa0b81443930aa1" providerId="LiveId" clId="{A58634C7-B6AC-450B-963F-682165F5C922}" dt="2023-10-18T07:42:43.339" v="938" actId="403"/>
          <ac:spMkLst>
            <pc:docMk/>
            <pc:sldMk cId="3984902632" sldId="260"/>
            <ac:spMk id="3" creationId="{756A55D4-5253-C5E8-30F6-C322CEADC55F}"/>
          </ac:spMkLst>
        </pc:spChg>
        <pc:picChg chg="add mod">
          <ac:chgData name="Tanisha Sharma" userId="bfa0b81443930aa1" providerId="LiveId" clId="{A58634C7-B6AC-450B-963F-682165F5C922}" dt="2023-10-18T09:31:05.479" v="1134" actId="1076"/>
          <ac:picMkLst>
            <pc:docMk/>
            <pc:sldMk cId="3984902632" sldId="260"/>
            <ac:picMk id="5" creationId="{D55754C5-2EFE-AC69-B092-6BBCB4B1C75A}"/>
          </ac:picMkLst>
        </pc:picChg>
      </pc:sldChg>
      <pc:sldChg chg="addSp delSp modSp new mod">
        <pc:chgData name="Tanisha Sharma" userId="bfa0b81443930aa1" providerId="LiveId" clId="{A58634C7-B6AC-450B-963F-682165F5C922}" dt="2023-10-18T09:30:54.080" v="1131" actId="1076"/>
        <pc:sldMkLst>
          <pc:docMk/>
          <pc:sldMk cId="3688607709" sldId="261"/>
        </pc:sldMkLst>
        <pc:spChg chg="mod">
          <ac:chgData name="Tanisha Sharma" userId="bfa0b81443930aa1" providerId="LiveId" clId="{A58634C7-B6AC-450B-963F-682165F5C922}" dt="2023-10-18T08:03:58.396" v="947" actId="1076"/>
          <ac:spMkLst>
            <pc:docMk/>
            <pc:sldMk cId="3688607709" sldId="261"/>
            <ac:spMk id="2" creationId="{57986FD5-CB9F-AE09-1A88-5DF8E8CE6856}"/>
          </ac:spMkLst>
        </pc:spChg>
        <pc:spChg chg="add mod">
          <ac:chgData name="Tanisha Sharma" userId="bfa0b81443930aa1" providerId="LiveId" clId="{A58634C7-B6AC-450B-963F-682165F5C922}" dt="2023-10-18T09:28:10.960" v="1124"/>
          <ac:spMkLst>
            <pc:docMk/>
            <pc:sldMk cId="3688607709" sldId="261"/>
            <ac:spMk id="3" creationId="{5A34382B-3CCD-A98D-651A-EF0C02F12BC4}"/>
          </ac:spMkLst>
        </pc:spChg>
        <pc:picChg chg="add del mod">
          <ac:chgData name="Tanisha Sharma" userId="bfa0b81443930aa1" providerId="LiveId" clId="{A58634C7-B6AC-450B-963F-682165F5C922}" dt="2023-10-18T09:28:16.874" v="1125" actId="478"/>
          <ac:picMkLst>
            <pc:docMk/>
            <pc:sldMk cId="3688607709" sldId="261"/>
            <ac:picMk id="5" creationId="{C5FDAC58-845F-1317-C92E-88B2C3A15189}"/>
          </ac:picMkLst>
        </pc:picChg>
        <pc:picChg chg="add mod">
          <ac:chgData name="Tanisha Sharma" userId="bfa0b81443930aa1" providerId="LiveId" clId="{A58634C7-B6AC-450B-963F-682165F5C922}" dt="2023-10-18T09:30:54.080" v="1131" actId="1076"/>
          <ac:picMkLst>
            <pc:docMk/>
            <pc:sldMk cId="3688607709" sldId="261"/>
            <ac:picMk id="7" creationId="{FB1C8962-FBE0-2060-F201-487266AC1256}"/>
          </ac:picMkLst>
        </pc:picChg>
      </pc:sldChg>
      <pc:sldChg chg="modSp new mod">
        <pc:chgData name="Tanisha Sharma" userId="bfa0b81443930aa1" providerId="LiveId" clId="{A58634C7-B6AC-450B-963F-682165F5C922}" dt="2023-10-18T07:09:19.751" v="883" actId="403"/>
        <pc:sldMkLst>
          <pc:docMk/>
          <pc:sldMk cId="3900741204" sldId="262"/>
        </pc:sldMkLst>
        <pc:spChg chg="mod">
          <ac:chgData name="Tanisha Sharma" userId="bfa0b81443930aa1" providerId="LiveId" clId="{A58634C7-B6AC-450B-963F-682165F5C922}" dt="2023-10-18T07:09:19.751" v="883" actId="403"/>
          <ac:spMkLst>
            <pc:docMk/>
            <pc:sldMk cId="3900741204" sldId="262"/>
            <ac:spMk id="2" creationId="{877B1AF9-ADCE-D85D-1A88-12583A125F94}"/>
          </ac:spMkLst>
        </pc:spChg>
      </pc:sldChg>
      <pc:sldChg chg="addSp delSp modSp new mod">
        <pc:chgData name="Tanisha Sharma" userId="bfa0b81443930aa1" providerId="LiveId" clId="{A58634C7-B6AC-450B-963F-682165F5C922}" dt="2023-10-18T07:36:23.272" v="932" actId="404"/>
        <pc:sldMkLst>
          <pc:docMk/>
          <pc:sldMk cId="1470344322" sldId="263"/>
        </pc:sldMkLst>
        <pc:spChg chg="mod">
          <ac:chgData name="Tanisha Sharma" userId="bfa0b81443930aa1" providerId="LiveId" clId="{A58634C7-B6AC-450B-963F-682165F5C922}" dt="2023-10-17T18:09:17.372" v="342" actId="1076"/>
          <ac:spMkLst>
            <pc:docMk/>
            <pc:sldMk cId="1470344322" sldId="263"/>
            <ac:spMk id="2" creationId="{8CE5A1A4-46F5-7E7B-4119-5F1829C6DD90}"/>
          </ac:spMkLst>
        </pc:spChg>
        <pc:spChg chg="add del mod">
          <ac:chgData name="Tanisha Sharma" userId="bfa0b81443930aa1" providerId="LiveId" clId="{A58634C7-B6AC-450B-963F-682165F5C922}" dt="2023-10-18T07:36:23.272" v="932" actId="404"/>
          <ac:spMkLst>
            <pc:docMk/>
            <pc:sldMk cId="1470344322" sldId="263"/>
            <ac:spMk id="3" creationId="{56817FCB-10A2-1018-2D3D-8E456EB70C50}"/>
          </ac:spMkLst>
        </pc:spChg>
        <pc:picChg chg="add mod">
          <ac:chgData name="Tanisha Sharma" userId="bfa0b81443930aa1" providerId="LiveId" clId="{A58634C7-B6AC-450B-963F-682165F5C922}" dt="2023-10-17T18:43:08.622" v="414" actId="14100"/>
          <ac:picMkLst>
            <pc:docMk/>
            <pc:sldMk cId="1470344322" sldId="263"/>
            <ac:picMk id="5" creationId="{B37CACDA-071B-E513-FCD9-1EC659045E34}"/>
          </ac:picMkLst>
        </pc:picChg>
      </pc:sldChg>
      <pc:sldChg chg="addSp delSp modSp new mod">
        <pc:chgData name="Tanisha Sharma" userId="bfa0b81443930aa1" providerId="LiveId" clId="{A58634C7-B6AC-450B-963F-682165F5C922}" dt="2023-10-18T07:36:29.919" v="933" actId="404"/>
        <pc:sldMkLst>
          <pc:docMk/>
          <pc:sldMk cId="3895270630" sldId="264"/>
        </pc:sldMkLst>
        <pc:spChg chg="mod">
          <ac:chgData name="Tanisha Sharma" userId="bfa0b81443930aa1" providerId="LiveId" clId="{A58634C7-B6AC-450B-963F-682165F5C922}" dt="2023-10-17T18:38:42.473" v="394" actId="1076"/>
          <ac:spMkLst>
            <pc:docMk/>
            <pc:sldMk cId="3895270630" sldId="264"/>
            <ac:spMk id="2" creationId="{0D754ED9-C308-6DBB-10DD-D027E6A56BB7}"/>
          </ac:spMkLst>
        </pc:spChg>
        <pc:spChg chg="add del mod">
          <ac:chgData name="Tanisha Sharma" userId="bfa0b81443930aa1" providerId="LiveId" clId="{A58634C7-B6AC-450B-963F-682165F5C922}" dt="2023-10-17T18:24:41.517" v="361"/>
          <ac:spMkLst>
            <pc:docMk/>
            <pc:sldMk cId="3895270630" sldId="264"/>
            <ac:spMk id="3" creationId="{78E4FAEA-6573-B21D-5A0C-EB70CB9E302D}"/>
          </ac:spMkLst>
        </pc:spChg>
        <pc:spChg chg="add mod">
          <ac:chgData name="Tanisha Sharma" userId="bfa0b81443930aa1" providerId="LiveId" clId="{A58634C7-B6AC-450B-963F-682165F5C922}" dt="2023-10-18T07:36:29.919" v="933" actId="404"/>
          <ac:spMkLst>
            <pc:docMk/>
            <pc:sldMk cId="3895270630" sldId="264"/>
            <ac:spMk id="4" creationId="{01F70E81-FBF2-2FA0-508C-EEA007D52FB0}"/>
          </ac:spMkLst>
        </pc:spChg>
        <pc:picChg chg="add mod">
          <ac:chgData name="Tanisha Sharma" userId="bfa0b81443930aa1" providerId="LiveId" clId="{A58634C7-B6AC-450B-963F-682165F5C922}" dt="2023-10-17T18:41:40.246" v="401" actId="14100"/>
          <ac:picMkLst>
            <pc:docMk/>
            <pc:sldMk cId="3895270630" sldId="264"/>
            <ac:picMk id="6" creationId="{7DEAAF3E-962D-D178-9531-FBFFBA2A50C1}"/>
          </ac:picMkLst>
        </pc:picChg>
      </pc:sldChg>
      <pc:sldChg chg="addSp modSp new mod">
        <pc:chgData name="Tanisha Sharma" userId="bfa0b81443930aa1" providerId="LiveId" clId="{A58634C7-B6AC-450B-963F-682165F5C922}" dt="2023-10-18T07:40:50.509" v="934" actId="1076"/>
        <pc:sldMkLst>
          <pc:docMk/>
          <pc:sldMk cId="2939276008" sldId="265"/>
        </pc:sldMkLst>
        <pc:spChg chg="mod">
          <ac:chgData name="Tanisha Sharma" userId="bfa0b81443930aa1" providerId="LiveId" clId="{A58634C7-B6AC-450B-963F-682165F5C922}" dt="2023-10-17T18:49:06.520" v="446" actId="14100"/>
          <ac:spMkLst>
            <pc:docMk/>
            <pc:sldMk cId="2939276008" sldId="265"/>
            <ac:spMk id="2" creationId="{8A656060-C36F-090C-824A-06D64261462F}"/>
          </ac:spMkLst>
        </pc:spChg>
        <pc:spChg chg="add mod">
          <ac:chgData name="Tanisha Sharma" userId="bfa0b81443930aa1" providerId="LiveId" clId="{A58634C7-B6AC-450B-963F-682165F5C922}" dt="2023-10-17T18:49:08.965" v="448" actId="20577"/>
          <ac:spMkLst>
            <pc:docMk/>
            <pc:sldMk cId="2939276008" sldId="265"/>
            <ac:spMk id="3" creationId="{FB8FDC74-3F96-F97C-093D-0C6D8BD0C131}"/>
          </ac:spMkLst>
        </pc:spChg>
        <pc:picChg chg="add mod">
          <ac:chgData name="Tanisha Sharma" userId="bfa0b81443930aa1" providerId="LiveId" clId="{A58634C7-B6AC-450B-963F-682165F5C922}" dt="2023-10-18T07:40:50.509" v="934" actId="1076"/>
          <ac:picMkLst>
            <pc:docMk/>
            <pc:sldMk cId="2939276008" sldId="265"/>
            <ac:picMk id="5" creationId="{FE9A49AE-AC65-8126-2041-49DCBBFDB885}"/>
          </ac:picMkLst>
        </pc:picChg>
      </pc:sldChg>
      <pc:sldChg chg="addSp modSp new mod">
        <pc:chgData name="Tanisha Sharma" userId="bfa0b81443930aa1" providerId="LiveId" clId="{A58634C7-B6AC-450B-963F-682165F5C922}" dt="2023-10-18T13:29:54.420" v="2404"/>
        <pc:sldMkLst>
          <pc:docMk/>
          <pc:sldMk cId="1400344030" sldId="266"/>
        </pc:sldMkLst>
        <pc:spChg chg="mod">
          <ac:chgData name="Tanisha Sharma" userId="bfa0b81443930aa1" providerId="LiveId" clId="{A58634C7-B6AC-450B-963F-682165F5C922}" dt="2023-10-18T13:29:54.420" v="2404"/>
          <ac:spMkLst>
            <pc:docMk/>
            <pc:sldMk cId="1400344030" sldId="266"/>
            <ac:spMk id="2" creationId="{29E8D2AD-4CE8-67A4-C267-E81C7802F6FB}"/>
          </ac:spMkLst>
        </pc:spChg>
        <pc:spChg chg="add mod">
          <ac:chgData name="Tanisha Sharma" userId="bfa0b81443930aa1" providerId="LiveId" clId="{A58634C7-B6AC-450B-963F-682165F5C922}" dt="2023-10-18T13:15:41.123" v="2367" actId="255"/>
          <ac:spMkLst>
            <pc:docMk/>
            <pc:sldMk cId="1400344030" sldId="266"/>
            <ac:spMk id="3" creationId="{A9355E7B-EC49-8259-AEB4-625C06365DE9}"/>
          </ac:spMkLst>
        </pc:spChg>
      </pc:sldChg>
      <pc:sldChg chg="modSp new mod">
        <pc:chgData name="Tanisha Sharma" userId="bfa0b81443930aa1" providerId="LiveId" clId="{A58634C7-B6AC-450B-963F-682165F5C922}" dt="2023-10-18T07:09:42.383" v="884" actId="403"/>
        <pc:sldMkLst>
          <pc:docMk/>
          <pc:sldMk cId="2811281021" sldId="267"/>
        </pc:sldMkLst>
        <pc:spChg chg="mod">
          <ac:chgData name="Tanisha Sharma" userId="bfa0b81443930aa1" providerId="LiveId" clId="{A58634C7-B6AC-450B-963F-682165F5C922}" dt="2023-10-18T07:09:42.383" v="884" actId="403"/>
          <ac:spMkLst>
            <pc:docMk/>
            <pc:sldMk cId="2811281021" sldId="267"/>
            <ac:spMk id="2" creationId="{E70FFCED-3EC4-AAB4-40C5-F7039DFF68F5}"/>
          </ac:spMkLst>
        </pc:spChg>
      </pc:sldChg>
      <pc:sldChg chg="addSp modSp new mod">
        <pc:chgData name="Tanisha Sharma" userId="bfa0b81443930aa1" providerId="LiveId" clId="{A58634C7-B6AC-450B-963F-682165F5C922}" dt="2023-10-18T07:11:35.936" v="888" actId="403"/>
        <pc:sldMkLst>
          <pc:docMk/>
          <pc:sldMk cId="337958566" sldId="268"/>
        </pc:sldMkLst>
        <pc:spChg chg="mod">
          <ac:chgData name="Tanisha Sharma" userId="bfa0b81443930aa1" providerId="LiveId" clId="{A58634C7-B6AC-450B-963F-682165F5C922}" dt="2023-10-17T19:13:52.034" v="685" actId="404"/>
          <ac:spMkLst>
            <pc:docMk/>
            <pc:sldMk cId="337958566" sldId="268"/>
            <ac:spMk id="2" creationId="{8E37BC16-8DE9-3949-CED2-3F61C5076BA9}"/>
          </ac:spMkLst>
        </pc:spChg>
        <pc:spChg chg="add mod">
          <ac:chgData name="Tanisha Sharma" userId="bfa0b81443930aa1" providerId="LiveId" clId="{A58634C7-B6AC-450B-963F-682165F5C922}" dt="2023-10-18T07:11:35.936" v="888" actId="403"/>
          <ac:spMkLst>
            <pc:docMk/>
            <pc:sldMk cId="337958566" sldId="268"/>
            <ac:spMk id="3" creationId="{C30EF20D-C345-50A3-0BA8-5364C734E33A}"/>
          </ac:spMkLst>
        </pc:spChg>
        <pc:picChg chg="add mod">
          <ac:chgData name="Tanisha Sharma" userId="bfa0b81443930aa1" providerId="LiveId" clId="{A58634C7-B6AC-450B-963F-682165F5C922}" dt="2023-10-17T20:56:10.578" v="732" actId="14100"/>
          <ac:picMkLst>
            <pc:docMk/>
            <pc:sldMk cId="337958566" sldId="268"/>
            <ac:picMk id="5" creationId="{9E2D97D7-A400-8C48-BA29-151BB6EBD6C1}"/>
          </ac:picMkLst>
        </pc:picChg>
      </pc:sldChg>
      <pc:sldChg chg="addSp modSp new mod">
        <pc:chgData name="Tanisha Sharma" userId="bfa0b81443930aa1" providerId="LiveId" clId="{A58634C7-B6AC-450B-963F-682165F5C922}" dt="2023-10-18T07:15:38.466" v="910" actId="404"/>
        <pc:sldMkLst>
          <pc:docMk/>
          <pc:sldMk cId="3873425087" sldId="269"/>
        </pc:sldMkLst>
        <pc:spChg chg="mod">
          <ac:chgData name="Tanisha Sharma" userId="bfa0b81443930aa1" providerId="LiveId" clId="{A58634C7-B6AC-450B-963F-682165F5C922}" dt="2023-10-17T21:01:58.505" v="758" actId="1076"/>
          <ac:spMkLst>
            <pc:docMk/>
            <pc:sldMk cId="3873425087" sldId="269"/>
            <ac:spMk id="2" creationId="{4BDF7C86-802B-4A74-6AF2-EEF95F403229}"/>
          </ac:spMkLst>
        </pc:spChg>
        <pc:spChg chg="add mod">
          <ac:chgData name="Tanisha Sharma" userId="bfa0b81443930aa1" providerId="LiveId" clId="{A58634C7-B6AC-450B-963F-682165F5C922}" dt="2023-10-18T07:15:38.466" v="910" actId="404"/>
          <ac:spMkLst>
            <pc:docMk/>
            <pc:sldMk cId="3873425087" sldId="269"/>
            <ac:spMk id="3" creationId="{60406659-0593-8998-A894-DAD697407E85}"/>
          </ac:spMkLst>
        </pc:spChg>
        <pc:picChg chg="add mod">
          <ac:chgData name="Tanisha Sharma" userId="bfa0b81443930aa1" providerId="LiveId" clId="{A58634C7-B6AC-450B-963F-682165F5C922}" dt="2023-10-17T21:02:12.358" v="760" actId="1076"/>
          <ac:picMkLst>
            <pc:docMk/>
            <pc:sldMk cId="3873425087" sldId="269"/>
            <ac:picMk id="5" creationId="{A18FEA30-5E27-C237-7223-C942B70A3454}"/>
          </ac:picMkLst>
        </pc:picChg>
      </pc:sldChg>
      <pc:sldChg chg="addSp modSp new mod">
        <pc:chgData name="Tanisha Sharma" userId="bfa0b81443930aa1" providerId="LiveId" clId="{A58634C7-B6AC-450B-963F-682165F5C922}" dt="2023-10-18T13:29:54.420" v="2404"/>
        <pc:sldMkLst>
          <pc:docMk/>
          <pc:sldMk cId="2394044035" sldId="270"/>
        </pc:sldMkLst>
        <pc:spChg chg="mod">
          <ac:chgData name="Tanisha Sharma" userId="bfa0b81443930aa1" providerId="LiveId" clId="{A58634C7-B6AC-450B-963F-682165F5C922}" dt="2023-10-18T13:29:54.420" v="2404"/>
          <ac:spMkLst>
            <pc:docMk/>
            <pc:sldMk cId="2394044035" sldId="270"/>
            <ac:spMk id="2" creationId="{1CCCDD39-7B0B-7FA0-3C1D-5DD8FCFDA4FD}"/>
          </ac:spMkLst>
        </pc:spChg>
        <pc:spChg chg="add mod">
          <ac:chgData name="Tanisha Sharma" userId="bfa0b81443930aa1" providerId="LiveId" clId="{A58634C7-B6AC-450B-963F-682165F5C922}" dt="2023-10-18T07:16:48.546" v="911" actId="403"/>
          <ac:spMkLst>
            <pc:docMk/>
            <pc:sldMk cId="2394044035" sldId="270"/>
            <ac:spMk id="3" creationId="{E738296E-D50C-E5F3-4B85-848FAC8D5E92}"/>
          </ac:spMkLst>
        </pc:spChg>
        <pc:picChg chg="add mod">
          <ac:chgData name="Tanisha Sharma" userId="bfa0b81443930aa1" providerId="LiveId" clId="{A58634C7-B6AC-450B-963F-682165F5C922}" dt="2023-10-18T06:17:54.621" v="875" actId="14100"/>
          <ac:picMkLst>
            <pc:docMk/>
            <pc:sldMk cId="2394044035" sldId="270"/>
            <ac:picMk id="5" creationId="{FB82BC18-FDD5-97C7-D686-927DBE7F061F}"/>
          </ac:picMkLst>
        </pc:picChg>
      </pc:sldChg>
      <pc:sldChg chg="addSp modSp new mod">
        <pc:chgData name="Tanisha Sharma" userId="bfa0b81443930aa1" providerId="LiveId" clId="{A58634C7-B6AC-450B-963F-682165F5C922}" dt="2023-10-18T07:28:10.253" v="930" actId="14100"/>
        <pc:sldMkLst>
          <pc:docMk/>
          <pc:sldMk cId="4177849589" sldId="271"/>
        </pc:sldMkLst>
        <pc:spChg chg="mod">
          <ac:chgData name="Tanisha Sharma" userId="bfa0b81443930aa1" providerId="LiveId" clId="{A58634C7-B6AC-450B-963F-682165F5C922}" dt="2023-10-17T19:09:29.513" v="625" actId="404"/>
          <ac:spMkLst>
            <pc:docMk/>
            <pc:sldMk cId="4177849589" sldId="271"/>
            <ac:spMk id="2" creationId="{902C1CBB-0F54-69F1-9014-31AC2754A609}"/>
          </ac:spMkLst>
        </pc:spChg>
        <pc:spChg chg="add mod">
          <ac:chgData name="Tanisha Sharma" userId="bfa0b81443930aa1" providerId="LiveId" clId="{A58634C7-B6AC-450B-963F-682165F5C922}" dt="2023-10-18T07:16:57.736" v="912" actId="403"/>
          <ac:spMkLst>
            <pc:docMk/>
            <pc:sldMk cId="4177849589" sldId="271"/>
            <ac:spMk id="3" creationId="{DC20E4C5-91DF-5801-6F7F-9D841BAC02E4}"/>
          </ac:spMkLst>
        </pc:spChg>
        <pc:picChg chg="add mod">
          <ac:chgData name="Tanisha Sharma" userId="bfa0b81443930aa1" providerId="LiveId" clId="{A58634C7-B6AC-450B-963F-682165F5C922}" dt="2023-10-18T07:28:10.253" v="930" actId="14100"/>
          <ac:picMkLst>
            <pc:docMk/>
            <pc:sldMk cId="4177849589" sldId="271"/>
            <ac:picMk id="5" creationId="{B991FE93-6AAA-CE77-E648-BDA54B379309}"/>
          </ac:picMkLst>
        </pc:picChg>
      </pc:sldChg>
      <pc:sldChg chg="addSp modSp new mod">
        <pc:chgData name="Tanisha Sharma" userId="bfa0b81443930aa1" providerId="LiveId" clId="{A58634C7-B6AC-450B-963F-682165F5C922}" dt="2023-10-18T13:29:54.420" v="2404"/>
        <pc:sldMkLst>
          <pc:docMk/>
          <pc:sldMk cId="3682085169" sldId="272"/>
        </pc:sldMkLst>
        <pc:spChg chg="mod">
          <ac:chgData name="Tanisha Sharma" userId="bfa0b81443930aa1" providerId="LiveId" clId="{A58634C7-B6AC-450B-963F-682165F5C922}" dt="2023-10-18T13:29:54.420" v="2404"/>
          <ac:spMkLst>
            <pc:docMk/>
            <pc:sldMk cId="3682085169" sldId="272"/>
            <ac:spMk id="2" creationId="{9DDBD50C-A228-51A1-07CA-A7A1A2A5696B}"/>
          </ac:spMkLst>
        </pc:spChg>
        <pc:spChg chg="add mod">
          <ac:chgData name="Tanisha Sharma" userId="bfa0b81443930aa1" providerId="LiveId" clId="{A58634C7-B6AC-450B-963F-682165F5C922}" dt="2023-10-18T07:17:07.255" v="913" actId="403"/>
          <ac:spMkLst>
            <pc:docMk/>
            <pc:sldMk cId="3682085169" sldId="272"/>
            <ac:spMk id="3" creationId="{FB15DC29-BFE8-E507-99BB-283F537FF4FE}"/>
          </ac:spMkLst>
        </pc:spChg>
        <pc:picChg chg="add mod">
          <ac:chgData name="Tanisha Sharma" userId="bfa0b81443930aa1" providerId="LiveId" clId="{A58634C7-B6AC-450B-963F-682165F5C922}" dt="2023-10-18T07:28:00.934" v="929" actId="14100"/>
          <ac:picMkLst>
            <pc:docMk/>
            <pc:sldMk cId="3682085169" sldId="272"/>
            <ac:picMk id="5" creationId="{55FDA354-F18C-3057-D506-C9A730A8E182}"/>
          </ac:picMkLst>
        </pc:picChg>
      </pc:sldChg>
      <pc:sldChg chg="addSp modSp new mod">
        <pc:chgData name="Tanisha Sharma" userId="bfa0b81443930aa1" providerId="LiveId" clId="{A58634C7-B6AC-450B-963F-682165F5C922}" dt="2023-10-18T13:29:54.420" v="2404"/>
        <pc:sldMkLst>
          <pc:docMk/>
          <pc:sldMk cId="4152068422" sldId="273"/>
        </pc:sldMkLst>
        <pc:spChg chg="mod">
          <ac:chgData name="Tanisha Sharma" userId="bfa0b81443930aa1" providerId="LiveId" clId="{A58634C7-B6AC-450B-963F-682165F5C922}" dt="2023-10-18T13:29:54.420" v="2404"/>
          <ac:spMkLst>
            <pc:docMk/>
            <pc:sldMk cId="4152068422" sldId="273"/>
            <ac:spMk id="2" creationId="{52E88AC1-D50D-C18E-F5F7-108F121661B9}"/>
          </ac:spMkLst>
        </pc:spChg>
        <pc:spChg chg="add mod">
          <ac:chgData name="Tanisha Sharma" userId="bfa0b81443930aa1" providerId="LiveId" clId="{A58634C7-B6AC-450B-963F-682165F5C922}" dt="2023-10-18T07:17:15.809" v="914" actId="403"/>
          <ac:spMkLst>
            <pc:docMk/>
            <pc:sldMk cId="4152068422" sldId="273"/>
            <ac:spMk id="3" creationId="{B4C79151-510F-84B5-42D9-453734D08F26}"/>
          </ac:spMkLst>
        </pc:spChg>
        <pc:picChg chg="add mod">
          <ac:chgData name="Tanisha Sharma" userId="bfa0b81443930aa1" providerId="LiveId" clId="{A58634C7-B6AC-450B-963F-682165F5C922}" dt="2023-10-18T06:21:35.546" v="881" actId="14100"/>
          <ac:picMkLst>
            <pc:docMk/>
            <pc:sldMk cId="4152068422" sldId="273"/>
            <ac:picMk id="5" creationId="{FC05384C-8B70-BE19-F86F-ECF2412EAC89}"/>
          </ac:picMkLst>
        </pc:picChg>
      </pc:sldChg>
      <pc:sldChg chg="addSp modSp new mod">
        <pc:chgData name="Tanisha Sharma" userId="bfa0b81443930aa1" providerId="LiveId" clId="{A58634C7-B6AC-450B-963F-682165F5C922}" dt="2023-10-18T07:17:26.032" v="915" actId="403"/>
        <pc:sldMkLst>
          <pc:docMk/>
          <pc:sldMk cId="1874056507" sldId="274"/>
        </pc:sldMkLst>
        <pc:spChg chg="mod">
          <ac:chgData name="Tanisha Sharma" userId="bfa0b81443930aa1" providerId="LiveId" clId="{A58634C7-B6AC-450B-963F-682165F5C922}" dt="2023-10-17T19:14:24.649" v="688" actId="404"/>
          <ac:spMkLst>
            <pc:docMk/>
            <pc:sldMk cId="1874056507" sldId="274"/>
            <ac:spMk id="2" creationId="{F90960C8-C03B-AF15-D1ED-937CF33AB678}"/>
          </ac:spMkLst>
        </pc:spChg>
        <pc:spChg chg="add mod">
          <ac:chgData name="Tanisha Sharma" userId="bfa0b81443930aa1" providerId="LiveId" clId="{A58634C7-B6AC-450B-963F-682165F5C922}" dt="2023-10-18T07:17:26.032" v="915" actId="403"/>
          <ac:spMkLst>
            <pc:docMk/>
            <pc:sldMk cId="1874056507" sldId="274"/>
            <ac:spMk id="3" creationId="{BB7058B4-42EB-2288-D08A-90D81CC51F34}"/>
          </ac:spMkLst>
        </pc:spChg>
        <pc:picChg chg="add mod">
          <ac:chgData name="Tanisha Sharma" userId="bfa0b81443930aa1" providerId="LiveId" clId="{A58634C7-B6AC-450B-963F-682165F5C922}" dt="2023-10-17T21:13:43.590" v="791" actId="1076"/>
          <ac:picMkLst>
            <pc:docMk/>
            <pc:sldMk cId="1874056507" sldId="274"/>
            <ac:picMk id="5" creationId="{AD49A71A-96DE-A0EB-B0A5-C3E5A04F4468}"/>
          </ac:picMkLst>
        </pc:picChg>
      </pc:sldChg>
      <pc:sldChg chg="addSp modSp new mod">
        <pc:chgData name="Tanisha Sharma" userId="bfa0b81443930aa1" providerId="LiveId" clId="{A58634C7-B6AC-450B-963F-682165F5C922}" dt="2023-10-18T07:17:39.849" v="917" actId="404"/>
        <pc:sldMkLst>
          <pc:docMk/>
          <pc:sldMk cId="1367352483" sldId="275"/>
        </pc:sldMkLst>
        <pc:spChg chg="mod">
          <ac:chgData name="Tanisha Sharma" userId="bfa0b81443930aa1" providerId="LiveId" clId="{A58634C7-B6AC-450B-963F-682165F5C922}" dt="2023-10-18T07:12:58.977" v="901" actId="1076"/>
          <ac:spMkLst>
            <pc:docMk/>
            <pc:sldMk cId="1367352483" sldId="275"/>
            <ac:spMk id="2" creationId="{C01FD560-4276-8C50-6167-E0D21DF0F454}"/>
          </ac:spMkLst>
        </pc:spChg>
        <pc:spChg chg="add mod">
          <ac:chgData name="Tanisha Sharma" userId="bfa0b81443930aa1" providerId="LiveId" clId="{A58634C7-B6AC-450B-963F-682165F5C922}" dt="2023-10-18T07:17:39.849" v="917" actId="404"/>
          <ac:spMkLst>
            <pc:docMk/>
            <pc:sldMk cId="1367352483" sldId="275"/>
            <ac:spMk id="3" creationId="{BCFFCBE5-4E55-C1A0-60DB-690B8D3174B6}"/>
          </ac:spMkLst>
        </pc:spChg>
        <pc:picChg chg="add mod">
          <ac:chgData name="Tanisha Sharma" userId="bfa0b81443930aa1" providerId="LiveId" clId="{A58634C7-B6AC-450B-963F-682165F5C922}" dt="2023-10-17T21:19:09.158" v="802" actId="1076"/>
          <ac:picMkLst>
            <pc:docMk/>
            <pc:sldMk cId="1367352483" sldId="275"/>
            <ac:picMk id="5" creationId="{DD72ECEE-E8CC-F28E-1998-2CA953F13FB4}"/>
          </ac:picMkLst>
        </pc:picChg>
      </pc:sldChg>
      <pc:sldChg chg="addSp modSp new mod">
        <pc:chgData name="Tanisha Sharma" userId="bfa0b81443930aa1" providerId="LiveId" clId="{A58634C7-B6AC-450B-963F-682165F5C922}" dt="2023-10-18T13:29:54.420" v="2404"/>
        <pc:sldMkLst>
          <pc:docMk/>
          <pc:sldMk cId="2761957042" sldId="276"/>
        </pc:sldMkLst>
        <pc:spChg chg="mod">
          <ac:chgData name="Tanisha Sharma" userId="bfa0b81443930aa1" providerId="LiveId" clId="{A58634C7-B6AC-450B-963F-682165F5C922}" dt="2023-10-18T13:29:54.420" v="2404"/>
          <ac:spMkLst>
            <pc:docMk/>
            <pc:sldMk cId="2761957042" sldId="276"/>
            <ac:spMk id="2" creationId="{26E20E5E-81F8-6E17-4428-3429DBD4B745}"/>
          </ac:spMkLst>
        </pc:spChg>
        <pc:spChg chg="add mod">
          <ac:chgData name="Tanisha Sharma" userId="bfa0b81443930aa1" providerId="LiveId" clId="{A58634C7-B6AC-450B-963F-682165F5C922}" dt="2023-10-18T07:17:53.115" v="918" actId="403"/>
          <ac:spMkLst>
            <pc:docMk/>
            <pc:sldMk cId="2761957042" sldId="276"/>
            <ac:spMk id="3" creationId="{863105E0-25C5-1EDE-584B-341AC7ECFD8D}"/>
          </ac:spMkLst>
        </pc:spChg>
        <pc:spChg chg="add mod">
          <ac:chgData name="Tanisha Sharma" userId="bfa0b81443930aa1" providerId="LiveId" clId="{A58634C7-B6AC-450B-963F-682165F5C922}" dt="2023-10-18T07:26:46.502" v="926" actId="20577"/>
          <ac:spMkLst>
            <pc:docMk/>
            <pc:sldMk cId="2761957042" sldId="276"/>
            <ac:spMk id="6" creationId="{0CAF6C76-C424-8E88-9D49-12D552143F98}"/>
          </ac:spMkLst>
        </pc:spChg>
        <pc:picChg chg="add mod">
          <ac:chgData name="Tanisha Sharma" userId="bfa0b81443930aa1" providerId="LiveId" clId="{A58634C7-B6AC-450B-963F-682165F5C922}" dt="2023-10-17T21:25:18.612" v="860" actId="1076"/>
          <ac:picMkLst>
            <pc:docMk/>
            <pc:sldMk cId="2761957042" sldId="276"/>
            <ac:picMk id="5" creationId="{EA08A6DF-5158-BEDC-7CD1-AB7A4A96DA27}"/>
          </ac:picMkLst>
        </pc:picChg>
      </pc:sldChg>
      <pc:sldChg chg="addSp modSp new mod">
        <pc:chgData name="Tanisha Sharma" userId="bfa0b81443930aa1" providerId="LiveId" clId="{A58634C7-B6AC-450B-963F-682165F5C922}" dt="2023-10-18T13:29:54.420" v="2404"/>
        <pc:sldMkLst>
          <pc:docMk/>
          <pc:sldMk cId="1971076486" sldId="277"/>
        </pc:sldMkLst>
        <pc:spChg chg="mod">
          <ac:chgData name="Tanisha Sharma" userId="bfa0b81443930aa1" providerId="LiveId" clId="{A58634C7-B6AC-450B-963F-682165F5C922}" dt="2023-10-18T13:29:54.420" v="2404"/>
          <ac:spMkLst>
            <pc:docMk/>
            <pc:sldMk cId="1971076486" sldId="277"/>
            <ac:spMk id="2" creationId="{66285E72-83A5-A011-29FE-1C5E5BB85905}"/>
          </ac:spMkLst>
        </pc:spChg>
        <pc:spChg chg="add mod">
          <ac:chgData name="Tanisha Sharma" userId="bfa0b81443930aa1" providerId="LiveId" clId="{A58634C7-B6AC-450B-963F-682165F5C922}" dt="2023-10-18T07:19:34.979" v="920" actId="14100"/>
          <ac:spMkLst>
            <pc:docMk/>
            <pc:sldMk cId="1971076486" sldId="277"/>
            <ac:spMk id="3" creationId="{8F0A0FC0-E296-5FF6-A924-7769CD05D566}"/>
          </ac:spMkLst>
        </pc:spChg>
        <pc:picChg chg="add mod">
          <ac:chgData name="Tanisha Sharma" userId="bfa0b81443930aa1" providerId="LiveId" clId="{A58634C7-B6AC-450B-963F-682165F5C922}" dt="2023-10-18T06:09:06.098" v="870" actId="14100"/>
          <ac:picMkLst>
            <pc:docMk/>
            <pc:sldMk cId="1971076486" sldId="277"/>
            <ac:picMk id="5" creationId="{4A598E09-2CC6-77DC-D96D-BEF9704127DF}"/>
          </ac:picMkLst>
        </pc:picChg>
      </pc:sldChg>
      <pc:sldChg chg="addSp delSp modSp new mod">
        <pc:chgData name="Tanisha Sharma" userId="bfa0b81443930aa1" providerId="LiveId" clId="{A58634C7-B6AC-450B-963F-682165F5C922}" dt="2023-10-18T11:28:41.754" v="1316" actId="1076"/>
        <pc:sldMkLst>
          <pc:docMk/>
          <pc:sldMk cId="1021836768" sldId="278"/>
        </pc:sldMkLst>
        <pc:spChg chg="mod">
          <ac:chgData name="Tanisha Sharma" userId="bfa0b81443930aa1" providerId="LiveId" clId="{A58634C7-B6AC-450B-963F-682165F5C922}" dt="2023-10-18T11:03:52.525" v="1140" actId="1076"/>
          <ac:spMkLst>
            <pc:docMk/>
            <pc:sldMk cId="1021836768" sldId="278"/>
            <ac:spMk id="2" creationId="{3DAA193C-C37A-91AE-FE25-EEB5AB9812B2}"/>
          </ac:spMkLst>
        </pc:spChg>
        <pc:graphicFrameChg chg="add del mod">
          <ac:chgData name="Tanisha Sharma" userId="bfa0b81443930aa1" providerId="LiveId" clId="{A58634C7-B6AC-450B-963F-682165F5C922}" dt="2023-10-18T11:23:48.268" v="1292" actId="478"/>
          <ac:graphicFrameMkLst>
            <pc:docMk/>
            <pc:sldMk cId="1021836768" sldId="278"/>
            <ac:graphicFrameMk id="3" creationId="{BD019E5A-C151-CA82-3149-8E0DF8F9D50D}"/>
          </ac:graphicFrameMkLst>
        </pc:graphicFrameChg>
        <pc:graphicFrameChg chg="add del mod">
          <ac:chgData name="Tanisha Sharma" userId="bfa0b81443930aa1" providerId="LiveId" clId="{A58634C7-B6AC-450B-963F-682165F5C922}" dt="2023-10-18T11:28:32.247" v="1312" actId="478"/>
          <ac:graphicFrameMkLst>
            <pc:docMk/>
            <pc:sldMk cId="1021836768" sldId="278"/>
            <ac:graphicFrameMk id="5" creationId="{BD019E5A-C151-CA82-3149-8E0DF8F9D50D}"/>
          </ac:graphicFrameMkLst>
        </pc:graphicFrameChg>
        <pc:picChg chg="add del mod">
          <ac:chgData name="Tanisha Sharma" userId="bfa0b81443930aa1" providerId="LiveId" clId="{A58634C7-B6AC-450B-963F-682165F5C922}" dt="2023-10-18T11:05:26.965" v="1146" actId="478"/>
          <ac:picMkLst>
            <pc:docMk/>
            <pc:sldMk cId="1021836768" sldId="278"/>
            <ac:picMk id="4" creationId="{0DABB96B-6D56-9964-25A6-C7BEA35ABD91}"/>
          </ac:picMkLst>
        </pc:picChg>
        <pc:picChg chg="add mod">
          <ac:chgData name="Tanisha Sharma" userId="bfa0b81443930aa1" providerId="LiveId" clId="{A58634C7-B6AC-450B-963F-682165F5C922}" dt="2023-10-18T11:28:41.754" v="1316" actId="1076"/>
          <ac:picMkLst>
            <pc:docMk/>
            <pc:sldMk cId="1021836768" sldId="278"/>
            <ac:picMk id="6" creationId="{DCFD2269-8CB1-F0DC-A177-12E846A7B5ED}"/>
          </ac:picMkLst>
        </pc:picChg>
      </pc:sldChg>
      <pc:sldChg chg="addSp delSp modSp new mod">
        <pc:chgData name="Tanisha Sharma" userId="bfa0b81443930aa1" providerId="LiveId" clId="{A58634C7-B6AC-450B-963F-682165F5C922}" dt="2023-10-18T12:18:29.919" v="1353" actId="1076"/>
        <pc:sldMkLst>
          <pc:docMk/>
          <pc:sldMk cId="1643475154" sldId="279"/>
        </pc:sldMkLst>
        <pc:spChg chg="mod">
          <ac:chgData name="Tanisha Sharma" userId="bfa0b81443930aa1" providerId="LiveId" clId="{A58634C7-B6AC-450B-963F-682165F5C922}" dt="2023-10-18T12:18:21.719" v="1351" actId="1076"/>
          <ac:spMkLst>
            <pc:docMk/>
            <pc:sldMk cId="1643475154" sldId="279"/>
            <ac:spMk id="2" creationId="{9D976120-6BBA-D557-6DF7-AD4311976231}"/>
          </ac:spMkLst>
        </pc:spChg>
        <pc:picChg chg="add del mod">
          <ac:chgData name="Tanisha Sharma" userId="bfa0b81443930aa1" providerId="LiveId" clId="{A58634C7-B6AC-450B-963F-682165F5C922}" dt="2023-10-18T11:31:40.068" v="1321" actId="478"/>
          <ac:picMkLst>
            <pc:docMk/>
            <pc:sldMk cId="1643475154" sldId="279"/>
            <ac:picMk id="3" creationId="{7C5C47A5-8D64-9FF8-58F4-D28CD96AB6A2}"/>
          </ac:picMkLst>
        </pc:picChg>
        <pc:picChg chg="add del mod">
          <ac:chgData name="Tanisha Sharma" userId="bfa0b81443930aa1" providerId="LiveId" clId="{A58634C7-B6AC-450B-963F-682165F5C922}" dt="2023-10-18T11:49:43.471" v="1331" actId="478"/>
          <ac:picMkLst>
            <pc:docMk/>
            <pc:sldMk cId="1643475154" sldId="279"/>
            <ac:picMk id="4" creationId="{D6565E88-7C6B-3298-AE9B-F55EFC658756}"/>
          </ac:picMkLst>
        </pc:picChg>
        <pc:picChg chg="add mod">
          <ac:chgData name="Tanisha Sharma" userId="bfa0b81443930aa1" providerId="LiveId" clId="{A58634C7-B6AC-450B-963F-682165F5C922}" dt="2023-10-18T12:18:29.919" v="1353" actId="1076"/>
          <ac:picMkLst>
            <pc:docMk/>
            <pc:sldMk cId="1643475154" sldId="279"/>
            <ac:picMk id="5" creationId="{AA9EED7F-F39B-D866-CA95-AFB8E27A9509}"/>
          </ac:picMkLst>
        </pc:picChg>
      </pc:sldChg>
      <pc:sldChg chg="addSp modSp new mod">
        <pc:chgData name="Tanisha Sharma" userId="bfa0b81443930aa1" providerId="LiveId" clId="{A58634C7-B6AC-450B-963F-682165F5C922}" dt="2023-10-18T12:18:41.495" v="1355" actId="1076"/>
        <pc:sldMkLst>
          <pc:docMk/>
          <pc:sldMk cId="175036733" sldId="280"/>
        </pc:sldMkLst>
        <pc:spChg chg="mod">
          <ac:chgData name="Tanisha Sharma" userId="bfa0b81443930aa1" providerId="LiveId" clId="{A58634C7-B6AC-450B-963F-682165F5C922}" dt="2023-10-18T12:18:37.416" v="1354" actId="1076"/>
          <ac:spMkLst>
            <pc:docMk/>
            <pc:sldMk cId="175036733" sldId="280"/>
            <ac:spMk id="2" creationId="{A02B2AA2-88B8-F1DD-9FE3-461533E9B2F2}"/>
          </ac:spMkLst>
        </pc:spChg>
        <pc:picChg chg="add mod">
          <ac:chgData name="Tanisha Sharma" userId="bfa0b81443930aa1" providerId="LiveId" clId="{A58634C7-B6AC-450B-963F-682165F5C922}" dt="2023-10-18T12:18:41.495" v="1355" actId="1076"/>
          <ac:picMkLst>
            <pc:docMk/>
            <pc:sldMk cId="175036733" sldId="280"/>
            <ac:picMk id="3" creationId="{392457D8-FB68-5179-3688-00FCBF3FAB09}"/>
          </ac:picMkLst>
        </pc:picChg>
      </pc:sldChg>
      <pc:sldChg chg="addSp modSp new mod">
        <pc:chgData name="Tanisha Sharma" userId="bfa0b81443930aa1" providerId="LiveId" clId="{A58634C7-B6AC-450B-963F-682165F5C922}" dt="2023-10-18T12:18:54.695" v="1356" actId="1076"/>
        <pc:sldMkLst>
          <pc:docMk/>
          <pc:sldMk cId="80680634" sldId="281"/>
        </pc:sldMkLst>
        <pc:spChg chg="mod">
          <ac:chgData name="Tanisha Sharma" userId="bfa0b81443930aa1" providerId="LiveId" clId="{A58634C7-B6AC-450B-963F-682165F5C922}" dt="2023-10-18T12:18:54.695" v="1356" actId="1076"/>
          <ac:spMkLst>
            <pc:docMk/>
            <pc:sldMk cId="80680634" sldId="281"/>
            <ac:spMk id="2" creationId="{7A5567A8-848A-0077-29A0-98BDF32C4F04}"/>
          </ac:spMkLst>
        </pc:spChg>
        <pc:picChg chg="add mod">
          <ac:chgData name="Tanisha Sharma" userId="bfa0b81443930aa1" providerId="LiveId" clId="{A58634C7-B6AC-450B-963F-682165F5C922}" dt="2023-10-18T12:01:06.425" v="1339" actId="1076"/>
          <ac:picMkLst>
            <pc:docMk/>
            <pc:sldMk cId="80680634" sldId="281"/>
            <ac:picMk id="3" creationId="{944D8138-F1B5-D6EB-CC4A-87F56C8D6DDF}"/>
          </ac:picMkLst>
        </pc:picChg>
      </pc:sldChg>
      <pc:sldChg chg="addSp modSp new mod">
        <pc:chgData name="Tanisha Sharma" userId="bfa0b81443930aa1" providerId="LiveId" clId="{A58634C7-B6AC-450B-963F-682165F5C922}" dt="2023-10-18T12:19:09.226" v="1357" actId="1076"/>
        <pc:sldMkLst>
          <pc:docMk/>
          <pc:sldMk cId="3031076219" sldId="282"/>
        </pc:sldMkLst>
        <pc:spChg chg="mod">
          <ac:chgData name="Tanisha Sharma" userId="bfa0b81443930aa1" providerId="LiveId" clId="{A58634C7-B6AC-450B-963F-682165F5C922}" dt="2023-10-18T12:19:09.226" v="1357" actId="1076"/>
          <ac:spMkLst>
            <pc:docMk/>
            <pc:sldMk cId="3031076219" sldId="282"/>
            <ac:spMk id="2" creationId="{BD85C320-EED5-F6C5-BB63-4843CF6F7DA2}"/>
          </ac:spMkLst>
        </pc:spChg>
        <pc:picChg chg="add mod">
          <ac:chgData name="Tanisha Sharma" userId="bfa0b81443930aa1" providerId="LiveId" clId="{A58634C7-B6AC-450B-963F-682165F5C922}" dt="2023-10-18T12:05:40.609" v="1345" actId="1076"/>
          <ac:picMkLst>
            <pc:docMk/>
            <pc:sldMk cId="3031076219" sldId="282"/>
            <ac:picMk id="3" creationId="{B70A7CE4-05F8-E08F-6AE8-F7B26746292C}"/>
          </ac:picMkLst>
        </pc:picChg>
      </pc:sldChg>
      <pc:sldChg chg="addSp modSp new mod">
        <pc:chgData name="Tanisha Sharma" userId="bfa0b81443930aa1" providerId="LiveId" clId="{A58634C7-B6AC-450B-963F-682165F5C922}" dt="2023-10-18T12:19:20.594" v="1358" actId="1076"/>
        <pc:sldMkLst>
          <pc:docMk/>
          <pc:sldMk cId="1980949525" sldId="283"/>
        </pc:sldMkLst>
        <pc:spChg chg="mod">
          <ac:chgData name="Tanisha Sharma" userId="bfa0b81443930aa1" providerId="LiveId" clId="{A58634C7-B6AC-450B-963F-682165F5C922}" dt="2023-10-18T12:19:20.594" v="1358" actId="1076"/>
          <ac:spMkLst>
            <pc:docMk/>
            <pc:sldMk cId="1980949525" sldId="283"/>
            <ac:spMk id="2" creationId="{657C306A-4D8E-4894-79B9-59832511ED2E}"/>
          </ac:spMkLst>
        </pc:spChg>
        <pc:picChg chg="add mod">
          <ac:chgData name="Tanisha Sharma" userId="bfa0b81443930aa1" providerId="LiveId" clId="{A58634C7-B6AC-450B-963F-682165F5C922}" dt="2023-10-18T12:15:53.279" v="1349" actId="1076"/>
          <ac:picMkLst>
            <pc:docMk/>
            <pc:sldMk cId="1980949525" sldId="283"/>
            <ac:picMk id="3" creationId="{D088C1E5-3B06-C045-5872-472A4548C392}"/>
          </ac:picMkLst>
        </pc:picChg>
      </pc:sldChg>
      <pc:sldChg chg="addSp modSp new mod">
        <pc:chgData name="Tanisha Sharma" userId="bfa0b81443930aa1" providerId="LiveId" clId="{A58634C7-B6AC-450B-963F-682165F5C922}" dt="2023-10-18T08:28:06.370" v="1123" actId="1076"/>
        <pc:sldMkLst>
          <pc:docMk/>
          <pc:sldMk cId="2221151944" sldId="284"/>
        </pc:sldMkLst>
        <pc:spChg chg="mod">
          <ac:chgData name="Tanisha Sharma" userId="bfa0b81443930aa1" providerId="LiveId" clId="{A58634C7-B6AC-450B-963F-682165F5C922}" dt="2023-10-18T08:15:31.458" v="1050" actId="1076"/>
          <ac:spMkLst>
            <pc:docMk/>
            <pc:sldMk cId="2221151944" sldId="284"/>
            <ac:spMk id="2" creationId="{6302DE0D-3B89-5B00-3034-DC7EBF80D391}"/>
          </ac:spMkLst>
        </pc:spChg>
        <pc:spChg chg="add mod">
          <ac:chgData name="Tanisha Sharma" userId="bfa0b81443930aa1" providerId="LiveId" clId="{A58634C7-B6AC-450B-963F-682165F5C922}" dt="2023-10-18T08:28:06.370" v="1123" actId="1076"/>
          <ac:spMkLst>
            <pc:docMk/>
            <pc:sldMk cId="2221151944" sldId="284"/>
            <ac:spMk id="3" creationId="{CACAEC1E-80C7-80FD-C7F4-8925B1AF29C6}"/>
          </ac:spMkLst>
        </pc:spChg>
      </pc:sldChg>
      <pc:sldChg chg="addSp delSp modSp new mod">
        <pc:chgData name="Tanisha Sharma" userId="bfa0b81443930aa1" providerId="LiveId" clId="{A58634C7-B6AC-450B-963F-682165F5C922}" dt="2023-10-18T12:57:09.207" v="1468" actId="27918"/>
        <pc:sldMkLst>
          <pc:docMk/>
          <pc:sldMk cId="255329026" sldId="285"/>
        </pc:sldMkLst>
        <pc:spChg chg="mod">
          <ac:chgData name="Tanisha Sharma" userId="bfa0b81443930aa1" providerId="LiveId" clId="{A58634C7-B6AC-450B-963F-682165F5C922}" dt="2023-10-18T12:30:16.117" v="1369" actId="1076"/>
          <ac:spMkLst>
            <pc:docMk/>
            <pc:sldMk cId="255329026" sldId="285"/>
            <ac:spMk id="2" creationId="{FC2ECC17-9794-A115-2C83-326BBFDADA78}"/>
          </ac:spMkLst>
        </pc:spChg>
        <pc:graphicFrameChg chg="add del mod">
          <ac:chgData name="Tanisha Sharma" userId="bfa0b81443930aa1" providerId="LiveId" clId="{A58634C7-B6AC-450B-963F-682165F5C922}" dt="2023-10-18T12:51:00.808" v="1392" actId="478"/>
          <ac:graphicFrameMkLst>
            <pc:docMk/>
            <pc:sldMk cId="255329026" sldId="285"/>
            <ac:graphicFrameMk id="6" creationId="{8D49A2BF-11E1-C35D-0D83-F124633D0E99}"/>
          </ac:graphicFrameMkLst>
        </pc:graphicFrameChg>
        <pc:graphicFrameChg chg="add mod">
          <ac:chgData name="Tanisha Sharma" userId="bfa0b81443930aa1" providerId="LiveId" clId="{A58634C7-B6AC-450B-963F-682165F5C922}" dt="2023-10-18T12:51:17.181" v="1395" actId="1076"/>
          <ac:graphicFrameMkLst>
            <pc:docMk/>
            <pc:sldMk cId="255329026" sldId="285"/>
            <ac:graphicFrameMk id="7" creationId="{8D49A2BF-11E1-C35D-0D83-F124633D0E99}"/>
          </ac:graphicFrameMkLst>
        </pc:graphicFrameChg>
        <pc:graphicFrameChg chg="add mod">
          <ac:chgData name="Tanisha Sharma" userId="bfa0b81443930aa1" providerId="LiveId" clId="{A58634C7-B6AC-450B-963F-682165F5C922}" dt="2023-10-18T12:52:33.697" v="1410" actId="1076"/>
          <ac:graphicFrameMkLst>
            <pc:docMk/>
            <pc:sldMk cId="255329026" sldId="285"/>
            <ac:graphicFrameMk id="8" creationId="{F946F9BA-959B-83BE-E422-67FEAC9D8A75}"/>
          </ac:graphicFrameMkLst>
        </pc:graphicFrameChg>
        <pc:picChg chg="add del mod">
          <ac:chgData name="Tanisha Sharma" userId="bfa0b81443930aa1" providerId="LiveId" clId="{A58634C7-B6AC-450B-963F-682165F5C922}" dt="2023-10-18T12:48:37.484" v="1384" actId="21"/>
          <ac:picMkLst>
            <pc:docMk/>
            <pc:sldMk cId="255329026" sldId="285"/>
            <ac:picMk id="3" creationId="{34FDB9DF-E3A7-997D-FA3D-FADD342A1AEA}"/>
          </ac:picMkLst>
        </pc:picChg>
        <pc:picChg chg="add del mod">
          <ac:chgData name="Tanisha Sharma" userId="bfa0b81443930aa1" providerId="LiveId" clId="{A58634C7-B6AC-450B-963F-682165F5C922}" dt="2023-10-18T12:47:37.877" v="1381" actId="478"/>
          <ac:picMkLst>
            <pc:docMk/>
            <pc:sldMk cId="255329026" sldId="285"/>
            <ac:picMk id="4" creationId="{3A9B6B8F-BDA1-7331-6A2F-AF6F4380252C}"/>
          </ac:picMkLst>
        </pc:picChg>
        <pc:picChg chg="add del">
          <ac:chgData name="Tanisha Sharma" userId="bfa0b81443930aa1" providerId="LiveId" clId="{A58634C7-B6AC-450B-963F-682165F5C922}" dt="2023-10-18T12:49:43.745" v="1388" actId="478"/>
          <ac:picMkLst>
            <pc:docMk/>
            <pc:sldMk cId="255329026" sldId="285"/>
            <ac:picMk id="5" creationId="{1A7DB433-81E6-0FCB-E44E-45ACE9DC2563}"/>
          </ac:picMkLst>
        </pc:picChg>
      </pc:sldChg>
      <pc:sldChg chg="addSp delSp modSp new mod">
        <pc:chgData name="Tanisha Sharma" userId="bfa0b81443930aa1" providerId="LiveId" clId="{A58634C7-B6AC-450B-963F-682165F5C922}" dt="2023-10-18T13:19:45.621" v="2378" actId="1076"/>
        <pc:sldMkLst>
          <pc:docMk/>
          <pc:sldMk cId="3812235469" sldId="286"/>
        </pc:sldMkLst>
        <pc:spChg chg="del">
          <ac:chgData name="Tanisha Sharma" userId="bfa0b81443930aa1" providerId="LiveId" clId="{A58634C7-B6AC-450B-963F-682165F5C922}" dt="2023-10-18T13:14:01.920" v="2352" actId="478"/>
          <ac:spMkLst>
            <pc:docMk/>
            <pc:sldMk cId="3812235469" sldId="286"/>
            <ac:spMk id="2" creationId="{032F0F3D-CD24-9119-41CD-2061EC24A1FE}"/>
          </ac:spMkLst>
        </pc:spChg>
        <pc:spChg chg="add mod">
          <ac:chgData name="Tanisha Sharma" userId="bfa0b81443930aa1" providerId="LiveId" clId="{A58634C7-B6AC-450B-963F-682165F5C922}" dt="2023-10-18T13:18:01.952" v="2374" actId="404"/>
          <ac:spMkLst>
            <pc:docMk/>
            <pc:sldMk cId="3812235469" sldId="286"/>
            <ac:spMk id="3" creationId="{8E8B9E01-F840-1F13-EA7A-71729B78CCEF}"/>
          </ac:spMkLst>
        </pc:spChg>
        <pc:picChg chg="add mod">
          <ac:chgData name="Tanisha Sharma" userId="bfa0b81443930aa1" providerId="LiveId" clId="{A58634C7-B6AC-450B-963F-682165F5C922}" dt="2023-10-18T13:19:45.621" v="2378" actId="1076"/>
          <ac:picMkLst>
            <pc:docMk/>
            <pc:sldMk cId="3812235469" sldId="286"/>
            <ac:picMk id="5" creationId="{BC5A679D-3C63-0CD0-FFF0-2E92189B48E2}"/>
          </ac:picMkLst>
        </pc:picChg>
      </pc:sldChg>
      <pc:sldMasterChg chg="modSldLayout">
        <pc:chgData name="Tanisha Sharma" userId="bfa0b81443930aa1" providerId="LiveId" clId="{A58634C7-B6AC-450B-963F-682165F5C922}" dt="2023-10-17T14:39:01.678" v="11"/>
        <pc:sldMasterMkLst>
          <pc:docMk/>
          <pc:sldMasterMk cId="3635525106" sldId="2147483881"/>
        </pc:sldMasterMkLst>
        <pc:sldLayoutChg chg="delSp">
          <pc:chgData name="Tanisha Sharma" userId="bfa0b81443930aa1" providerId="LiveId" clId="{A58634C7-B6AC-450B-963F-682165F5C922}" dt="2023-10-17T14:39:01.678" v="11"/>
          <pc:sldLayoutMkLst>
            <pc:docMk/>
            <pc:sldMasterMk cId="3635525106" sldId="2147483881"/>
            <pc:sldLayoutMk cId="4261124324" sldId="2147483899"/>
          </pc:sldLayoutMkLst>
          <pc:spChg chg="del">
            <ac:chgData name="Tanisha Sharma" userId="bfa0b81443930aa1" providerId="LiveId" clId="{A58634C7-B6AC-450B-963F-682165F5C922}" dt="2023-10-17T14:39:01.678" v="11"/>
            <ac:spMkLst>
              <pc:docMk/>
              <pc:sldMasterMk cId="3635525106" sldId="2147483881"/>
              <pc:sldLayoutMk cId="4261124324" sldId="2147483899"/>
              <ac:spMk id="17" creationId="{00000000-0000-0000-0000-000000000000}"/>
            </ac:spMkLst>
          </pc:spChg>
          <pc:spChg chg="del">
            <ac:chgData name="Tanisha Sharma" userId="bfa0b81443930aa1" providerId="LiveId" clId="{A58634C7-B6AC-450B-963F-682165F5C922}" dt="2023-10-17T14:39:01.678" v="11"/>
            <ac:spMkLst>
              <pc:docMk/>
              <pc:sldMasterMk cId="3635525106" sldId="2147483881"/>
              <pc:sldLayoutMk cId="4261124324" sldId="2147483899"/>
              <ac:spMk id="18" creationId="{00000000-0000-0000-0000-000000000000}"/>
            </ac:spMkLst>
          </pc:spChg>
          <pc:picChg chg="del">
            <ac:chgData name="Tanisha Sharma" userId="bfa0b81443930aa1" providerId="LiveId" clId="{A58634C7-B6AC-450B-963F-682165F5C922}" dt="2023-10-17T14:39:01.678" v="11"/>
            <ac:picMkLst>
              <pc:docMk/>
              <pc:sldMasterMk cId="3635525106" sldId="2147483881"/>
              <pc:sldLayoutMk cId="4261124324" sldId="2147483899"/>
              <ac:picMk id="15" creationId="{00000000-0000-0000-0000-000000000000}"/>
            </ac:picMkLst>
          </pc:picChg>
          <pc:picChg chg="del">
            <ac:chgData name="Tanisha Sharma" userId="bfa0b81443930aa1" providerId="LiveId" clId="{A58634C7-B6AC-450B-963F-682165F5C922}" dt="2023-10-17T14:39:01.678" v="11"/>
            <ac:picMkLst>
              <pc:docMk/>
              <pc:sldMasterMk cId="3635525106" sldId="2147483881"/>
              <pc:sldLayoutMk cId="4261124324" sldId="2147483899"/>
              <ac:picMk id="16" creationId="{00000000-0000-0000-0000-000000000000}"/>
            </ac:picMkLst>
          </pc:picChg>
        </pc:sldLayoutChg>
      </pc:sldMasterChg>
      <pc:sldMasterChg chg="modSldLayout">
        <pc:chgData name="Tanisha Sharma" userId="bfa0b81443930aa1" providerId="LiveId" clId="{A58634C7-B6AC-450B-963F-682165F5C922}" dt="2023-10-18T11:11:57.468" v="1189"/>
        <pc:sldMasterMkLst>
          <pc:docMk/>
          <pc:sldMasterMk cId="1271661970" sldId="2147484421"/>
        </pc:sldMasterMkLst>
        <pc:sldLayoutChg chg="delSp">
          <pc:chgData name="Tanisha Sharma" userId="bfa0b81443930aa1" providerId="LiveId" clId="{A58634C7-B6AC-450B-963F-682165F5C922}" dt="2023-10-18T11:11:57.468" v="1189"/>
          <pc:sldLayoutMkLst>
            <pc:docMk/>
            <pc:sldMasterMk cId="1271661970" sldId="2147484421"/>
            <pc:sldLayoutMk cId="1503839973" sldId="2147484439"/>
          </pc:sldLayoutMkLst>
          <pc:picChg chg="del">
            <ac:chgData name="Tanisha Sharma" userId="bfa0b81443930aa1" providerId="LiveId" clId="{A58634C7-B6AC-450B-963F-682165F5C922}" dt="2023-10-18T11:11:57.468" v="1189"/>
            <ac:picMkLst>
              <pc:docMk/>
              <pc:sldMasterMk cId="1271661970" sldId="2147484421"/>
              <pc:sldLayoutMk cId="1503839973" sldId="2147484439"/>
              <ac:picMk id="7" creationId="{00000000-0000-0000-0000-000000000000}"/>
            </ac:picMkLst>
          </pc:picChg>
        </pc:sldLayoutChg>
      </pc:sldMasterChg>
      <pc:sldMasterChg chg="modSldLayout">
        <pc:chgData name="Tanisha Sharma" userId="bfa0b81443930aa1" providerId="LiveId" clId="{A58634C7-B6AC-450B-963F-682165F5C922}" dt="2023-10-18T13:29:36.549" v="2403"/>
        <pc:sldMasterMkLst>
          <pc:docMk/>
          <pc:sldMasterMk cId="4085791983" sldId="2147484900"/>
        </pc:sldMasterMkLst>
        <pc:sldLayoutChg chg="delSp">
          <pc:chgData name="Tanisha Sharma" userId="bfa0b81443930aa1" providerId="LiveId" clId="{A58634C7-B6AC-450B-963F-682165F5C922}" dt="2023-10-18T13:29:36.549" v="2403"/>
          <pc:sldLayoutMkLst>
            <pc:docMk/>
            <pc:sldMasterMk cId="4085791983" sldId="2147484900"/>
            <pc:sldLayoutMk cId="1003548127" sldId="2147484918"/>
          </pc:sldLayoutMkLst>
          <pc:picChg chg="del">
            <ac:chgData name="Tanisha Sharma" userId="bfa0b81443930aa1" providerId="LiveId" clId="{A58634C7-B6AC-450B-963F-682165F5C922}" dt="2023-10-18T13:29:36.549" v="2403"/>
            <ac:picMkLst>
              <pc:docMk/>
              <pc:sldMasterMk cId="4085791983" sldId="2147484900"/>
              <pc:sldLayoutMk cId="1003548127" sldId="2147484918"/>
              <ac:picMk id="7" creationId="{00000000-0000-0000-0000-000000000000}"/>
            </ac:picMkLst>
          </pc:pic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user\Downloads\A3.csv"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user\Downloads\A1.csv" TargetMode="Externa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Types</a:t>
            </a:r>
            <a:r>
              <a:rPr lang="en-US" b="1" baseline="0"/>
              <a:t> of D</a:t>
            </a:r>
            <a:r>
              <a:rPr lang="en-US" b="1"/>
              <a:t>ismissals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'A3'!$B$1</c:f>
              <c:strCache>
                <c:ptCount val="1"/>
                <c:pt idx="0">
                  <c:v>total_dismissals</c:v>
                </c:pt>
              </c:strCache>
            </c:strRef>
          </c:tx>
          <c:dPt>
            <c:idx val="0"/>
            <c:bubble3D val="0"/>
            <c:spPr>
              <a:solidFill>
                <a:schemeClr val="dk1">
                  <a:tint val="88500"/>
                </a:schemeClr>
              </a:solidFill>
              <a:ln w="19050">
                <a:solidFill>
                  <a:schemeClr val="lt1"/>
                </a:solidFill>
              </a:ln>
              <a:effectLst/>
            </c:spPr>
            <c:extLst>
              <c:ext xmlns:c16="http://schemas.microsoft.com/office/drawing/2014/chart" uri="{C3380CC4-5D6E-409C-BE32-E72D297353CC}">
                <c16:uniqueId val="{00000001-E8A7-42F6-BC67-B1804B5F3B30}"/>
              </c:ext>
            </c:extLst>
          </c:dPt>
          <c:dPt>
            <c:idx val="1"/>
            <c:bubble3D val="0"/>
            <c:spPr>
              <a:solidFill>
                <a:schemeClr val="dk1">
                  <a:tint val="55000"/>
                </a:schemeClr>
              </a:solidFill>
              <a:ln w="19050">
                <a:solidFill>
                  <a:schemeClr val="lt1"/>
                </a:solidFill>
              </a:ln>
              <a:effectLst/>
            </c:spPr>
            <c:extLst>
              <c:ext xmlns:c16="http://schemas.microsoft.com/office/drawing/2014/chart" uri="{C3380CC4-5D6E-409C-BE32-E72D297353CC}">
                <c16:uniqueId val="{00000003-E8A7-42F6-BC67-B1804B5F3B30}"/>
              </c:ext>
            </c:extLst>
          </c:dPt>
          <c:dPt>
            <c:idx val="2"/>
            <c:bubble3D val="0"/>
            <c:spPr>
              <a:solidFill>
                <a:schemeClr val="dk1">
                  <a:tint val="75000"/>
                </a:schemeClr>
              </a:solidFill>
              <a:ln w="19050">
                <a:solidFill>
                  <a:schemeClr val="lt1"/>
                </a:solidFill>
              </a:ln>
              <a:effectLst/>
            </c:spPr>
            <c:extLst>
              <c:ext xmlns:c16="http://schemas.microsoft.com/office/drawing/2014/chart" uri="{C3380CC4-5D6E-409C-BE32-E72D297353CC}">
                <c16:uniqueId val="{00000005-E8A7-42F6-BC67-B1804B5F3B30}"/>
              </c:ext>
            </c:extLst>
          </c:dPt>
          <c:dPt>
            <c:idx val="3"/>
            <c:bubble3D val="0"/>
            <c:spPr>
              <a:solidFill>
                <a:schemeClr val="dk1">
                  <a:tint val="98500"/>
                </a:schemeClr>
              </a:solidFill>
              <a:ln w="19050">
                <a:solidFill>
                  <a:schemeClr val="lt1"/>
                </a:solidFill>
              </a:ln>
              <a:effectLst/>
            </c:spPr>
            <c:extLst>
              <c:ext xmlns:c16="http://schemas.microsoft.com/office/drawing/2014/chart" uri="{C3380CC4-5D6E-409C-BE32-E72D297353CC}">
                <c16:uniqueId val="{00000007-E8A7-42F6-BC67-B1804B5F3B30}"/>
              </c:ext>
            </c:extLst>
          </c:dPt>
          <c:dPt>
            <c:idx val="4"/>
            <c:bubble3D val="0"/>
            <c:spPr>
              <a:solidFill>
                <a:schemeClr val="dk1">
                  <a:tint val="30000"/>
                </a:schemeClr>
              </a:solidFill>
              <a:ln w="19050">
                <a:solidFill>
                  <a:schemeClr val="lt1"/>
                </a:solidFill>
              </a:ln>
              <a:effectLst/>
            </c:spPr>
            <c:extLst>
              <c:ext xmlns:c16="http://schemas.microsoft.com/office/drawing/2014/chart" uri="{C3380CC4-5D6E-409C-BE32-E72D297353CC}">
                <c16:uniqueId val="{00000009-E8A7-42F6-BC67-B1804B5F3B30}"/>
              </c:ext>
            </c:extLst>
          </c:dPt>
          <c:dPt>
            <c:idx val="5"/>
            <c:bubble3D val="0"/>
            <c:spPr>
              <a:solidFill>
                <a:schemeClr val="dk1">
                  <a:tint val="60000"/>
                </a:schemeClr>
              </a:solidFill>
              <a:ln w="19050">
                <a:solidFill>
                  <a:schemeClr val="lt1"/>
                </a:solidFill>
              </a:ln>
              <a:effectLst/>
            </c:spPr>
            <c:extLst>
              <c:ext xmlns:c16="http://schemas.microsoft.com/office/drawing/2014/chart" uri="{C3380CC4-5D6E-409C-BE32-E72D297353CC}">
                <c16:uniqueId val="{0000000B-E8A7-42F6-BC67-B1804B5F3B30}"/>
              </c:ext>
            </c:extLst>
          </c:dPt>
          <c:dPt>
            <c:idx val="6"/>
            <c:bubble3D val="0"/>
            <c:spPr>
              <a:solidFill>
                <a:schemeClr val="dk1">
                  <a:tint val="80000"/>
                </a:schemeClr>
              </a:solidFill>
              <a:ln w="19050">
                <a:solidFill>
                  <a:schemeClr val="lt1"/>
                </a:solidFill>
              </a:ln>
              <a:effectLst/>
            </c:spPr>
            <c:extLst>
              <c:ext xmlns:c16="http://schemas.microsoft.com/office/drawing/2014/chart" uri="{C3380CC4-5D6E-409C-BE32-E72D297353CC}">
                <c16:uniqueId val="{0000000D-E8A7-42F6-BC67-B1804B5F3B30}"/>
              </c:ext>
            </c:extLst>
          </c:dPt>
          <c:dPt>
            <c:idx val="7"/>
            <c:bubble3D val="0"/>
            <c:spPr>
              <a:solidFill>
                <a:schemeClr val="dk1">
                  <a:tint val="88500"/>
                </a:schemeClr>
              </a:solidFill>
              <a:ln w="19050">
                <a:solidFill>
                  <a:schemeClr val="lt1"/>
                </a:solidFill>
              </a:ln>
              <a:effectLst/>
            </c:spPr>
            <c:extLst>
              <c:ext xmlns:c16="http://schemas.microsoft.com/office/drawing/2014/chart" uri="{C3380CC4-5D6E-409C-BE32-E72D297353CC}">
                <c16:uniqueId val="{0000000F-E8A7-42F6-BC67-B1804B5F3B30}"/>
              </c:ext>
            </c:extLst>
          </c:dPt>
          <c:dPt>
            <c:idx val="8"/>
            <c:bubble3D val="0"/>
            <c:spPr>
              <a:solidFill>
                <a:schemeClr val="dk1">
                  <a:tint val="55000"/>
                </a:schemeClr>
              </a:solidFill>
              <a:ln w="19050">
                <a:solidFill>
                  <a:schemeClr val="lt1"/>
                </a:solidFill>
              </a:ln>
              <a:effectLst/>
            </c:spPr>
            <c:extLst>
              <c:ext xmlns:c16="http://schemas.microsoft.com/office/drawing/2014/chart" uri="{C3380CC4-5D6E-409C-BE32-E72D297353CC}">
                <c16:uniqueId val="{00000011-E8A7-42F6-BC67-B1804B5F3B30}"/>
              </c:ext>
            </c:extLst>
          </c:dPt>
          <c:cat>
            <c:strRef>
              <c:f>'A3'!$A$2:$A$10</c:f>
              <c:strCache>
                <c:ptCount val="9"/>
                <c:pt idx="0">
                  <c:v>caught</c:v>
                </c:pt>
                <c:pt idx="1">
                  <c:v>bowled</c:v>
                </c:pt>
                <c:pt idx="2">
                  <c:v>run out</c:v>
                </c:pt>
                <c:pt idx="3">
                  <c:v>lbw</c:v>
                </c:pt>
                <c:pt idx="4">
                  <c:v>stumped</c:v>
                </c:pt>
                <c:pt idx="5">
                  <c:v>caught and bowled</c:v>
                </c:pt>
                <c:pt idx="6">
                  <c:v>hit wicket</c:v>
                </c:pt>
                <c:pt idx="7">
                  <c:v>retired hurt</c:v>
                </c:pt>
                <c:pt idx="8">
                  <c:v>obstructing the field</c:v>
                </c:pt>
              </c:strCache>
            </c:strRef>
          </c:cat>
          <c:val>
            <c:numRef>
              <c:f>'A3'!$B$2:$B$10</c:f>
              <c:numCache>
                <c:formatCode>General</c:formatCode>
                <c:ptCount val="9"/>
                <c:pt idx="0">
                  <c:v>5743</c:v>
                </c:pt>
                <c:pt idx="1">
                  <c:v>1700</c:v>
                </c:pt>
                <c:pt idx="2">
                  <c:v>893</c:v>
                </c:pt>
                <c:pt idx="3">
                  <c:v>571</c:v>
                </c:pt>
                <c:pt idx="4">
                  <c:v>294</c:v>
                </c:pt>
                <c:pt idx="5">
                  <c:v>269</c:v>
                </c:pt>
                <c:pt idx="6">
                  <c:v>12</c:v>
                </c:pt>
                <c:pt idx="7">
                  <c:v>11</c:v>
                </c:pt>
                <c:pt idx="8">
                  <c:v>2</c:v>
                </c:pt>
              </c:numCache>
            </c:numRef>
          </c:val>
          <c:extLst>
            <c:ext xmlns:c16="http://schemas.microsoft.com/office/drawing/2014/chart" uri="{C3380CC4-5D6E-409C-BE32-E72D297353CC}">
              <c16:uniqueId val="{00000012-E8A7-42F6-BC67-B1804B5F3B30}"/>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'A1'!$A$2:$A$16</cx:f>
        <cx:lvl ptCount="15">
          <cx:pt idx="0">Mumbai Indians</cx:pt>
          <cx:pt idx="1">Royal Challengers Bangalore</cx:pt>
          <cx:pt idx="2">Kings XI Punjab</cx:pt>
          <cx:pt idx="3">Kolkata Knight Riders</cx:pt>
          <cx:pt idx="4">Chennai Super Kings</cx:pt>
          <cx:pt idx="5">Rajasthan Royals</cx:pt>
          <cx:pt idx="6">Delhi Daredevils</cx:pt>
          <cx:pt idx="7">Sunrisers Hyderabad</cx:pt>
          <cx:pt idx="8">Deccan Chargers</cx:pt>
          <cx:pt idx="9">Pune Warriors</cx:pt>
          <cx:pt idx="10">Delhi Capitals</cx:pt>
          <cx:pt idx="11">Gujarat Lions</cx:pt>
          <cx:pt idx="12">Rising Pune Supergiant</cx:pt>
          <cx:pt idx="13">Rising Pune Supergiants</cx:pt>
          <cx:pt idx="14">Kochi Tuskers Kerala</cx:pt>
        </cx:lvl>
      </cx:strDim>
      <cx:numDim type="val">
        <cx:f>'A1'!$B$2:$B$16</cx:f>
        <cx:lvl ptCount="15" formatCode="General">
          <cx:pt idx="0">4118</cx:pt>
          <cx:pt idx="1">3800</cx:pt>
          <cx:pt idx="2">3780</cx:pt>
          <cx:pt idx="3">3739</cx:pt>
          <cx:pt idx="4">3496</cx:pt>
          <cx:pt idx="5">3041</cx:pt>
          <cx:pt idx="6">3022</cx:pt>
          <cx:pt idx="7">2306</cx:pt>
          <cx:pt idx="8">1387</cx:pt>
          <cx:pt idx="9">733</cx:pt>
          <cx:pt idx="10">659</cx:pt>
          <cx:pt idx="11">624</cx:pt>
          <cx:pt idx="12">290</cx:pt>
          <cx:pt idx="13">242</cx:pt>
          <cx:pt idx="14">231</cx:pt>
        </cx:lvl>
      </cx:numDim>
    </cx:data>
  </cx:chartData>
  <cx:chart>
    <cx:title pos="t" align="ctr" overlay="0">
      <cx:tx>
        <cx:txData>
          <cx:v>Teams with most boundaries</cx:v>
        </cx:txData>
      </cx:tx>
      <cx:txPr>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Teams with most boundaries</a:t>
          </a:r>
        </a:p>
      </cx:txPr>
    </cx:title>
    <cx:plotArea>
      <cx:plotAreaRegion>
        <cx:series layoutId="funnel" uniqueId="{DCE366D3-F078-4B59-9320-FE11F6218E64}">
          <cx:tx>
            <cx:txData>
              <cx:f>'A1'!$B$1</cx:f>
              <cx:v>total_boundaries</cx:v>
            </cx:txData>
          </cx:tx>
          <cx:dataLabels>
            <cx:visibility seriesName="0" categoryName="0" value="1"/>
          </cx:dataLabels>
          <cx:dataId val="0"/>
        </cx:series>
      </cx:plotAreaRegion>
      <cx:axis id="0">
        <cx:catScaling gapWidth="0.0599999987"/>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54332-8340-45AF-8035-8DBCC1AFE76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189604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54332-8340-45AF-8035-8DBCC1AFE76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397494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54332-8340-45AF-8035-8DBCC1AFE76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3945745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54332-8340-45AF-8035-8DBCC1AFE76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40B3C-B24C-4986-87E7-ADED44BD6C5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6458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54332-8340-45AF-8035-8DBCC1AFE76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3373663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C54332-8340-45AF-8035-8DBCC1AFE761}"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1048282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C54332-8340-45AF-8035-8DBCC1AFE761}"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2067011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54332-8340-45AF-8035-8DBCC1AFE76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3897022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54332-8340-45AF-8035-8DBCC1AFE76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93210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54332-8340-45AF-8035-8DBCC1AFE76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230807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54332-8340-45AF-8035-8DBCC1AFE76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1496694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54332-8340-45AF-8035-8DBCC1AFE76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412112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C54332-8340-45AF-8035-8DBCC1AFE76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57154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54332-8340-45AF-8035-8DBCC1AFE761}"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304886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C54332-8340-45AF-8035-8DBCC1AFE761}"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350282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2C54332-8340-45AF-8035-8DBCC1AFE761}" type="datetimeFigureOut">
              <a:rPr lang="en-IN" smtClean="0"/>
              <a:t>17-10-2023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374566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54332-8340-45AF-8035-8DBCC1AFE76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239971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54332-8340-45AF-8035-8DBCC1AFE76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40B3C-B24C-4986-87E7-ADED44BD6C59}" type="slidenum">
              <a:rPr lang="en-IN" smtClean="0"/>
              <a:t>‹#›</a:t>
            </a:fld>
            <a:endParaRPr lang="en-IN"/>
          </a:p>
        </p:txBody>
      </p:sp>
    </p:spTree>
    <p:extLst>
      <p:ext uri="{BB962C8B-B14F-4D97-AF65-F5344CB8AC3E}">
        <p14:creationId xmlns:p14="http://schemas.microsoft.com/office/powerpoint/2010/main" val="264596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2C54332-8340-45AF-8035-8DBCC1AFE761}" type="datetimeFigureOut">
              <a:rPr lang="en-IN" smtClean="0"/>
              <a:t>17-10-2023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2440B3C-B24C-4986-87E7-ADED44BD6C59}" type="slidenum">
              <a:rPr lang="en-IN" smtClean="0"/>
              <a:t>‹#›</a:t>
            </a:fld>
            <a:endParaRPr lang="en-IN"/>
          </a:p>
        </p:txBody>
      </p:sp>
    </p:spTree>
    <p:extLst>
      <p:ext uri="{BB962C8B-B14F-4D97-AF65-F5344CB8AC3E}">
        <p14:creationId xmlns:p14="http://schemas.microsoft.com/office/powerpoint/2010/main" val="3140947183"/>
      </p:ext>
    </p:extLst>
  </p:cSld>
  <p:clrMap bg1="lt1" tx1="dk1" bg2="lt2" tx2="dk2" accent1="accent1" accent2="accent2" accent3="accent3" accent4="accent4" accent5="accent5" accent6="accent6" hlink="hlink" folHlink="folHlink"/>
  <p:sldLayoutIdLst>
    <p:sldLayoutId id="2147484920" r:id="rId1"/>
    <p:sldLayoutId id="2147484921" r:id="rId2"/>
    <p:sldLayoutId id="2147484922" r:id="rId3"/>
    <p:sldLayoutId id="2147484923" r:id="rId4"/>
    <p:sldLayoutId id="2147484924" r:id="rId5"/>
    <p:sldLayoutId id="2147484925" r:id="rId6"/>
    <p:sldLayoutId id="2147484926" r:id="rId7"/>
    <p:sldLayoutId id="2147484927" r:id="rId8"/>
    <p:sldLayoutId id="2147484928" r:id="rId9"/>
    <p:sldLayoutId id="2147484929" r:id="rId10"/>
    <p:sldLayoutId id="2147484930" r:id="rId11"/>
    <p:sldLayoutId id="2147484931" r:id="rId12"/>
    <p:sldLayoutId id="2147484932" r:id="rId13"/>
    <p:sldLayoutId id="2147484933" r:id="rId14"/>
    <p:sldLayoutId id="2147484934" r:id="rId15"/>
    <p:sldLayoutId id="2147484935" r:id="rId16"/>
    <p:sldLayoutId id="2147484936" r:id="rId17"/>
    <p:sldLayoutId id="214748493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4/relationships/chartEx" Target="../charts/chartEx1.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D5A933-9DDB-E647-F1D1-0E30D0B99271}"/>
              </a:ext>
            </a:extLst>
          </p:cNvPr>
          <p:cNvPicPr>
            <a:picLocks noChangeAspect="1"/>
          </p:cNvPicPr>
          <p:nvPr/>
        </p:nvPicPr>
        <p:blipFill>
          <a:blip r:embed="rId2"/>
          <a:stretch>
            <a:fillRect/>
          </a:stretch>
        </p:blipFill>
        <p:spPr>
          <a:xfrm>
            <a:off x="6030352" y="2278648"/>
            <a:ext cx="6161648" cy="5264372"/>
          </a:xfrm>
          <a:prstGeom prst="rect">
            <a:avLst/>
          </a:prstGeom>
        </p:spPr>
      </p:pic>
      <p:sp>
        <p:nvSpPr>
          <p:cNvPr id="4" name="Title 3">
            <a:extLst>
              <a:ext uri="{FF2B5EF4-FFF2-40B4-BE49-F238E27FC236}">
                <a16:creationId xmlns:a16="http://schemas.microsoft.com/office/drawing/2014/main" id="{72DB6F63-7FDC-5604-EBD3-6F3BC8D17BD0}"/>
              </a:ext>
            </a:extLst>
          </p:cNvPr>
          <p:cNvSpPr>
            <a:spLocks noGrp="1"/>
          </p:cNvSpPr>
          <p:nvPr>
            <p:ph type="title"/>
          </p:nvPr>
        </p:nvSpPr>
        <p:spPr>
          <a:xfrm>
            <a:off x="838200" y="365125"/>
            <a:ext cx="10515600" cy="3827047"/>
          </a:xfrm>
        </p:spPr>
        <p:txBody>
          <a:bodyPr>
            <a:normAutofit/>
          </a:bodyPr>
          <a:lstStyle/>
          <a:p>
            <a:pPr algn="ctr"/>
            <a:r>
              <a:rPr lang="en-US" sz="7200" b="1" dirty="0">
                <a:latin typeface="Aptos Display" panose="020B0004020202020204" pitchFamily="34" charset="0"/>
              </a:rPr>
              <a:t>SQL PROJECT ON IPL AUCTION</a:t>
            </a:r>
            <a:endParaRPr lang="en-IN" sz="7200" b="1" dirty="0">
              <a:latin typeface="Aptos Display" panose="020B0004020202020204" pitchFamily="34" charset="0"/>
            </a:endParaRPr>
          </a:p>
        </p:txBody>
      </p:sp>
      <p:sp>
        <p:nvSpPr>
          <p:cNvPr id="5" name="TextBox 4">
            <a:extLst>
              <a:ext uri="{FF2B5EF4-FFF2-40B4-BE49-F238E27FC236}">
                <a16:creationId xmlns:a16="http://schemas.microsoft.com/office/drawing/2014/main" id="{CE6B3EF5-FAA5-5BF4-5B2A-FF37FC669741}"/>
              </a:ext>
            </a:extLst>
          </p:cNvPr>
          <p:cNvSpPr txBox="1"/>
          <p:nvPr/>
        </p:nvSpPr>
        <p:spPr>
          <a:xfrm>
            <a:off x="936674" y="4431322"/>
            <a:ext cx="10515600" cy="1200329"/>
          </a:xfrm>
          <a:prstGeom prst="rect">
            <a:avLst/>
          </a:prstGeom>
          <a:noFill/>
        </p:spPr>
        <p:txBody>
          <a:bodyPr wrap="square" rtlCol="0">
            <a:spAutoFit/>
          </a:bodyPr>
          <a:lstStyle/>
          <a:p>
            <a:r>
              <a:rPr lang="en-US" sz="2400" b="1" u="sng" dirty="0"/>
              <a:t>Motive</a:t>
            </a:r>
            <a:r>
              <a:rPr lang="en-US" sz="2400" dirty="0"/>
              <a:t>:</a:t>
            </a:r>
          </a:p>
          <a:p>
            <a:r>
              <a:rPr lang="en-US" sz="2400" dirty="0"/>
              <a:t>Developing auction strategy for new IPL franchise by analyzing past IPL data to create a strong and balanced squad</a:t>
            </a:r>
            <a:endParaRPr lang="en-IN" sz="2000" dirty="0"/>
          </a:p>
        </p:txBody>
      </p:sp>
    </p:spTree>
    <p:extLst>
      <p:ext uri="{BB962C8B-B14F-4D97-AF65-F5344CB8AC3E}">
        <p14:creationId xmlns:p14="http://schemas.microsoft.com/office/powerpoint/2010/main" val="3234239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1AF9-ADCE-D85D-1A88-12583A125F94}"/>
              </a:ext>
            </a:extLst>
          </p:cNvPr>
          <p:cNvSpPr>
            <a:spLocks noGrp="1"/>
          </p:cNvSpPr>
          <p:nvPr>
            <p:ph type="title"/>
          </p:nvPr>
        </p:nvSpPr>
        <p:spPr>
          <a:xfrm>
            <a:off x="913774" y="2362911"/>
            <a:ext cx="10364451" cy="1596177"/>
          </a:xfrm>
        </p:spPr>
        <p:txBody>
          <a:bodyPr>
            <a:normAutofit/>
          </a:bodyPr>
          <a:lstStyle/>
          <a:p>
            <a:r>
              <a:rPr lang="en-US" sz="4800" b="1" dirty="0"/>
              <a:t>Bidding on bowlers</a:t>
            </a:r>
            <a:endParaRPr lang="en-IN" sz="4800" b="1" dirty="0"/>
          </a:p>
        </p:txBody>
      </p:sp>
    </p:spTree>
    <p:extLst>
      <p:ext uri="{BB962C8B-B14F-4D97-AF65-F5344CB8AC3E}">
        <p14:creationId xmlns:p14="http://schemas.microsoft.com/office/powerpoint/2010/main" val="390074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A1A4-46F5-7E7B-4119-5F1829C6DD90}"/>
              </a:ext>
            </a:extLst>
          </p:cNvPr>
          <p:cNvSpPr>
            <a:spLocks noGrp="1"/>
          </p:cNvSpPr>
          <p:nvPr>
            <p:ph type="title"/>
          </p:nvPr>
        </p:nvSpPr>
        <p:spPr>
          <a:xfrm>
            <a:off x="913774" y="323095"/>
            <a:ext cx="10364451" cy="1596177"/>
          </a:xfrm>
        </p:spPr>
        <p:txBody>
          <a:bodyPr/>
          <a:lstStyle/>
          <a:p>
            <a:pPr marL="571500" indent="-571500" algn="l">
              <a:buFont typeface="Wingdings" panose="05000000000000000000" pitchFamily="2" charset="2"/>
              <a:buChar char="§"/>
            </a:pPr>
            <a:r>
              <a:rPr lang="en-US" dirty="0"/>
              <a:t>Economical bowlers</a:t>
            </a:r>
            <a:endParaRPr lang="en-IN" dirty="0"/>
          </a:p>
        </p:txBody>
      </p:sp>
      <p:sp>
        <p:nvSpPr>
          <p:cNvPr id="3" name="TextBox 2">
            <a:extLst>
              <a:ext uri="{FF2B5EF4-FFF2-40B4-BE49-F238E27FC236}">
                <a16:creationId xmlns:a16="http://schemas.microsoft.com/office/drawing/2014/main" id="{56817FCB-10A2-1018-2D3D-8E456EB70C50}"/>
              </a:ext>
            </a:extLst>
          </p:cNvPr>
          <p:cNvSpPr txBox="1"/>
          <p:nvPr/>
        </p:nvSpPr>
        <p:spPr>
          <a:xfrm>
            <a:off x="515816" y="1772530"/>
            <a:ext cx="4712677" cy="3600986"/>
          </a:xfrm>
          <a:prstGeom prst="rect">
            <a:avLst/>
          </a:prstGeom>
          <a:noFill/>
        </p:spPr>
        <p:txBody>
          <a:bodyPr wrap="square" rtlCol="0">
            <a:spAutoFit/>
          </a:bodyPr>
          <a:lstStyle/>
          <a:p>
            <a:r>
              <a:rPr lang="en-US" sz="2400" u="sng" dirty="0"/>
              <a:t>Query:</a:t>
            </a:r>
          </a:p>
          <a:p>
            <a:endParaRPr lang="en-IN" sz="2400" dirty="0"/>
          </a:p>
          <a:p>
            <a:r>
              <a:rPr lang="en-US" sz="2000" dirty="0"/>
              <a:t>select bowler as </a:t>
            </a:r>
            <a:r>
              <a:rPr lang="en-US" sz="2000" dirty="0" err="1"/>
              <a:t>economical_bowlers</a:t>
            </a:r>
            <a:r>
              <a:rPr lang="en-US" sz="2000" dirty="0"/>
              <a:t>,</a:t>
            </a:r>
          </a:p>
          <a:p>
            <a:r>
              <a:rPr lang="en-US" sz="2000" dirty="0"/>
              <a:t>sum(</a:t>
            </a:r>
            <a:r>
              <a:rPr lang="en-US" sz="2000" dirty="0" err="1"/>
              <a:t>total_runs</a:t>
            </a:r>
            <a:r>
              <a:rPr lang="en-US" sz="2000" dirty="0"/>
              <a:t>) as </a:t>
            </a:r>
            <a:r>
              <a:rPr lang="en-US" sz="2000" dirty="0" err="1"/>
              <a:t>total_runs</a:t>
            </a:r>
            <a:r>
              <a:rPr lang="en-US" sz="2000" dirty="0"/>
              <a:t>,</a:t>
            </a:r>
          </a:p>
          <a:p>
            <a:r>
              <a:rPr lang="en-US" sz="2000" dirty="0"/>
              <a:t>count(bowler)/6 as </a:t>
            </a:r>
            <a:r>
              <a:rPr lang="en-US" sz="2000" dirty="0" err="1"/>
              <a:t>overs_bowled</a:t>
            </a:r>
            <a:r>
              <a:rPr lang="en-US" sz="2000" dirty="0"/>
              <a:t>,</a:t>
            </a:r>
          </a:p>
          <a:p>
            <a:r>
              <a:rPr lang="en-US" sz="2000" dirty="0"/>
              <a:t>round(sum(</a:t>
            </a:r>
            <a:r>
              <a:rPr lang="en-US" sz="2000" dirty="0" err="1"/>
              <a:t>total_runs</a:t>
            </a:r>
            <a:r>
              <a:rPr lang="en-US" sz="2000" dirty="0"/>
              <a:t>)/(count(bowler)/6.0),2) as economy</a:t>
            </a:r>
          </a:p>
          <a:p>
            <a:r>
              <a:rPr lang="en-US" sz="2000" dirty="0"/>
              <a:t>from </a:t>
            </a:r>
            <a:r>
              <a:rPr lang="en-US" sz="2000" dirty="0" err="1"/>
              <a:t>ipl_ball</a:t>
            </a:r>
            <a:r>
              <a:rPr lang="en-US" sz="2000" dirty="0"/>
              <a:t> group by bowler </a:t>
            </a:r>
          </a:p>
          <a:p>
            <a:r>
              <a:rPr lang="en-US" sz="2000" dirty="0"/>
              <a:t>having count(ball)&gt;=500 order by economy </a:t>
            </a:r>
            <a:r>
              <a:rPr lang="en-US" sz="2000" dirty="0" err="1"/>
              <a:t>asc</a:t>
            </a:r>
            <a:r>
              <a:rPr lang="en-US" sz="2000" dirty="0"/>
              <a:t> </a:t>
            </a:r>
          </a:p>
          <a:p>
            <a:r>
              <a:rPr lang="en-US" sz="2000" dirty="0"/>
              <a:t>limit 10;</a:t>
            </a:r>
            <a:endParaRPr lang="en-IN" sz="2400" dirty="0"/>
          </a:p>
        </p:txBody>
      </p:sp>
      <p:pic>
        <p:nvPicPr>
          <p:cNvPr id="5" name="Picture 4">
            <a:extLst>
              <a:ext uri="{FF2B5EF4-FFF2-40B4-BE49-F238E27FC236}">
                <a16:creationId xmlns:a16="http://schemas.microsoft.com/office/drawing/2014/main" id="{B37CACDA-071B-E513-FCD9-1EC659045E34}"/>
              </a:ext>
            </a:extLst>
          </p:cNvPr>
          <p:cNvPicPr>
            <a:picLocks noChangeAspect="1"/>
          </p:cNvPicPr>
          <p:nvPr/>
        </p:nvPicPr>
        <p:blipFill>
          <a:blip r:embed="rId2"/>
          <a:stretch>
            <a:fillRect/>
          </a:stretch>
        </p:blipFill>
        <p:spPr>
          <a:xfrm>
            <a:off x="5767753" y="2067950"/>
            <a:ext cx="5908431" cy="4037427"/>
          </a:xfrm>
          <a:prstGeom prst="rect">
            <a:avLst/>
          </a:prstGeom>
        </p:spPr>
      </p:pic>
    </p:spTree>
    <p:extLst>
      <p:ext uri="{BB962C8B-B14F-4D97-AF65-F5344CB8AC3E}">
        <p14:creationId xmlns:p14="http://schemas.microsoft.com/office/powerpoint/2010/main" val="147034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67A8-848A-0077-29A0-98BDF32C4F04}"/>
              </a:ext>
            </a:extLst>
          </p:cNvPr>
          <p:cNvSpPr>
            <a:spLocks noGrp="1"/>
          </p:cNvSpPr>
          <p:nvPr>
            <p:ph type="title"/>
          </p:nvPr>
        </p:nvSpPr>
        <p:spPr>
          <a:xfrm>
            <a:off x="913774" y="154284"/>
            <a:ext cx="10364451" cy="1596177"/>
          </a:xfrm>
        </p:spPr>
        <p:txBody>
          <a:bodyPr/>
          <a:lstStyle/>
          <a:p>
            <a:r>
              <a:rPr lang="en-US" i="1" u="sng" dirty="0"/>
              <a:t>chart</a:t>
            </a:r>
            <a:endParaRPr lang="en-IN" dirty="0"/>
          </a:p>
        </p:txBody>
      </p:sp>
      <p:pic>
        <p:nvPicPr>
          <p:cNvPr id="3" name="Picture 2">
            <a:extLst>
              <a:ext uri="{FF2B5EF4-FFF2-40B4-BE49-F238E27FC236}">
                <a16:creationId xmlns:a16="http://schemas.microsoft.com/office/drawing/2014/main" id="{944D8138-F1B5-D6EB-CC4A-87F56C8D6DDF}"/>
              </a:ext>
            </a:extLst>
          </p:cNvPr>
          <p:cNvPicPr>
            <a:picLocks noChangeAspect="1"/>
          </p:cNvPicPr>
          <p:nvPr/>
        </p:nvPicPr>
        <p:blipFill>
          <a:blip r:embed="rId2"/>
          <a:stretch>
            <a:fillRect/>
          </a:stretch>
        </p:blipFill>
        <p:spPr>
          <a:xfrm>
            <a:off x="2096086" y="1924575"/>
            <a:ext cx="8328074" cy="4664219"/>
          </a:xfrm>
          <a:prstGeom prst="rect">
            <a:avLst/>
          </a:prstGeom>
        </p:spPr>
      </p:pic>
    </p:spTree>
    <p:extLst>
      <p:ext uri="{BB962C8B-B14F-4D97-AF65-F5344CB8AC3E}">
        <p14:creationId xmlns:p14="http://schemas.microsoft.com/office/powerpoint/2010/main" val="8068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4ED9-C308-6DBB-10DD-D027E6A56BB7}"/>
              </a:ext>
            </a:extLst>
          </p:cNvPr>
          <p:cNvSpPr>
            <a:spLocks noGrp="1"/>
          </p:cNvSpPr>
          <p:nvPr>
            <p:ph type="title"/>
          </p:nvPr>
        </p:nvSpPr>
        <p:spPr>
          <a:xfrm>
            <a:off x="913774" y="91177"/>
            <a:ext cx="10364451" cy="1596177"/>
          </a:xfrm>
        </p:spPr>
        <p:txBody>
          <a:bodyPr/>
          <a:lstStyle/>
          <a:p>
            <a:pPr marL="571500" indent="-571500" algn="l">
              <a:buFont typeface="Wingdings" panose="05000000000000000000" pitchFamily="2" charset="2"/>
              <a:buChar char="§"/>
            </a:pPr>
            <a:r>
              <a:rPr lang="en-US" dirty="0"/>
              <a:t>Wicket-taking bowlers</a:t>
            </a:r>
            <a:endParaRPr lang="en-IN" dirty="0"/>
          </a:p>
        </p:txBody>
      </p:sp>
      <p:sp>
        <p:nvSpPr>
          <p:cNvPr id="4" name="TextBox 3">
            <a:extLst>
              <a:ext uri="{FF2B5EF4-FFF2-40B4-BE49-F238E27FC236}">
                <a16:creationId xmlns:a16="http://schemas.microsoft.com/office/drawing/2014/main" id="{01F70E81-FBF2-2FA0-508C-EEA007D52FB0}"/>
              </a:ext>
            </a:extLst>
          </p:cNvPr>
          <p:cNvSpPr txBox="1"/>
          <p:nvPr/>
        </p:nvSpPr>
        <p:spPr>
          <a:xfrm>
            <a:off x="590843" y="1687354"/>
            <a:ext cx="5148775" cy="4185761"/>
          </a:xfrm>
          <a:prstGeom prst="rect">
            <a:avLst/>
          </a:prstGeom>
          <a:noFill/>
        </p:spPr>
        <p:txBody>
          <a:bodyPr wrap="square" rtlCol="0">
            <a:spAutoFit/>
          </a:bodyPr>
          <a:lstStyle/>
          <a:p>
            <a:r>
              <a:rPr lang="en-US" sz="2400" u="sng" dirty="0"/>
              <a:t>Query:</a:t>
            </a:r>
          </a:p>
          <a:p>
            <a:endParaRPr lang="en-US" sz="2400" u="sng" dirty="0"/>
          </a:p>
          <a:p>
            <a:r>
              <a:rPr lang="en-US" sz="2000" dirty="0"/>
              <a:t>select bowler as </a:t>
            </a:r>
            <a:r>
              <a:rPr lang="en-US" sz="2000" dirty="0" err="1"/>
              <a:t>wicket_taking_bowlers</a:t>
            </a:r>
            <a:r>
              <a:rPr lang="en-US" sz="2000" dirty="0"/>
              <a:t>,</a:t>
            </a:r>
          </a:p>
          <a:p>
            <a:r>
              <a:rPr lang="en-US" sz="2000" dirty="0"/>
              <a:t>count(ball) as </a:t>
            </a:r>
            <a:r>
              <a:rPr lang="en-US" sz="2000" dirty="0" err="1"/>
              <a:t>balls_bowled</a:t>
            </a:r>
            <a:r>
              <a:rPr lang="en-US" sz="2000" dirty="0"/>
              <a:t>,</a:t>
            </a:r>
          </a:p>
          <a:p>
            <a:r>
              <a:rPr lang="en-US" sz="2000" dirty="0"/>
              <a:t>sum(</a:t>
            </a:r>
            <a:r>
              <a:rPr lang="en-US" sz="2000" dirty="0" err="1"/>
              <a:t>is_wicket</a:t>
            </a:r>
            <a:r>
              <a:rPr lang="en-US" sz="2000" dirty="0"/>
              <a:t>) as </a:t>
            </a:r>
            <a:r>
              <a:rPr lang="en-US" sz="2000" dirty="0" err="1"/>
              <a:t>wickets_taken</a:t>
            </a:r>
            <a:r>
              <a:rPr lang="en-US" sz="2000" dirty="0"/>
              <a:t>,</a:t>
            </a:r>
          </a:p>
          <a:p>
            <a:r>
              <a:rPr lang="en-US" sz="2000" dirty="0"/>
              <a:t>round(count(ball)*1.0/sum(</a:t>
            </a:r>
            <a:r>
              <a:rPr lang="en-US" sz="2000" dirty="0" err="1"/>
              <a:t>is_wicket</a:t>
            </a:r>
            <a:r>
              <a:rPr lang="en-US" sz="2000" dirty="0"/>
              <a:t>),2) as </a:t>
            </a:r>
            <a:r>
              <a:rPr lang="en-US" sz="2000" dirty="0" err="1"/>
              <a:t>strike_rate</a:t>
            </a:r>
            <a:r>
              <a:rPr lang="en-US" sz="2000" dirty="0"/>
              <a:t> </a:t>
            </a:r>
          </a:p>
          <a:p>
            <a:r>
              <a:rPr lang="en-US" sz="2000" dirty="0"/>
              <a:t>from </a:t>
            </a:r>
            <a:r>
              <a:rPr lang="en-US" sz="2000" dirty="0" err="1"/>
              <a:t>ipl_ball</a:t>
            </a:r>
            <a:endParaRPr lang="en-US" sz="2000" dirty="0"/>
          </a:p>
          <a:p>
            <a:r>
              <a:rPr lang="en-US" sz="2000" dirty="0"/>
              <a:t>where </a:t>
            </a:r>
            <a:r>
              <a:rPr lang="en-US" sz="2000" dirty="0" err="1"/>
              <a:t>dismissal_kind</a:t>
            </a:r>
            <a:r>
              <a:rPr lang="en-US" sz="2000" dirty="0"/>
              <a:t> not in ('run </a:t>
            </a:r>
            <a:r>
              <a:rPr lang="en-US" sz="2000" dirty="0" err="1"/>
              <a:t>out','retired</a:t>
            </a:r>
            <a:r>
              <a:rPr lang="en-US" sz="2000" dirty="0"/>
              <a:t> </a:t>
            </a:r>
            <a:r>
              <a:rPr lang="en-US" sz="2000" dirty="0" err="1"/>
              <a:t>hurt','obstructing</a:t>
            </a:r>
            <a:r>
              <a:rPr lang="en-US" sz="2000" dirty="0"/>
              <a:t> the field')</a:t>
            </a:r>
          </a:p>
          <a:p>
            <a:r>
              <a:rPr lang="en-US" sz="2000" dirty="0"/>
              <a:t>group by bowler having count(ball)&gt;=500</a:t>
            </a:r>
          </a:p>
          <a:p>
            <a:r>
              <a:rPr lang="en-US" sz="2000" dirty="0"/>
              <a:t>order by </a:t>
            </a:r>
            <a:r>
              <a:rPr lang="en-US" sz="2000" dirty="0" err="1"/>
              <a:t>strike_rate</a:t>
            </a:r>
            <a:r>
              <a:rPr lang="en-US" sz="2000" dirty="0"/>
              <a:t> </a:t>
            </a:r>
            <a:r>
              <a:rPr lang="en-US" sz="2000" dirty="0" err="1"/>
              <a:t>asc</a:t>
            </a:r>
            <a:r>
              <a:rPr lang="en-US" sz="2000" dirty="0"/>
              <a:t> limit 10;</a:t>
            </a:r>
          </a:p>
          <a:p>
            <a:endParaRPr lang="en-IN" dirty="0"/>
          </a:p>
        </p:txBody>
      </p:sp>
      <p:pic>
        <p:nvPicPr>
          <p:cNvPr id="6" name="Picture 5">
            <a:extLst>
              <a:ext uri="{FF2B5EF4-FFF2-40B4-BE49-F238E27FC236}">
                <a16:creationId xmlns:a16="http://schemas.microsoft.com/office/drawing/2014/main" id="{7DEAAF3E-962D-D178-9531-FBFFBA2A50C1}"/>
              </a:ext>
            </a:extLst>
          </p:cNvPr>
          <p:cNvPicPr>
            <a:picLocks noChangeAspect="1"/>
          </p:cNvPicPr>
          <p:nvPr/>
        </p:nvPicPr>
        <p:blipFill>
          <a:blip r:embed="rId2"/>
          <a:stretch>
            <a:fillRect/>
          </a:stretch>
        </p:blipFill>
        <p:spPr>
          <a:xfrm>
            <a:off x="5739618" y="1968707"/>
            <a:ext cx="6020309" cy="3869385"/>
          </a:xfrm>
          <a:prstGeom prst="rect">
            <a:avLst/>
          </a:prstGeom>
        </p:spPr>
      </p:pic>
    </p:spTree>
    <p:extLst>
      <p:ext uri="{BB962C8B-B14F-4D97-AF65-F5344CB8AC3E}">
        <p14:creationId xmlns:p14="http://schemas.microsoft.com/office/powerpoint/2010/main" val="3895270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C320-EED5-F6C5-BB63-4843CF6F7DA2}"/>
              </a:ext>
            </a:extLst>
          </p:cNvPr>
          <p:cNvSpPr>
            <a:spLocks noGrp="1"/>
          </p:cNvSpPr>
          <p:nvPr>
            <p:ph type="title"/>
          </p:nvPr>
        </p:nvSpPr>
        <p:spPr>
          <a:xfrm>
            <a:off x="913773" y="322646"/>
            <a:ext cx="10364451" cy="1596177"/>
          </a:xfrm>
        </p:spPr>
        <p:txBody>
          <a:bodyPr/>
          <a:lstStyle/>
          <a:p>
            <a:r>
              <a:rPr lang="en-US" i="1" u="sng" dirty="0"/>
              <a:t>chart</a:t>
            </a:r>
            <a:endParaRPr lang="en-IN" dirty="0"/>
          </a:p>
        </p:txBody>
      </p:sp>
      <p:pic>
        <p:nvPicPr>
          <p:cNvPr id="3" name="Picture 2">
            <a:extLst>
              <a:ext uri="{FF2B5EF4-FFF2-40B4-BE49-F238E27FC236}">
                <a16:creationId xmlns:a16="http://schemas.microsoft.com/office/drawing/2014/main" id="{B70A7CE4-05F8-E08F-6AE8-F7B26746292C}"/>
              </a:ext>
            </a:extLst>
          </p:cNvPr>
          <p:cNvPicPr>
            <a:picLocks noChangeAspect="1"/>
          </p:cNvPicPr>
          <p:nvPr/>
        </p:nvPicPr>
        <p:blipFill>
          <a:blip r:embed="rId2"/>
          <a:stretch>
            <a:fillRect/>
          </a:stretch>
        </p:blipFill>
        <p:spPr>
          <a:xfrm>
            <a:off x="1963375" y="1943550"/>
            <a:ext cx="8265249" cy="4591804"/>
          </a:xfrm>
          <a:prstGeom prst="rect">
            <a:avLst/>
          </a:prstGeom>
        </p:spPr>
      </p:pic>
    </p:spTree>
    <p:extLst>
      <p:ext uri="{BB962C8B-B14F-4D97-AF65-F5344CB8AC3E}">
        <p14:creationId xmlns:p14="http://schemas.microsoft.com/office/powerpoint/2010/main" val="3031076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6060-C36F-090C-824A-06D64261462F}"/>
              </a:ext>
            </a:extLst>
          </p:cNvPr>
          <p:cNvSpPr>
            <a:spLocks noGrp="1"/>
          </p:cNvSpPr>
          <p:nvPr>
            <p:ph type="title"/>
          </p:nvPr>
        </p:nvSpPr>
        <p:spPr>
          <a:xfrm>
            <a:off x="684002" y="0"/>
            <a:ext cx="10364451" cy="1125415"/>
          </a:xfrm>
        </p:spPr>
        <p:txBody>
          <a:bodyPr>
            <a:normAutofit/>
          </a:bodyPr>
          <a:lstStyle/>
          <a:p>
            <a:r>
              <a:rPr lang="en-US" sz="4400" b="1" dirty="0"/>
              <a:t>All rounders</a:t>
            </a:r>
            <a:endParaRPr lang="en-IN" sz="4400" b="1" dirty="0"/>
          </a:p>
        </p:txBody>
      </p:sp>
      <p:sp>
        <p:nvSpPr>
          <p:cNvPr id="3" name="TextBox 2">
            <a:extLst>
              <a:ext uri="{FF2B5EF4-FFF2-40B4-BE49-F238E27FC236}">
                <a16:creationId xmlns:a16="http://schemas.microsoft.com/office/drawing/2014/main" id="{FB8FDC74-3F96-F97C-093D-0C6D8BD0C131}"/>
              </a:ext>
            </a:extLst>
          </p:cNvPr>
          <p:cNvSpPr txBox="1"/>
          <p:nvPr/>
        </p:nvSpPr>
        <p:spPr>
          <a:xfrm>
            <a:off x="239151" y="856357"/>
            <a:ext cx="5627076" cy="5724644"/>
          </a:xfrm>
          <a:prstGeom prst="rect">
            <a:avLst/>
          </a:prstGeom>
          <a:noFill/>
        </p:spPr>
        <p:txBody>
          <a:bodyPr wrap="square" rtlCol="0">
            <a:spAutoFit/>
          </a:bodyPr>
          <a:lstStyle/>
          <a:p>
            <a:r>
              <a:rPr lang="en-US" sz="2400" u="sng" dirty="0"/>
              <a:t>Query</a:t>
            </a:r>
            <a:r>
              <a:rPr lang="en-US" dirty="0"/>
              <a:t>:</a:t>
            </a:r>
          </a:p>
          <a:p>
            <a:endParaRPr lang="en-US" dirty="0"/>
          </a:p>
          <a:p>
            <a:r>
              <a:rPr lang="en-US" dirty="0"/>
              <a:t>select </a:t>
            </a:r>
            <a:r>
              <a:rPr lang="en-US" dirty="0" err="1"/>
              <a:t>a.batsman</a:t>
            </a:r>
            <a:r>
              <a:rPr lang="en-US" dirty="0"/>
              <a:t> as </a:t>
            </a:r>
            <a:r>
              <a:rPr lang="en-US" dirty="0" err="1"/>
              <a:t>all_rounders</a:t>
            </a:r>
            <a:r>
              <a:rPr lang="en-US" dirty="0"/>
              <a:t>,</a:t>
            </a:r>
          </a:p>
          <a:p>
            <a:r>
              <a:rPr lang="en-US" dirty="0"/>
              <a:t>round(sum(</a:t>
            </a:r>
            <a:r>
              <a:rPr lang="en-US" dirty="0" err="1"/>
              <a:t>a.batsman_runs</a:t>
            </a:r>
            <a:r>
              <a:rPr lang="en-US" dirty="0"/>
              <a:t>)*1.0/count(</a:t>
            </a:r>
            <a:r>
              <a:rPr lang="en-US" dirty="0" err="1"/>
              <a:t>a.ball</a:t>
            </a:r>
            <a:r>
              <a:rPr lang="en-US" dirty="0"/>
              <a:t>)*100,2) as </a:t>
            </a:r>
            <a:r>
              <a:rPr lang="en-US" dirty="0" err="1"/>
              <a:t>batting_strike_rate</a:t>
            </a:r>
            <a:r>
              <a:rPr lang="en-US" dirty="0"/>
              <a:t>,</a:t>
            </a:r>
          </a:p>
          <a:p>
            <a:r>
              <a:rPr lang="en-US" dirty="0" err="1"/>
              <a:t>b.bowling_strike_rate</a:t>
            </a:r>
            <a:r>
              <a:rPr lang="en-US" dirty="0"/>
              <a:t> from </a:t>
            </a:r>
            <a:r>
              <a:rPr lang="en-US" dirty="0" err="1"/>
              <a:t>ipl_ball</a:t>
            </a:r>
            <a:r>
              <a:rPr lang="en-US" dirty="0"/>
              <a:t> as a </a:t>
            </a:r>
          </a:p>
          <a:p>
            <a:r>
              <a:rPr lang="en-US" dirty="0"/>
              <a:t>inner join (select bowler,</a:t>
            </a:r>
          </a:p>
          <a:p>
            <a:r>
              <a:rPr lang="en-US" dirty="0"/>
              <a:t> round(count(ball)*1.0/sum(</a:t>
            </a:r>
            <a:r>
              <a:rPr lang="en-US" dirty="0" err="1"/>
              <a:t>is_wicket</a:t>
            </a:r>
            <a:r>
              <a:rPr lang="en-US" dirty="0"/>
              <a:t>),2) as </a:t>
            </a:r>
            <a:r>
              <a:rPr lang="en-US" dirty="0" err="1"/>
              <a:t>bowling_strike_rate</a:t>
            </a:r>
            <a:r>
              <a:rPr lang="en-US" dirty="0"/>
              <a:t> </a:t>
            </a:r>
          </a:p>
          <a:p>
            <a:r>
              <a:rPr lang="en-US" dirty="0"/>
              <a:t> from </a:t>
            </a:r>
            <a:r>
              <a:rPr lang="en-US" dirty="0" err="1"/>
              <a:t>ipl_ball</a:t>
            </a:r>
            <a:endParaRPr lang="en-US" dirty="0"/>
          </a:p>
          <a:p>
            <a:r>
              <a:rPr lang="en-US" dirty="0"/>
              <a:t> where </a:t>
            </a:r>
            <a:r>
              <a:rPr lang="en-US" dirty="0" err="1"/>
              <a:t>dismissal_kind</a:t>
            </a:r>
            <a:r>
              <a:rPr lang="en-US" dirty="0"/>
              <a:t> not in ('run </a:t>
            </a:r>
            <a:r>
              <a:rPr lang="en-US" dirty="0" err="1"/>
              <a:t>out','retired</a:t>
            </a:r>
            <a:r>
              <a:rPr lang="en-US" dirty="0"/>
              <a:t> </a:t>
            </a:r>
            <a:r>
              <a:rPr lang="en-US" dirty="0" err="1"/>
              <a:t>hurt','obstructing</a:t>
            </a:r>
            <a:r>
              <a:rPr lang="en-US" dirty="0"/>
              <a:t> the field')</a:t>
            </a:r>
          </a:p>
          <a:p>
            <a:r>
              <a:rPr lang="en-US" dirty="0"/>
              <a:t> group by bowler having count(ball)&gt;=300</a:t>
            </a:r>
          </a:p>
          <a:p>
            <a:r>
              <a:rPr lang="en-US" dirty="0"/>
              <a:t> order by </a:t>
            </a:r>
            <a:r>
              <a:rPr lang="en-US" dirty="0" err="1"/>
              <a:t>bowling_strike_rate</a:t>
            </a:r>
            <a:r>
              <a:rPr lang="en-US" dirty="0"/>
              <a:t> </a:t>
            </a:r>
            <a:r>
              <a:rPr lang="en-US" dirty="0" err="1"/>
              <a:t>asc</a:t>
            </a:r>
            <a:r>
              <a:rPr lang="en-US" dirty="0"/>
              <a:t>) as b</a:t>
            </a:r>
          </a:p>
          <a:p>
            <a:r>
              <a:rPr lang="en-US" dirty="0"/>
              <a:t>on </a:t>
            </a:r>
            <a:r>
              <a:rPr lang="en-US" dirty="0" err="1"/>
              <a:t>a.batsman</a:t>
            </a:r>
            <a:r>
              <a:rPr lang="en-US" dirty="0"/>
              <a:t>=</a:t>
            </a:r>
            <a:r>
              <a:rPr lang="en-US" dirty="0" err="1"/>
              <a:t>b.bowler</a:t>
            </a:r>
            <a:endParaRPr lang="en-US" dirty="0"/>
          </a:p>
          <a:p>
            <a:r>
              <a:rPr lang="en-US" dirty="0"/>
              <a:t>where not </a:t>
            </a:r>
            <a:r>
              <a:rPr lang="en-US" dirty="0" err="1"/>
              <a:t>extras_type</a:t>
            </a:r>
            <a:r>
              <a:rPr lang="en-US" dirty="0"/>
              <a:t>='</a:t>
            </a:r>
            <a:r>
              <a:rPr lang="en-US" dirty="0" err="1"/>
              <a:t>wides</a:t>
            </a:r>
            <a:r>
              <a:rPr lang="en-US" dirty="0"/>
              <a:t>' </a:t>
            </a:r>
          </a:p>
          <a:p>
            <a:r>
              <a:rPr lang="en-US" dirty="0"/>
              <a:t>group by </a:t>
            </a:r>
            <a:r>
              <a:rPr lang="en-US" dirty="0" err="1"/>
              <a:t>batsman,bowling_strike_rate</a:t>
            </a:r>
            <a:r>
              <a:rPr lang="en-US" dirty="0"/>
              <a:t> </a:t>
            </a:r>
          </a:p>
          <a:p>
            <a:r>
              <a:rPr lang="en-US" dirty="0"/>
              <a:t>having count(</a:t>
            </a:r>
            <a:r>
              <a:rPr lang="en-US" dirty="0" err="1"/>
              <a:t>a.ball</a:t>
            </a:r>
            <a:r>
              <a:rPr lang="en-US" dirty="0"/>
              <a:t>)&gt;=500</a:t>
            </a:r>
          </a:p>
          <a:p>
            <a:r>
              <a:rPr lang="en-US" dirty="0"/>
              <a:t>order by </a:t>
            </a:r>
            <a:r>
              <a:rPr lang="en-US" dirty="0" err="1"/>
              <a:t>batting_strike_rate</a:t>
            </a:r>
            <a:r>
              <a:rPr lang="en-US" dirty="0"/>
              <a:t> </a:t>
            </a:r>
            <a:r>
              <a:rPr lang="en-US" dirty="0" err="1"/>
              <a:t>desc,bowling_strike_rate</a:t>
            </a:r>
            <a:r>
              <a:rPr lang="en-US" dirty="0"/>
              <a:t> desc</a:t>
            </a:r>
          </a:p>
          <a:p>
            <a:r>
              <a:rPr lang="en-US" dirty="0"/>
              <a:t>limit 10;</a:t>
            </a:r>
            <a:endParaRPr lang="en-IN" dirty="0"/>
          </a:p>
        </p:txBody>
      </p:sp>
      <p:pic>
        <p:nvPicPr>
          <p:cNvPr id="5" name="Picture 4">
            <a:extLst>
              <a:ext uri="{FF2B5EF4-FFF2-40B4-BE49-F238E27FC236}">
                <a16:creationId xmlns:a16="http://schemas.microsoft.com/office/drawing/2014/main" id="{FE9A49AE-AC65-8126-2041-49DCBBFDB885}"/>
              </a:ext>
            </a:extLst>
          </p:cNvPr>
          <p:cNvPicPr>
            <a:picLocks noChangeAspect="1"/>
          </p:cNvPicPr>
          <p:nvPr/>
        </p:nvPicPr>
        <p:blipFill>
          <a:blip r:embed="rId2"/>
          <a:stretch>
            <a:fillRect/>
          </a:stretch>
        </p:blipFill>
        <p:spPr>
          <a:xfrm>
            <a:off x="6030351" y="1517085"/>
            <a:ext cx="5922498" cy="4403187"/>
          </a:xfrm>
          <a:prstGeom prst="rect">
            <a:avLst/>
          </a:prstGeom>
        </p:spPr>
      </p:pic>
    </p:spTree>
    <p:extLst>
      <p:ext uri="{BB962C8B-B14F-4D97-AF65-F5344CB8AC3E}">
        <p14:creationId xmlns:p14="http://schemas.microsoft.com/office/powerpoint/2010/main" val="293927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306A-4D8E-4894-79B9-59832511ED2E}"/>
              </a:ext>
            </a:extLst>
          </p:cNvPr>
          <p:cNvSpPr>
            <a:spLocks noGrp="1"/>
          </p:cNvSpPr>
          <p:nvPr>
            <p:ph type="title"/>
          </p:nvPr>
        </p:nvSpPr>
        <p:spPr>
          <a:xfrm>
            <a:off x="913773" y="168351"/>
            <a:ext cx="10364451" cy="1596177"/>
          </a:xfrm>
        </p:spPr>
        <p:txBody>
          <a:bodyPr/>
          <a:lstStyle/>
          <a:p>
            <a:r>
              <a:rPr lang="en-US" i="1" u="sng" dirty="0"/>
              <a:t>chart</a:t>
            </a:r>
            <a:endParaRPr lang="en-IN" dirty="0"/>
          </a:p>
        </p:txBody>
      </p:sp>
      <p:pic>
        <p:nvPicPr>
          <p:cNvPr id="3" name="Picture 2">
            <a:extLst>
              <a:ext uri="{FF2B5EF4-FFF2-40B4-BE49-F238E27FC236}">
                <a16:creationId xmlns:a16="http://schemas.microsoft.com/office/drawing/2014/main" id="{D088C1E5-3B06-C045-5872-472A4548C392}"/>
              </a:ext>
            </a:extLst>
          </p:cNvPr>
          <p:cNvPicPr>
            <a:picLocks noChangeAspect="1"/>
          </p:cNvPicPr>
          <p:nvPr/>
        </p:nvPicPr>
        <p:blipFill>
          <a:blip r:embed="rId2"/>
          <a:stretch>
            <a:fillRect/>
          </a:stretch>
        </p:blipFill>
        <p:spPr>
          <a:xfrm>
            <a:off x="2113930" y="1903935"/>
            <a:ext cx="7964139" cy="4335548"/>
          </a:xfrm>
          <a:prstGeom prst="rect">
            <a:avLst/>
          </a:prstGeom>
        </p:spPr>
      </p:pic>
    </p:spTree>
    <p:extLst>
      <p:ext uri="{BB962C8B-B14F-4D97-AF65-F5344CB8AC3E}">
        <p14:creationId xmlns:p14="http://schemas.microsoft.com/office/powerpoint/2010/main" val="198094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D2AD-4CE8-67A4-C267-E81C7802F6FB}"/>
              </a:ext>
            </a:extLst>
          </p:cNvPr>
          <p:cNvSpPr>
            <a:spLocks noGrp="1"/>
          </p:cNvSpPr>
          <p:nvPr>
            <p:ph type="title"/>
          </p:nvPr>
        </p:nvSpPr>
        <p:spPr/>
        <p:txBody>
          <a:bodyPr>
            <a:normAutofit/>
          </a:bodyPr>
          <a:lstStyle/>
          <a:p>
            <a:r>
              <a:rPr lang="en-US" sz="4400" b="1" dirty="0"/>
              <a:t>Wicket keepers</a:t>
            </a:r>
            <a:endParaRPr lang="en-IN" sz="4400" b="1" dirty="0"/>
          </a:p>
        </p:txBody>
      </p:sp>
      <p:sp>
        <p:nvSpPr>
          <p:cNvPr id="3" name="TextBox 2">
            <a:extLst>
              <a:ext uri="{FF2B5EF4-FFF2-40B4-BE49-F238E27FC236}">
                <a16:creationId xmlns:a16="http://schemas.microsoft.com/office/drawing/2014/main" id="{A9355E7B-EC49-8259-AEB4-625C06365DE9}"/>
              </a:ext>
            </a:extLst>
          </p:cNvPr>
          <p:cNvSpPr txBox="1"/>
          <p:nvPr/>
        </p:nvSpPr>
        <p:spPr>
          <a:xfrm>
            <a:off x="773723" y="2053883"/>
            <a:ext cx="10607040" cy="4154984"/>
          </a:xfrm>
          <a:prstGeom prst="rect">
            <a:avLst/>
          </a:prstGeom>
          <a:noFill/>
        </p:spPr>
        <p:txBody>
          <a:bodyPr wrap="square" rtlCol="0">
            <a:spAutoFit/>
          </a:bodyPr>
          <a:lstStyle/>
          <a:p>
            <a:r>
              <a:rPr lang="en-US" sz="2200" u="sng" dirty="0"/>
              <a:t>Criteria for choosing the best wicketkeepers:</a:t>
            </a:r>
            <a:endParaRPr lang="en-IN" sz="2200" dirty="0"/>
          </a:p>
          <a:p>
            <a:r>
              <a:rPr lang="en-IN" sz="2000" dirty="0"/>
              <a:t>The fielders with the most dismissals for dismissal type- ‘Stumped’</a:t>
            </a:r>
          </a:p>
          <a:p>
            <a:endParaRPr lang="en-IN" sz="2000" dirty="0"/>
          </a:p>
          <a:p>
            <a:r>
              <a:rPr lang="en-IN" sz="2200" u="sng" dirty="0"/>
              <a:t>Explanation:</a:t>
            </a:r>
          </a:p>
          <a:p>
            <a:r>
              <a:rPr lang="en-IN" sz="2000" dirty="0"/>
              <a:t>The dismissals are calculated by wickets taken and the respective fielder when the batsman is dismissed is a wicketkeeper when the dismissal type is ‘stumped’. </a:t>
            </a:r>
          </a:p>
          <a:p>
            <a:endParaRPr lang="en-IN" sz="2000" dirty="0"/>
          </a:p>
          <a:p>
            <a:r>
              <a:rPr lang="en-IN" sz="2000" dirty="0"/>
              <a:t>When dismissal types chosen are ‘run out, caught, stumped’, some records are marked ‘NA’ in the result set and possibility that ‘run out’ dismissal happened because of the wicketkeeper is low. </a:t>
            </a:r>
          </a:p>
          <a:p>
            <a:r>
              <a:rPr lang="en-IN" sz="2000" dirty="0"/>
              <a:t>When dismissal types chosen are ‘caught, stumped’, some of the fielders listed in the result set are not wicketkeepers.</a:t>
            </a:r>
          </a:p>
          <a:p>
            <a:r>
              <a:rPr lang="en-IN" sz="2000" dirty="0"/>
              <a:t>But when dismissal type chosen is only ‘stumped’, all the fielders listed in the result set are wicketkeepers with the top ones being MS Dhoni, RV Uthappa, KD Karthik etc.</a:t>
            </a:r>
          </a:p>
        </p:txBody>
      </p:sp>
    </p:spTree>
    <p:extLst>
      <p:ext uri="{BB962C8B-B14F-4D97-AF65-F5344CB8AC3E}">
        <p14:creationId xmlns:p14="http://schemas.microsoft.com/office/powerpoint/2010/main" val="1400344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8B9E01-F840-1F13-EA7A-71729B78CCEF}"/>
              </a:ext>
            </a:extLst>
          </p:cNvPr>
          <p:cNvSpPr txBox="1"/>
          <p:nvPr/>
        </p:nvSpPr>
        <p:spPr>
          <a:xfrm>
            <a:off x="351693" y="1828799"/>
            <a:ext cx="6344529" cy="2062103"/>
          </a:xfrm>
          <a:prstGeom prst="rect">
            <a:avLst/>
          </a:prstGeom>
          <a:noFill/>
        </p:spPr>
        <p:txBody>
          <a:bodyPr wrap="square" rtlCol="0">
            <a:spAutoFit/>
          </a:bodyPr>
          <a:lstStyle/>
          <a:p>
            <a:r>
              <a:rPr lang="en-US" sz="2400" u="sng" dirty="0"/>
              <a:t>Query:</a:t>
            </a:r>
          </a:p>
          <a:p>
            <a:endParaRPr lang="en-US" sz="2400" u="sng" dirty="0"/>
          </a:p>
          <a:p>
            <a:r>
              <a:rPr lang="en-US" sz="2000" dirty="0"/>
              <a:t>select fielder as </a:t>
            </a:r>
            <a:r>
              <a:rPr lang="en-US" sz="2000" dirty="0" err="1"/>
              <a:t>wicket_keepers,sum</a:t>
            </a:r>
            <a:r>
              <a:rPr lang="en-US" sz="2000" dirty="0"/>
              <a:t>(</a:t>
            </a:r>
            <a:r>
              <a:rPr lang="en-US" sz="2000" dirty="0" err="1"/>
              <a:t>is_wicket</a:t>
            </a:r>
            <a:r>
              <a:rPr lang="en-US" sz="2000" dirty="0"/>
              <a:t>) as dismissals from </a:t>
            </a:r>
            <a:r>
              <a:rPr lang="en-US" sz="2000" dirty="0" err="1"/>
              <a:t>ipl_ball</a:t>
            </a:r>
            <a:endParaRPr lang="en-US" sz="2000" dirty="0"/>
          </a:p>
          <a:p>
            <a:r>
              <a:rPr lang="en-US" sz="2000" dirty="0"/>
              <a:t>where </a:t>
            </a:r>
            <a:r>
              <a:rPr lang="en-US" sz="2000" dirty="0" err="1"/>
              <a:t>dismissal_kind</a:t>
            </a:r>
            <a:r>
              <a:rPr lang="en-US" sz="2000" dirty="0"/>
              <a:t> in ('stumped')</a:t>
            </a:r>
          </a:p>
          <a:p>
            <a:r>
              <a:rPr lang="en-US" sz="2000" dirty="0"/>
              <a:t>group by fielder order by dismissals desc limit 10;</a:t>
            </a:r>
            <a:endParaRPr lang="en-IN" sz="2000" dirty="0"/>
          </a:p>
        </p:txBody>
      </p:sp>
      <p:pic>
        <p:nvPicPr>
          <p:cNvPr id="5" name="Picture 4">
            <a:extLst>
              <a:ext uri="{FF2B5EF4-FFF2-40B4-BE49-F238E27FC236}">
                <a16:creationId xmlns:a16="http://schemas.microsoft.com/office/drawing/2014/main" id="{BC5A679D-3C63-0CD0-FFF0-2E92189B48E2}"/>
              </a:ext>
            </a:extLst>
          </p:cNvPr>
          <p:cNvPicPr>
            <a:picLocks noChangeAspect="1"/>
          </p:cNvPicPr>
          <p:nvPr/>
        </p:nvPicPr>
        <p:blipFill>
          <a:blip r:embed="rId2"/>
          <a:stretch>
            <a:fillRect/>
          </a:stretch>
        </p:blipFill>
        <p:spPr>
          <a:xfrm>
            <a:off x="7496029" y="1243122"/>
            <a:ext cx="3305108" cy="4371756"/>
          </a:xfrm>
          <a:prstGeom prst="rect">
            <a:avLst/>
          </a:prstGeom>
        </p:spPr>
      </p:pic>
    </p:spTree>
    <p:extLst>
      <p:ext uri="{BB962C8B-B14F-4D97-AF65-F5344CB8AC3E}">
        <p14:creationId xmlns:p14="http://schemas.microsoft.com/office/powerpoint/2010/main" val="3812235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FCED-3EC4-AAB4-40C5-F7039DFF68F5}"/>
              </a:ext>
            </a:extLst>
          </p:cNvPr>
          <p:cNvSpPr>
            <a:spLocks noGrp="1"/>
          </p:cNvSpPr>
          <p:nvPr>
            <p:ph type="title"/>
          </p:nvPr>
        </p:nvSpPr>
        <p:spPr>
          <a:xfrm>
            <a:off x="913774" y="2334776"/>
            <a:ext cx="10364451" cy="1596177"/>
          </a:xfrm>
        </p:spPr>
        <p:txBody>
          <a:bodyPr>
            <a:normAutofit/>
          </a:bodyPr>
          <a:lstStyle/>
          <a:p>
            <a:r>
              <a:rPr lang="en-US" sz="4800" b="1" dirty="0"/>
              <a:t>Additional questions</a:t>
            </a:r>
            <a:endParaRPr lang="en-IN" sz="4800" b="1" dirty="0"/>
          </a:p>
        </p:txBody>
      </p:sp>
    </p:spTree>
    <p:extLst>
      <p:ext uri="{BB962C8B-B14F-4D97-AF65-F5344CB8AC3E}">
        <p14:creationId xmlns:p14="http://schemas.microsoft.com/office/powerpoint/2010/main" val="2811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4D9C07-D8F9-DA23-808F-01848E5016A0}"/>
              </a:ext>
            </a:extLst>
          </p:cNvPr>
          <p:cNvSpPr>
            <a:spLocks noGrp="1"/>
          </p:cNvSpPr>
          <p:nvPr>
            <p:ph type="title"/>
          </p:nvPr>
        </p:nvSpPr>
        <p:spPr>
          <a:xfrm>
            <a:off x="913774" y="0"/>
            <a:ext cx="10364451" cy="1596177"/>
          </a:xfrm>
        </p:spPr>
        <p:txBody>
          <a:bodyPr/>
          <a:lstStyle/>
          <a:p>
            <a:r>
              <a:rPr lang="en-US" b="1" dirty="0"/>
              <a:t>Queries for tables created to fetch data</a:t>
            </a:r>
            <a:endParaRPr lang="en-IN" b="1" dirty="0"/>
          </a:p>
        </p:txBody>
      </p:sp>
      <p:sp>
        <p:nvSpPr>
          <p:cNvPr id="6" name="TextBox 5">
            <a:extLst>
              <a:ext uri="{FF2B5EF4-FFF2-40B4-BE49-F238E27FC236}">
                <a16:creationId xmlns:a16="http://schemas.microsoft.com/office/drawing/2014/main" id="{A4E260C5-DF6A-9DC7-F762-CF84B8B5C687}"/>
              </a:ext>
            </a:extLst>
          </p:cNvPr>
          <p:cNvSpPr txBox="1"/>
          <p:nvPr/>
        </p:nvSpPr>
        <p:spPr>
          <a:xfrm>
            <a:off x="593773" y="1596177"/>
            <a:ext cx="11004451" cy="4924425"/>
          </a:xfrm>
          <a:prstGeom prst="rect">
            <a:avLst/>
          </a:prstGeom>
          <a:noFill/>
        </p:spPr>
        <p:txBody>
          <a:bodyPr wrap="square" rtlCol="0">
            <a:spAutoFit/>
          </a:bodyPr>
          <a:lstStyle/>
          <a:p>
            <a:pPr marL="285750" indent="-285750">
              <a:buFont typeface="Courier New" panose="02070309020205020404" pitchFamily="49" charset="0"/>
              <a:buChar char="o"/>
            </a:pPr>
            <a:r>
              <a:rPr lang="en-IN" dirty="0"/>
              <a:t>CREATE TABLE </a:t>
            </a:r>
            <a:r>
              <a:rPr lang="en-IN" dirty="0" err="1"/>
              <a:t>IPL_Matches</a:t>
            </a:r>
            <a:endParaRPr lang="en-IN" dirty="0"/>
          </a:p>
          <a:p>
            <a:pPr lvl="1"/>
            <a:r>
              <a:rPr lang="en-IN" dirty="0"/>
              <a:t>  (id	</a:t>
            </a:r>
            <a:r>
              <a:rPr lang="en-IN" dirty="0" err="1"/>
              <a:t>bigint,city</a:t>
            </a:r>
            <a:r>
              <a:rPr lang="en-IN" dirty="0"/>
              <a:t> </a:t>
            </a:r>
            <a:r>
              <a:rPr lang="en-IN" dirty="0" err="1"/>
              <a:t>varchar,date</a:t>
            </a:r>
            <a:r>
              <a:rPr lang="en-IN" dirty="0"/>
              <a:t> </a:t>
            </a:r>
            <a:r>
              <a:rPr lang="en-IN" dirty="0" err="1"/>
              <a:t>date,player_of_match</a:t>
            </a:r>
            <a:r>
              <a:rPr lang="en-IN" dirty="0"/>
              <a:t> </a:t>
            </a:r>
            <a:r>
              <a:rPr lang="en-IN" dirty="0" err="1"/>
              <a:t>varchar,venue</a:t>
            </a:r>
            <a:r>
              <a:rPr lang="en-IN" dirty="0"/>
              <a:t> </a:t>
            </a:r>
            <a:r>
              <a:rPr lang="en-IN" dirty="0" err="1"/>
              <a:t>varchar,neutral_venue</a:t>
            </a:r>
            <a:r>
              <a:rPr lang="en-IN" dirty="0"/>
              <a:t> int,team1 varchar,</a:t>
            </a:r>
          </a:p>
          <a:p>
            <a:pPr lvl="1"/>
            <a:r>
              <a:rPr lang="en-IN" dirty="0"/>
              <a:t>  team2 </a:t>
            </a:r>
            <a:r>
              <a:rPr lang="en-IN" dirty="0" err="1"/>
              <a:t>varchar,toss_winner</a:t>
            </a:r>
            <a:r>
              <a:rPr lang="en-IN" dirty="0"/>
              <a:t> </a:t>
            </a:r>
            <a:r>
              <a:rPr lang="en-IN" dirty="0" err="1"/>
              <a:t>varchar,toss_decision</a:t>
            </a:r>
            <a:r>
              <a:rPr lang="en-IN" dirty="0"/>
              <a:t> </a:t>
            </a:r>
            <a:r>
              <a:rPr lang="en-IN" dirty="0" err="1"/>
              <a:t>varchar,winner</a:t>
            </a:r>
            <a:r>
              <a:rPr lang="en-IN" dirty="0"/>
              <a:t> </a:t>
            </a:r>
            <a:r>
              <a:rPr lang="en-IN" dirty="0" err="1"/>
              <a:t>varchar,result</a:t>
            </a:r>
            <a:r>
              <a:rPr lang="en-IN" dirty="0"/>
              <a:t> </a:t>
            </a:r>
            <a:r>
              <a:rPr lang="en-IN" dirty="0" err="1"/>
              <a:t>varchar,result_margin</a:t>
            </a:r>
            <a:r>
              <a:rPr lang="en-IN" dirty="0"/>
              <a:t> int,</a:t>
            </a:r>
          </a:p>
          <a:p>
            <a:pPr lvl="1"/>
            <a:r>
              <a:rPr lang="en-IN" dirty="0"/>
              <a:t>  eliminator </a:t>
            </a:r>
            <a:r>
              <a:rPr lang="en-IN" dirty="0" err="1"/>
              <a:t>varchar,method</a:t>
            </a:r>
            <a:r>
              <a:rPr lang="en-IN" dirty="0"/>
              <a:t> varchar,umpire1 varchar,umpire2 varchar);</a:t>
            </a:r>
          </a:p>
          <a:p>
            <a:endParaRPr lang="en-IN" dirty="0"/>
          </a:p>
          <a:p>
            <a:pPr marL="285750" indent="-285750">
              <a:buFont typeface="Courier New" panose="02070309020205020404" pitchFamily="49" charset="0"/>
              <a:buChar char="o"/>
            </a:pPr>
            <a:r>
              <a:rPr lang="en-IN" dirty="0"/>
              <a:t>COPY </a:t>
            </a:r>
            <a:r>
              <a:rPr lang="en-IN" dirty="0" err="1"/>
              <a:t>IPL_Matches</a:t>
            </a:r>
            <a:r>
              <a:rPr lang="en-IN" dirty="0"/>
              <a:t> FROM 'C:\Program Files\PostgreSQL\15\data\Dataset\IPL Dataset\IPL_matches.csv' DELIMITER     ',' CSV HEADER;</a:t>
            </a:r>
          </a:p>
          <a:p>
            <a:r>
              <a:rPr lang="en-IN" dirty="0"/>
              <a:t>     SET DATESTYLE TO "ISO, DMY";</a:t>
            </a:r>
          </a:p>
          <a:p>
            <a:endParaRPr lang="en-IN" dirty="0"/>
          </a:p>
          <a:p>
            <a:endParaRPr lang="en-IN" dirty="0"/>
          </a:p>
          <a:p>
            <a:pPr marL="285750" indent="-285750">
              <a:buFont typeface="Courier New" panose="02070309020205020404" pitchFamily="49" charset="0"/>
              <a:buChar char="o"/>
            </a:pPr>
            <a:r>
              <a:rPr lang="en-IN" dirty="0"/>
              <a:t>CREATE TABLE </a:t>
            </a:r>
            <a:r>
              <a:rPr lang="en-IN" dirty="0" err="1"/>
              <a:t>IPL_Ball</a:t>
            </a:r>
            <a:endParaRPr lang="en-IN" dirty="0"/>
          </a:p>
          <a:p>
            <a:pPr lvl="1"/>
            <a:r>
              <a:rPr lang="en-IN" dirty="0"/>
              <a:t> (id </a:t>
            </a:r>
            <a:r>
              <a:rPr lang="en-IN" dirty="0" err="1"/>
              <a:t>bigint</a:t>
            </a:r>
            <a:r>
              <a:rPr lang="en-IN" dirty="0"/>
              <a:t> PRIMARY </a:t>
            </a:r>
            <a:r>
              <a:rPr lang="en-IN" dirty="0" err="1"/>
              <a:t>KEY,inning</a:t>
            </a:r>
            <a:r>
              <a:rPr lang="en-IN" dirty="0"/>
              <a:t> </a:t>
            </a:r>
            <a:r>
              <a:rPr lang="en-IN" dirty="0" err="1"/>
              <a:t>int,over</a:t>
            </a:r>
            <a:r>
              <a:rPr lang="en-IN" dirty="0"/>
              <a:t> </a:t>
            </a:r>
            <a:r>
              <a:rPr lang="en-IN" dirty="0" err="1"/>
              <a:t>int,ball</a:t>
            </a:r>
            <a:r>
              <a:rPr lang="en-IN" dirty="0"/>
              <a:t> </a:t>
            </a:r>
            <a:r>
              <a:rPr lang="en-IN" dirty="0" err="1"/>
              <a:t>int,batsman</a:t>
            </a:r>
            <a:r>
              <a:rPr lang="en-IN" dirty="0"/>
              <a:t> </a:t>
            </a:r>
            <a:r>
              <a:rPr lang="en-IN" dirty="0" err="1"/>
              <a:t>varchar,non_striker</a:t>
            </a:r>
            <a:r>
              <a:rPr lang="en-IN" dirty="0"/>
              <a:t> </a:t>
            </a:r>
            <a:r>
              <a:rPr lang="en-IN" dirty="0" err="1"/>
              <a:t>varchar,bowler</a:t>
            </a:r>
            <a:r>
              <a:rPr lang="en-IN" dirty="0"/>
              <a:t> varchar,</a:t>
            </a:r>
          </a:p>
          <a:p>
            <a:pPr lvl="1"/>
            <a:r>
              <a:rPr lang="en-IN" dirty="0"/>
              <a:t> </a:t>
            </a:r>
            <a:r>
              <a:rPr lang="en-IN" dirty="0" err="1"/>
              <a:t>batsman_runs</a:t>
            </a:r>
            <a:r>
              <a:rPr lang="en-IN" dirty="0"/>
              <a:t> </a:t>
            </a:r>
            <a:r>
              <a:rPr lang="en-IN" dirty="0" err="1"/>
              <a:t>int,extra_runs</a:t>
            </a:r>
            <a:r>
              <a:rPr lang="en-IN" dirty="0"/>
              <a:t> </a:t>
            </a:r>
            <a:r>
              <a:rPr lang="en-IN" dirty="0" err="1"/>
              <a:t>int,total_runs</a:t>
            </a:r>
            <a:r>
              <a:rPr lang="en-IN" dirty="0"/>
              <a:t> </a:t>
            </a:r>
            <a:r>
              <a:rPr lang="en-IN" dirty="0" err="1"/>
              <a:t>int,is_wicket</a:t>
            </a:r>
            <a:r>
              <a:rPr lang="en-IN" dirty="0"/>
              <a:t> </a:t>
            </a:r>
            <a:r>
              <a:rPr lang="en-IN" dirty="0" err="1"/>
              <a:t>int,dismissal_kind</a:t>
            </a:r>
            <a:r>
              <a:rPr lang="en-IN" dirty="0"/>
              <a:t> </a:t>
            </a:r>
            <a:r>
              <a:rPr lang="en-IN" dirty="0" err="1"/>
              <a:t>varchar,player_dismissed</a:t>
            </a:r>
            <a:r>
              <a:rPr lang="en-IN" dirty="0"/>
              <a:t> varchar,	</a:t>
            </a:r>
          </a:p>
          <a:p>
            <a:pPr lvl="1"/>
            <a:r>
              <a:rPr lang="en-IN" dirty="0"/>
              <a:t> fielder </a:t>
            </a:r>
            <a:r>
              <a:rPr lang="en-IN" dirty="0" err="1"/>
              <a:t>varchar,extras_type</a:t>
            </a:r>
            <a:r>
              <a:rPr lang="en-IN" dirty="0"/>
              <a:t> </a:t>
            </a:r>
            <a:r>
              <a:rPr lang="en-IN" dirty="0" err="1"/>
              <a:t>varchar,batting_team</a:t>
            </a:r>
            <a:r>
              <a:rPr lang="en-IN" dirty="0"/>
              <a:t> </a:t>
            </a:r>
            <a:r>
              <a:rPr lang="en-IN" dirty="0" err="1"/>
              <a:t>varchar,bowling_team</a:t>
            </a:r>
            <a:r>
              <a:rPr lang="en-IN" dirty="0"/>
              <a:t> varchar);</a:t>
            </a:r>
          </a:p>
          <a:p>
            <a:endParaRPr lang="en-IN" dirty="0"/>
          </a:p>
          <a:p>
            <a:pPr marL="285750" indent="-285750">
              <a:buFont typeface="Courier New" panose="02070309020205020404" pitchFamily="49" charset="0"/>
              <a:buChar char="o"/>
            </a:pPr>
            <a:r>
              <a:rPr lang="en-IN" dirty="0"/>
              <a:t>COPY </a:t>
            </a:r>
            <a:r>
              <a:rPr lang="en-IN" dirty="0" err="1"/>
              <a:t>IPL_Ball</a:t>
            </a:r>
            <a:r>
              <a:rPr lang="en-IN" dirty="0"/>
              <a:t> FROM 'C:\Program Files\PostgreSQL\15\data\Dataset\IPL Dataset\IPL_Ball.csv' DELIMITER ',' CSV   HEADER;</a:t>
            </a:r>
          </a:p>
        </p:txBody>
      </p:sp>
    </p:spTree>
    <p:extLst>
      <p:ext uri="{BB962C8B-B14F-4D97-AF65-F5344CB8AC3E}">
        <p14:creationId xmlns:p14="http://schemas.microsoft.com/office/powerpoint/2010/main" val="3543489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DE0D-3B89-5B00-3034-DC7EBF80D391}"/>
              </a:ext>
            </a:extLst>
          </p:cNvPr>
          <p:cNvSpPr>
            <a:spLocks noGrp="1"/>
          </p:cNvSpPr>
          <p:nvPr>
            <p:ph type="title"/>
          </p:nvPr>
        </p:nvSpPr>
        <p:spPr>
          <a:xfrm>
            <a:off x="913774" y="393434"/>
            <a:ext cx="10364451" cy="1596177"/>
          </a:xfrm>
        </p:spPr>
        <p:txBody>
          <a:bodyPr/>
          <a:lstStyle/>
          <a:p>
            <a:r>
              <a:rPr lang="en-US" b="1" dirty="0"/>
              <a:t>Queries for tables created to fetch data</a:t>
            </a:r>
            <a:endParaRPr lang="en-IN" dirty="0"/>
          </a:p>
        </p:txBody>
      </p:sp>
      <p:sp>
        <p:nvSpPr>
          <p:cNvPr id="3" name="TextBox 2">
            <a:extLst>
              <a:ext uri="{FF2B5EF4-FFF2-40B4-BE49-F238E27FC236}">
                <a16:creationId xmlns:a16="http://schemas.microsoft.com/office/drawing/2014/main" id="{CACAEC1E-80C7-80FD-C7F4-8925B1AF29C6}"/>
              </a:ext>
            </a:extLst>
          </p:cNvPr>
          <p:cNvSpPr txBox="1"/>
          <p:nvPr/>
        </p:nvSpPr>
        <p:spPr>
          <a:xfrm>
            <a:off x="778411" y="2285032"/>
            <a:ext cx="10635176" cy="3416320"/>
          </a:xfrm>
          <a:prstGeom prst="rect">
            <a:avLst/>
          </a:prstGeom>
          <a:noFill/>
        </p:spPr>
        <p:txBody>
          <a:bodyPr wrap="square" rtlCol="0">
            <a:spAutoFit/>
          </a:bodyPr>
          <a:lstStyle/>
          <a:p>
            <a:pPr marL="285750" indent="-285750">
              <a:buFont typeface="Courier New" panose="02070309020205020404" pitchFamily="49" charset="0"/>
              <a:buChar char="o"/>
            </a:pPr>
            <a:r>
              <a:rPr lang="en-IN" dirty="0"/>
              <a:t>CREATE TABLE Deliveries</a:t>
            </a:r>
          </a:p>
          <a:p>
            <a:pPr lvl="1"/>
            <a:r>
              <a:rPr lang="en-IN" dirty="0"/>
              <a:t>(id </a:t>
            </a:r>
            <a:r>
              <a:rPr lang="en-IN" dirty="0" err="1"/>
              <a:t>bigint,inning</a:t>
            </a:r>
            <a:r>
              <a:rPr lang="en-IN" dirty="0"/>
              <a:t> </a:t>
            </a:r>
            <a:r>
              <a:rPr lang="en-IN" dirty="0" err="1"/>
              <a:t>int,over</a:t>
            </a:r>
            <a:r>
              <a:rPr lang="en-IN" dirty="0"/>
              <a:t> </a:t>
            </a:r>
            <a:r>
              <a:rPr lang="en-IN" dirty="0" err="1"/>
              <a:t>int,ball</a:t>
            </a:r>
            <a:r>
              <a:rPr lang="en-IN" dirty="0"/>
              <a:t> </a:t>
            </a:r>
            <a:r>
              <a:rPr lang="en-IN" dirty="0" err="1"/>
              <a:t>int,batsman</a:t>
            </a:r>
            <a:r>
              <a:rPr lang="en-IN" dirty="0"/>
              <a:t> </a:t>
            </a:r>
            <a:r>
              <a:rPr lang="en-IN" dirty="0" err="1"/>
              <a:t>varchar,non_striker</a:t>
            </a:r>
            <a:r>
              <a:rPr lang="en-IN" dirty="0"/>
              <a:t> varchar,</a:t>
            </a:r>
          </a:p>
          <a:p>
            <a:pPr lvl="1"/>
            <a:r>
              <a:rPr lang="en-IN" dirty="0"/>
              <a:t> bowler </a:t>
            </a:r>
            <a:r>
              <a:rPr lang="en-IN" dirty="0" err="1"/>
              <a:t>varchar,batsman_runs</a:t>
            </a:r>
            <a:r>
              <a:rPr lang="en-IN" dirty="0"/>
              <a:t> </a:t>
            </a:r>
            <a:r>
              <a:rPr lang="en-IN" dirty="0" err="1"/>
              <a:t>int,extra_runs</a:t>
            </a:r>
            <a:r>
              <a:rPr lang="en-IN" dirty="0"/>
              <a:t> </a:t>
            </a:r>
            <a:r>
              <a:rPr lang="en-IN" dirty="0" err="1"/>
              <a:t>int,total_runs</a:t>
            </a:r>
            <a:r>
              <a:rPr lang="en-IN" dirty="0"/>
              <a:t> int,</a:t>
            </a:r>
          </a:p>
          <a:p>
            <a:pPr lvl="1"/>
            <a:r>
              <a:rPr lang="en-IN" dirty="0"/>
              <a:t> </a:t>
            </a:r>
            <a:r>
              <a:rPr lang="en-IN" dirty="0" err="1"/>
              <a:t>is_wicket</a:t>
            </a:r>
            <a:r>
              <a:rPr lang="en-IN" dirty="0"/>
              <a:t> </a:t>
            </a:r>
            <a:r>
              <a:rPr lang="en-IN" dirty="0" err="1"/>
              <a:t>int,dismissal_kind</a:t>
            </a:r>
            <a:r>
              <a:rPr lang="en-IN" dirty="0"/>
              <a:t> </a:t>
            </a:r>
            <a:r>
              <a:rPr lang="en-IN" dirty="0" err="1"/>
              <a:t>varchar,player_dismissed</a:t>
            </a:r>
            <a:r>
              <a:rPr lang="en-IN" dirty="0"/>
              <a:t> varchar,	</a:t>
            </a:r>
          </a:p>
          <a:p>
            <a:pPr lvl="1"/>
            <a:r>
              <a:rPr lang="en-IN" dirty="0"/>
              <a:t> fielder </a:t>
            </a:r>
            <a:r>
              <a:rPr lang="en-IN" dirty="0" err="1"/>
              <a:t>varchar,extras_type</a:t>
            </a:r>
            <a:r>
              <a:rPr lang="en-IN" dirty="0"/>
              <a:t> </a:t>
            </a:r>
            <a:r>
              <a:rPr lang="en-IN" dirty="0" err="1"/>
              <a:t>varchar,batting_team</a:t>
            </a:r>
            <a:r>
              <a:rPr lang="en-IN" dirty="0"/>
              <a:t> varchar,</a:t>
            </a:r>
          </a:p>
          <a:p>
            <a:pPr lvl="1"/>
            <a:r>
              <a:rPr lang="en-IN" dirty="0"/>
              <a:t> </a:t>
            </a:r>
            <a:r>
              <a:rPr lang="en-IN" dirty="0" err="1"/>
              <a:t>bowling_team</a:t>
            </a:r>
            <a:r>
              <a:rPr lang="en-IN" dirty="0"/>
              <a:t> varchar);</a:t>
            </a:r>
          </a:p>
          <a:p>
            <a:endParaRPr lang="en-IN" dirty="0"/>
          </a:p>
          <a:p>
            <a:pPr marL="285750" indent="-285750">
              <a:buFont typeface="Courier New" panose="02070309020205020404" pitchFamily="49" charset="0"/>
              <a:buChar char="o"/>
            </a:pPr>
            <a:r>
              <a:rPr lang="en-IN" dirty="0"/>
              <a:t>COPY Deliveries FROM 'C:\Program Files\PostgreSQL\15\data\Dataset\IPL Dataset\IPL_Ball.csv’ </a:t>
            </a:r>
          </a:p>
          <a:p>
            <a:r>
              <a:rPr lang="en-IN" dirty="0"/>
              <a:t>     DELIMITER ',' CSV HEADER;</a:t>
            </a:r>
          </a:p>
          <a:p>
            <a:endParaRPr lang="en-IN" dirty="0"/>
          </a:p>
          <a:p>
            <a:pPr marL="285750" indent="-285750">
              <a:buFont typeface="Courier New" panose="02070309020205020404" pitchFamily="49" charset="0"/>
              <a:buChar char="o"/>
            </a:pPr>
            <a:r>
              <a:rPr lang="en-US" dirty="0"/>
              <a:t>CREATE TABLE matches AS SELECT * FROM </a:t>
            </a:r>
            <a:r>
              <a:rPr lang="en-US" dirty="0" err="1"/>
              <a:t>ipl_matches</a:t>
            </a:r>
            <a:r>
              <a:rPr lang="en-US" dirty="0"/>
              <a:t>;</a:t>
            </a:r>
            <a:endParaRPr lang="en-IN" dirty="0"/>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2221151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BC16-8DE9-3949-CED2-3F61C5076BA9}"/>
              </a:ext>
            </a:extLst>
          </p:cNvPr>
          <p:cNvSpPr>
            <a:spLocks noGrp="1"/>
          </p:cNvSpPr>
          <p:nvPr>
            <p:ph type="title"/>
          </p:nvPr>
        </p:nvSpPr>
        <p:spPr>
          <a:xfrm>
            <a:off x="913775" y="618517"/>
            <a:ext cx="10364451" cy="1041471"/>
          </a:xfrm>
        </p:spPr>
        <p:txBody>
          <a:bodyPr>
            <a:normAutofit/>
          </a:bodyPr>
          <a:lstStyle/>
          <a:p>
            <a:pPr algn="l"/>
            <a:r>
              <a:rPr lang="en-US" sz="2400" dirty="0"/>
              <a:t>Q1. G</a:t>
            </a:r>
            <a:r>
              <a:rPr lang="en-US" sz="2400" cap="none" dirty="0"/>
              <a:t>et the count of cities that have hosted an IPL match</a:t>
            </a:r>
            <a:endParaRPr lang="en-IN" sz="2400" dirty="0"/>
          </a:p>
        </p:txBody>
      </p:sp>
      <p:sp>
        <p:nvSpPr>
          <p:cNvPr id="3" name="TextBox 2">
            <a:extLst>
              <a:ext uri="{FF2B5EF4-FFF2-40B4-BE49-F238E27FC236}">
                <a16:creationId xmlns:a16="http://schemas.microsoft.com/office/drawing/2014/main" id="{C30EF20D-C345-50A3-0BA8-5364C734E33A}"/>
              </a:ext>
            </a:extLst>
          </p:cNvPr>
          <p:cNvSpPr txBox="1"/>
          <p:nvPr/>
        </p:nvSpPr>
        <p:spPr>
          <a:xfrm>
            <a:off x="548640" y="2504049"/>
            <a:ext cx="4684542" cy="1384995"/>
          </a:xfrm>
          <a:prstGeom prst="rect">
            <a:avLst/>
          </a:prstGeom>
          <a:noFill/>
        </p:spPr>
        <p:txBody>
          <a:bodyPr wrap="square" rtlCol="0">
            <a:spAutoFit/>
          </a:bodyPr>
          <a:lstStyle/>
          <a:p>
            <a:r>
              <a:rPr lang="en-US" sz="2400" u="sng" dirty="0"/>
              <a:t>Query:</a:t>
            </a:r>
          </a:p>
          <a:p>
            <a:endParaRPr lang="en-US" sz="2000" u="sng" dirty="0"/>
          </a:p>
          <a:p>
            <a:r>
              <a:rPr lang="en-US" sz="2000" dirty="0"/>
              <a:t>select count(distinct city) as </a:t>
            </a:r>
            <a:r>
              <a:rPr lang="en-US" sz="2000" dirty="0" err="1"/>
              <a:t>ipl_city</a:t>
            </a:r>
            <a:r>
              <a:rPr lang="en-US" sz="2000" dirty="0"/>
              <a:t> from </a:t>
            </a:r>
            <a:r>
              <a:rPr lang="en-US" sz="2000" dirty="0" err="1"/>
              <a:t>ipl_matches</a:t>
            </a:r>
            <a:r>
              <a:rPr lang="en-US" sz="2000" dirty="0"/>
              <a:t>;</a:t>
            </a:r>
            <a:endParaRPr lang="en-IN" sz="2000" dirty="0"/>
          </a:p>
        </p:txBody>
      </p:sp>
      <p:pic>
        <p:nvPicPr>
          <p:cNvPr id="5" name="Picture 4">
            <a:extLst>
              <a:ext uri="{FF2B5EF4-FFF2-40B4-BE49-F238E27FC236}">
                <a16:creationId xmlns:a16="http://schemas.microsoft.com/office/drawing/2014/main" id="{9E2D97D7-A400-8C48-BA29-151BB6EBD6C1}"/>
              </a:ext>
            </a:extLst>
          </p:cNvPr>
          <p:cNvPicPr>
            <a:picLocks noChangeAspect="1"/>
          </p:cNvPicPr>
          <p:nvPr/>
        </p:nvPicPr>
        <p:blipFill>
          <a:blip r:embed="rId2"/>
          <a:stretch>
            <a:fillRect/>
          </a:stretch>
        </p:blipFill>
        <p:spPr>
          <a:xfrm>
            <a:off x="7329487" y="2846680"/>
            <a:ext cx="2982670" cy="1598711"/>
          </a:xfrm>
          <a:prstGeom prst="rect">
            <a:avLst/>
          </a:prstGeom>
        </p:spPr>
      </p:pic>
    </p:spTree>
    <p:extLst>
      <p:ext uri="{BB962C8B-B14F-4D97-AF65-F5344CB8AC3E}">
        <p14:creationId xmlns:p14="http://schemas.microsoft.com/office/powerpoint/2010/main" val="33795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7C86-802B-4A74-6AF2-EEF95F403229}"/>
              </a:ext>
            </a:extLst>
          </p:cNvPr>
          <p:cNvSpPr>
            <a:spLocks noGrp="1"/>
          </p:cNvSpPr>
          <p:nvPr>
            <p:ph type="title"/>
          </p:nvPr>
        </p:nvSpPr>
        <p:spPr>
          <a:xfrm>
            <a:off x="913774" y="422504"/>
            <a:ext cx="10364451" cy="1596177"/>
          </a:xfrm>
        </p:spPr>
        <p:txBody>
          <a:bodyPr>
            <a:noAutofit/>
          </a:bodyPr>
          <a:lstStyle/>
          <a:p>
            <a:pPr algn="l"/>
            <a:r>
              <a:rPr lang="en-US" sz="2400" dirty="0"/>
              <a:t>Q2. </a:t>
            </a:r>
            <a:r>
              <a:rPr lang="en-US" sz="2400" cap="none" dirty="0"/>
              <a:t>Create table deliveries_v02 with all the columns of the table ‘deliveries’ and an additional column </a:t>
            </a:r>
            <a:r>
              <a:rPr lang="en-US" sz="2400" cap="none" dirty="0" err="1"/>
              <a:t>ball_result</a:t>
            </a:r>
            <a:r>
              <a:rPr lang="en-US" sz="2400" cap="none" dirty="0"/>
              <a:t> containing values boundary, dot or other depending on the </a:t>
            </a:r>
            <a:r>
              <a:rPr lang="en-US" sz="2400" cap="none" dirty="0" err="1"/>
              <a:t>total_run</a:t>
            </a:r>
            <a:endParaRPr lang="en-IN" sz="2400" dirty="0"/>
          </a:p>
        </p:txBody>
      </p:sp>
      <p:sp>
        <p:nvSpPr>
          <p:cNvPr id="3" name="TextBox 2">
            <a:extLst>
              <a:ext uri="{FF2B5EF4-FFF2-40B4-BE49-F238E27FC236}">
                <a16:creationId xmlns:a16="http://schemas.microsoft.com/office/drawing/2014/main" id="{60406659-0593-8998-A894-DAD697407E85}"/>
              </a:ext>
            </a:extLst>
          </p:cNvPr>
          <p:cNvSpPr txBox="1"/>
          <p:nvPr/>
        </p:nvSpPr>
        <p:spPr>
          <a:xfrm>
            <a:off x="913774" y="1822668"/>
            <a:ext cx="8989255" cy="2400657"/>
          </a:xfrm>
          <a:prstGeom prst="rect">
            <a:avLst/>
          </a:prstGeom>
          <a:noFill/>
        </p:spPr>
        <p:txBody>
          <a:bodyPr wrap="square" rtlCol="0">
            <a:spAutoFit/>
          </a:bodyPr>
          <a:lstStyle/>
          <a:p>
            <a:r>
              <a:rPr lang="en-US" sz="2400" u="sng" dirty="0"/>
              <a:t>Query:</a:t>
            </a:r>
            <a:endParaRPr lang="en-IN" sz="2400" u="sng" dirty="0"/>
          </a:p>
          <a:p>
            <a:endParaRPr lang="en-IN" dirty="0"/>
          </a:p>
          <a:p>
            <a:r>
              <a:rPr lang="en-US" dirty="0"/>
              <a:t>CREATE TABLE deliveries_v02 AS (SELECT *, CASE WHEN </a:t>
            </a:r>
            <a:r>
              <a:rPr lang="en-US" dirty="0" err="1"/>
              <a:t>total_runs</a:t>
            </a:r>
            <a:r>
              <a:rPr lang="en-US" dirty="0"/>
              <a:t>&gt;=4 THEN 'boundary'</a:t>
            </a:r>
          </a:p>
          <a:p>
            <a:r>
              <a:rPr lang="en-US" dirty="0"/>
              <a:t>												WHEN </a:t>
            </a:r>
            <a:r>
              <a:rPr lang="en-US" dirty="0" err="1"/>
              <a:t>total_runs</a:t>
            </a:r>
            <a:r>
              <a:rPr lang="en-US" dirty="0"/>
              <a:t>=0 THEN 'dot'</a:t>
            </a:r>
          </a:p>
          <a:p>
            <a:r>
              <a:rPr lang="en-US" dirty="0"/>
              <a:t>												ELSE 'other'</a:t>
            </a:r>
          </a:p>
          <a:p>
            <a:r>
              <a:rPr lang="en-US" dirty="0"/>
              <a:t>												END AS </a:t>
            </a:r>
            <a:r>
              <a:rPr lang="en-US" dirty="0" err="1"/>
              <a:t>ball_result</a:t>
            </a:r>
            <a:endParaRPr lang="en-US" dirty="0"/>
          </a:p>
          <a:p>
            <a:r>
              <a:rPr lang="en-US" dirty="0"/>
              <a:t>									   FROM Deliveries);</a:t>
            </a:r>
            <a:endParaRPr lang="en-IN" dirty="0"/>
          </a:p>
          <a:p>
            <a:endParaRPr lang="en-IN" dirty="0"/>
          </a:p>
        </p:txBody>
      </p:sp>
      <p:pic>
        <p:nvPicPr>
          <p:cNvPr id="5" name="Picture 4">
            <a:extLst>
              <a:ext uri="{FF2B5EF4-FFF2-40B4-BE49-F238E27FC236}">
                <a16:creationId xmlns:a16="http://schemas.microsoft.com/office/drawing/2014/main" id="{A18FEA30-5E27-C237-7223-C942B70A3454}"/>
              </a:ext>
            </a:extLst>
          </p:cNvPr>
          <p:cNvPicPr>
            <a:picLocks noChangeAspect="1"/>
          </p:cNvPicPr>
          <p:nvPr/>
        </p:nvPicPr>
        <p:blipFill>
          <a:blip r:embed="rId2"/>
          <a:stretch>
            <a:fillRect/>
          </a:stretch>
        </p:blipFill>
        <p:spPr>
          <a:xfrm>
            <a:off x="913774" y="4130992"/>
            <a:ext cx="10191750" cy="2619375"/>
          </a:xfrm>
          <a:prstGeom prst="rect">
            <a:avLst/>
          </a:prstGeom>
        </p:spPr>
      </p:pic>
    </p:spTree>
    <p:extLst>
      <p:ext uri="{BB962C8B-B14F-4D97-AF65-F5344CB8AC3E}">
        <p14:creationId xmlns:p14="http://schemas.microsoft.com/office/powerpoint/2010/main" val="3873425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DD39-7B0B-7FA0-3C1D-5DD8FCFDA4FD}"/>
              </a:ext>
            </a:extLst>
          </p:cNvPr>
          <p:cNvSpPr>
            <a:spLocks noGrp="1"/>
          </p:cNvSpPr>
          <p:nvPr>
            <p:ph type="title"/>
          </p:nvPr>
        </p:nvSpPr>
        <p:spPr/>
        <p:txBody>
          <a:bodyPr>
            <a:normAutofit/>
          </a:bodyPr>
          <a:lstStyle/>
          <a:p>
            <a:pPr algn="l"/>
            <a:r>
              <a:rPr lang="en-US" sz="2400" dirty="0"/>
              <a:t>Q3. </a:t>
            </a:r>
            <a:r>
              <a:rPr lang="en-US" sz="2400" cap="none" dirty="0"/>
              <a:t>Write a query to fetch the total number of boundaries and dot balls from the deliveries_v02 table</a:t>
            </a:r>
            <a:endParaRPr lang="en-IN" sz="2400" dirty="0"/>
          </a:p>
        </p:txBody>
      </p:sp>
      <p:sp>
        <p:nvSpPr>
          <p:cNvPr id="3" name="TextBox 2">
            <a:extLst>
              <a:ext uri="{FF2B5EF4-FFF2-40B4-BE49-F238E27FC236}">
                <a16:creationId xmlns:a16="http://schemas.microsoft.com/office/drawing/2014/main" id="{E738296E-D50C-E5F3-4B85-848FAC8D5E92}"/>
              </a:ext>
            </a:extLst>
          </p:cNvPr>
          <p:cNvSpPr txBox="1"/>
          <p:nvPr/>
        </p:nvSpPr>
        <p:spPr>
          <a:xfrm>
            <a:off x="618978" y="2504049"/>
            <a:ext cx="4346917" cy="3108543"/>
          </a:xfrm>
          <a:prstGeom prst="rect">
            <a:avLst/>
          </a:prstGeom>
          <a:noFill/>
        </p:spPr>
        <p:txBody>
          <a:bodyPr wrap="square" rtlCol="0">
            <a:spAutoFit/>
          </a:bodyPr>
          <a:lstStyle/>
          <a:p>
            <a:r>
              <a:rPr lang="en-US" sz="2400" u="sng" dirty="0"/>
              <a:t>Query:</a:t>
            </a:r>
            <a:endParaRPr lang="en-IN" sz="2400" u="sng" dirty="0"/>
          </a:p>
          <a:p>
            <a:endParaRPr lang="en-IN" dirty="0"/>
          </a:p>
          <a:p>
            <a:r>
              <a:rPr lang="en-US" sz="2000" dirty="0"/>
              <a:t>select </a:t>
            </a:r>
            <a:r>
              <a:rPr lang="en-US" sz="2000" dirty="0" err="1"/>
              <a:t>ball_result,count</a:t>
            </a:r>
            <a:r>
              <a:rPr lang="en-US" sz="2000" dirty="0"/>
              <a:t>(</a:t>
            </a:r>
            <a:r>
              <a:rPr lang="en-US" sz="2000" dirty="0" err="1"/>
              <a:t>ball_result</a:t>
            </a:r>
            <a:r>
              <a:rPr lang="en-US" sz="2000" dirty="0"/>
              <a:t>) as </a:t>
            </a:r>
            <a:r>
              <a:rPr lang="en-US" sz="2000" dirty="0" err="1"/>
              <a:t>no_of_balls</a:t>
            </a:r>
            <a:r>
              <a:rPr lang="en-US" sz="2000" dirty="0"/>
              <a:t> </a:t>
            </a:r>
          </a:p>
          <a:p>
            <a:r>
              <a:rPr lang="en-US" sz="2000" dirty="0"/>
              <a:t>from deliveries_v02 where </a:t>
            </a:r>
            <a:r>
              <a:rPr lang="en-US" sz="2000" dirty="0" err="1"/>
              <a:t>ball_result</a:t>
            </a:r>
            <a:r>
              <a:rPr lang="en-US" sz="2000" dirty="0"/>
              <a:t> in ('</a:t>
            </a:r>
            <a:r>
              <a:rPr lang="en-US" sz="2000" dirty="0" err="1"/>
              <a:t>boundary','dot</a:t>
            </a:r>
            <a:r>
              <a:rPr lang="en-US" sz="2000" dirty="0"/>
              <a:t>')</a:t>
            </a:r>
          </a:p>
          <a:p>
            <a:r>
              <a:rPr lang="en-US" sz="2000" dirty="0"/>
              <a:t>group by </a:t>
            </a:r>
            <a:r>
              <a:rPr lang="en-US" sz="2000" dirty="0" err="1"/>
              <a:t>ball_result</a:t>
            </a:r>
            <a:r>
              <a:rPr lang="en-US" sz="2000" dirty="0"/>
              <a:t>;</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FB82BC18-FDD5-97C7-D686-927DBE7F061F}"/>
              </a:ext>
            </a:extLst>
          </p:cNvPr>
          <p:cNvPicPr>
            <a:picLocks noChangeAspect="1"/>
          </p:cNvPicPr>
          <p:nvPr/>
        </p:nvPicPr>
        <p:blipFill>
          <a:blip r:embed="rId2"/>
          <a:stretch>
            <a:fillRect/>
          </a:stretch>
        </p:blipFill>
        <p:spPr>
          <a:xfrm>
            <a:off x="7503209" y="2897138"/>
            <a:ext cx="2934530" cy="1435711"/>
          </a:xfrm>
          <a:prstGeom prst="rect">
            <a:avLst/>
          </a:prstGeom>
        </p:spPr>
      </p:pic>
    </p:spTree>
    <p:extLst>
      <p:ext uri="{BB962C8B-B14F-4D97-AF65-F5344CB8AC3E}">
        <p14:creationId xmlns:p14="http://schemas.microsoft.com/office/powerpoint/2010/main" val="2394044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1CBB-0F54-69F1-9014-31AC2754A609}"/>
              </a:ext>
            </a:extLst>
          </p:cNvPr>
          <p:cNvSpPr>
            <a:spLocks noGrp="1"/>
          </p:cNvSpPr>
          <p:nvPr>
            <p:ph type="title"/>
          </p:nvPr>
        </p:nvSpPr>
        <p:spPr>
          <a:xfrm>
            <a:off x="716827" y="632584"/>
            <a:ext cx="10364451" cy="1596177"/>
          </a:xfrm>
        </p:spPr>
        <p:txBody>
          <a:bodyPr>
            <a:normAutofit/>
          </a:bodyPr>
          <a:lstStyle/>
          <a:p>
            <a:pPr algn="l"/>
            <a:r>
              <a:rPr lang="en-US" sz="2400" dirty="0"/>
              <a:t>Q4. </a:t>
            </a:r>
            <a:r>
              <a:rPr lang="en-US" sz="2400" cap="none" dirty="0"/>
              <a:t>Write a query to fetch the total number of boundaries scored by each team from the deliveries_v02 table and order it in descending order of the number of boundaries scored.</a:t>
            </a:r>
            <a:endParaRPr lang="en-IN" sz="3200" dirty="0"/>
          </a:p>
        </p:txBody>
      </p:sp>
      <p:sp>
        <p:nvSpPr>
          <p:cNvPr id="3" name="TextBox 2">
            <a:extLst>
              <a:ext uri="{FF2B5EF4-FFF2-40B4-BE49-F238E27FC236}">
                <a16:creationId xmlns:a16="http://schemas.microsoft.com/office/drawing/2014/main" id="{DC20E4C5-91DF-5801-6F7F-9D841BAC02E4}"/>
              </a:ext>
            </a:extLst>
          </p:cNvPr>
          <p:cNvSpPr txBox="1"/>
          <p:nvPr/>
        </p:nvSpPr>
        <p:spPr>
          <a:xfrm>
            <a:off x="716827" y="2771335"/>
            <a:ext cx="4769573" cy="2862322"/>
          </a:xfrm>
          <a:prstGeom prst="rect">
            <a:avLst/>
          </a:prstGeom>
          <a:noFill/>
        </p:spPr>
        <p:txBody>
          <a:bodyPr wrap="square" rtlCol="0">
            <a:spAutoFit/>
          </a:bodyPr>
          <a:lstStyle/>
          <a:p>
            <a:r>
              <a:rPr lang="en-US" sz="2400" u="sng" dirty="0"/>
              <a:t>Query:</a:t>
            </a:r>
            <a:endParaRPr lang="en-IN" sz="2400" u="sng" dirty="0"/>
          </a:p>
          <a:p>
            <a:endParaRPr lang="en-IN" dirty="0"/>
          </a:p>
          <a:p>
            <a:r>
              <a:rPr lang="en-US" sz="2000" dirty="0"/>
              <a:t>select </a:t>
            </a:r>
            <a:r>
              <a:rPr lang="en-US" sz="2000" dirty="0" err="1"/>
              <a:t>batting_team</a:t>
            </a:r>
            <a:r>
              <a:rPr lang="en-US" sz="2000" dirty="0"/>
              <a:t> as team,</a:t>
            </a:r>
          </a:p>
          <a:p>
            <a:r>
              <a:rPr lang="en-US" sz="2000" dirty="0"/>
              <a:t>count(</a:t>
            </a:r>
            <a:r>
              <a:rPr lang="en-US" sz="2000" dirty="0" err="1"/>
              <a:t>ball_result</a:t>
            </a:r>
            <a:r>
              <a:rPr lang="en-US" sz="2000" dirty="0"/>
              <a:t>) as </a:t>
            </a:r>
            <a:r>
              <a:rPr lang="en-US" sz="2000" dirty="0" err="1"/>
              <a:t>total_boundaries</a:t>
            </a:r>
            <a:endParaRPr lang="en-US" sz="2000" dirty="0"/>
          </a:p>
          <a:p>
            <a:r>
              <a:rPr lang="en-US" sz="2000" dirty="0"/>
              <a:t>from deliveries_v02 where </a:t>
            </a:r>
            <a:r>
              <a:rPr lang="en-US" sz="2000" dirty="0" err="1"/>
              <a:t>ball_result</a:t>
            </a:r>
            <a:r>
              <a:rPr lang="en-US" sz="2000" dirty="0"/>
              <a:t>='boundary' </a:t>
            </a:r>
          </a:p>
          <a:p>
            <a:r>
              <a:rPr lang="en-US" sz="2000" dirty="0"/>
              <a:t>group by </a:t>
            </a:r>
            <a:r>
              <a:rPr lang="en-US" sz="2000" dirty="0" err="1"/>
              <a:t>batting_team</a:t>
            </a:r>
            <a:r>
              <a:rPr lang="en-US" sz="2000" dirty="0"/>
              <a:t> </a:t>
            </a:r>
          </a:p>
          <a:p>
            <a:r>
              <a:rPr lang="en-US" sz="2000" dirty="0"/>
              <a:t>order by </a:t>
            </a:r>
            <a:r>
              <a:rPr lang="en-US" sz="2000" dirty="0" err="1"/>
              <a:t>total_boundaries</a:t>
            </a:r>
            <a:r>
              <a:rPr lang="en-US" sz="2000" dirty="0"/>
              <a:t> desc;</a:t>
            </a:r>
          </a:p>
          <a:p>
            <a:endParaRPr lang="en-IN" dirty="0"/>
          </a:p>
        </p:txBody>
      </p:sp>
      <p:pic>
        <p:nvPicPr>
          <p:cNvPr id="5" name="Picture 4">
            <a:extLst>
              <a:ext uri="{FF2B5EF4-FFF2-40B4-BE49-F238E27FC236}">
                <a16:creationId xmlns:a16="http://schemas.microsoft.com/office/drawing/2014/main" id="{B991FE93-6AAA-CE77-E648-BDA54B379309}"/>
              </a:ext>
            </a:extLst>
          </p:cNvPr>
          <p:cNvPicPr>
            <a:picLocks noChangeAspect="1"/>
          </p:cNvPicPr>
          <p:nvPr/>
        </p:nvPicPr>
        <p:blipFill>
          <a:blip r:embed="rId2"/>
          <a:stretch>
            <a:fillRect/>
          </a:stretch>
        </p:blipFill>
        <p:spPr>
          <a:xfrm>
            <a:off x="6902550" y="1800665"/>
            <a:ext cx="4178728" cy="4938728"/>
          </a:xfrm>
          <a:prstGeom prst="rect">
            <a:avLst/>
          </a:prstGeom>
        </p:spPr>
      </p:pic>
    </p:spTree>
    <p:extLst>
      <p:ext uri="{BB962C8B-B14F-4D97-AF65-F5344CB8AC3E}">
        <p14:creationId xmlns:p14="http://schemas.microsoft.com/office/powerpoint/2010/main" val="4177849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D50C-A228-51A1-07CA-A7A1A2A5696B}"/>
              </a:ext>
            </a:extLst>
          </p:cNvPr>
          <p:cNvSpPr>
            <a:spLocks noGrp="1"/>
          </p:cNvSpPr>
          <p:nvPr>
            <p:ph type="title"/>
          </p:nvPr>
        </p:nvSpPr>
        <p:spPr/>
        <p:txBody>
          <a:bodyPr>
            <a:normAutofit/>
          </a:bodyPr>
          <a:lstStyle/>
          <a:p>
            <a:pPr algn="l"/>
            <a:r>
              <a:rPr lang="en-US" sz="2400" dirty="0"/>
              <a:t>Q5. </a:t>
            </a:r>
            <a:r>
              <a:rPr lang="en-US" sz="2400" cap="none" dirty="0"/>
              <a:t>Write a query to fetch the total number of dot balls bowled by each team and order it in descending order of the total number of dot balls bowled.</a:t>
            </a:r>
            <a:endParaRPr lang="en-IN" sz="2400" dirty="0"/>
          </a:p>
        </p:txBody>
      </p:sp>
      <p:sp>
        <p:nvSpPr>
          <p:cNvPr id="3" name="TextBox 2">
            <a:extLst>
              <a:ext uri="{FF2B5EF4-FFF2-40B4-BE49-F238E27FC236}">
                <a16:creationId xmlns:a16="http://schemas.microsoft.com/office/drawing/2014/main" id="{FB15DC29-BFE8-E507-99BB-283F537FF4FE}"/>
              </a:ext>
            </a:extLst>
          </p:cNvPr>
          <p:cNvSpPr txBox="1"/>
          <p:nvPr/>
        </p:nvSpPr>
        <p:spPr>
          <a:xfrm>
            <a:off x="534572" y="2391508"/>
            <a:ext cx="4473526" cy="2585323"/>
          </a:xfrm>
          <a:prstGeom prst="rect">
            <a:avLst/>
          </a:prstGeom>
          <a:noFill/>
        </p:spPr>
        <p:txBody>
          <a:bodyPr wrap="square" rtlCol="0">
            <a:spAutoFit/>
          </a:bodyPr>
          <a:lstStyle/>
          <a:p>
            <a:r>
              <a:rPr lang="en-US" sz="2400" u="sng" dirty="0"/>
              <a:t>Query:</a:t>
            </a:r>
            <a:endParaRPr lang="en-IN" sz="2400" u="sng" dirty="0"/>
          </a:p>
          <a:p>
            <a:endParaRPr lang="en-IN" dirty="0"/>
          </a:p>
          <a:p>
            <a:r>
              <a:rPr lang="en-US" sz="2000" dirty="0"/>
              <a:t>select </a:t>
            </a:r>
            <a:r>
              <a:rPr lang="en-US" sz="2000" dirty="0" err="1"/>
              <a:t>bowling_team</a:t>
            </a:r>
            <a:r>
              <a:rPr lang="en-US" sz="2000" dirty="0"/>
              <a:t> as team,</a:t>
            </a:r>
          </a:p>
          <a:p>
            <a:r>
              <a:rPr lang="en-US" sz="2000" dirty="0"/>
              <a:t>count(</a:t>
            </a:r>
            <a:r>
              <a:rPr lang="en-US" sz="2000" dirty="0" err="1"/>
              <a:t>ball_result</a:t>
            </a:r>
            <a:r>
              <a:rPr lang="en-US" sz="2000" dirty="0"/>
              <a:t>) as </a:t>
            </a:r>
            <a:r>
              <a:rPr lang="en-US" sz="2000" dirty="0" err="1"/>
              <a:t>total_dots</a:t>
            </a:r>
            <a:r>
              <a:rPr lang="en-US" sz="2000" dirty="0"/>
              <a:t> </a:t>
            </a:r>
          </a:p>
          <a:p>
            <a:r>
              <a:rPr lang="en-US" sz="2000" dirty="0"/>
              <a:t>from deliveries_v02 where </a:t>
            </a:r>
            <a:r>
              <a:rPr lang="en-US" sz="2000" dirty="0" err="1"/>
              <a:t>ball_result</a:t>
            </a:r>
            <a:r>
              <a:rPr lang="en-US" sz="2000" dirty="0"/>
              <a:t>='dot' </a:t>
            </a:r>
          </a:p>
          <a:p>
            <a:r>
              <a:rPr lang="en-US" sz="2000" dirty="0"/>
              <a:t>group by </a:t>
            </a:r>
            <a:r>
              <a:rPr lang="en-US" sz="2000" dirty="0" err="1"/>
              <a:t>bowling_team</a:t>
            </a:r>
            <a:r>
              <a:rPr lang="en-US" sz="2000" dirty="0"/>
              <a:t> </a:t>
            </a:r>
          </a:p>
          <a:p>
            <a:r>
              <a:rPr lang="en-US" sz="2000" dirty="0"/>
              <a:t>order by </a:t>
            </a:r>
            <a:r>
              <a:rPr lang="en-US" sz="2000" dirty="0" err="1"/>
              <a:t>total_dots</a:t>
            </a:r>
            <a:r>
              <a:rPr lang="en-US" sz="2000" dirty="0"/>
              <a:t> desc;</a:t>
            </a:r>
            <a:endParaRPr lang="en-IN" dirty="0"/>
          </a:p>
        </p:txBody>
      </p:sp>
      <p:pic>
        <p:nvPicPr>
          <p:cNvPr id="5" name="Picture 4">
            <a:extLst>
              <a:ext uri="{FF2B5EF4-FFF2-40B4-BE49-F238E27FC236}">
                <a16:creationId xmlns:a16="http://schemas.microsoft.com/office/drawing/2014/main" id="{55FDA354-F18C-3057-D506-C9A730A8E182}"/>
              </a:ext>
            </a:extLst>
          </p:cNvPr>
          <p:cNvPicPr>
            <a:picLocks noChangeAspect="1"/>
          </p:cNvPicPr>
          <p:nvPr/>
        </p:nvPicPr>
        <p:blipFill>
          <a:blip r:embed="rId2"/>
          <a:stretch>
            <a:fillRect/>
          </a:stretch>
        </p:blipFill>
        <p:spPr>
          <a:xfrm>
            <a:off x="7076050" y="1997611"/>
            <a:ext cx="3981156" cy="4726745"/>
          </a:xfrm>
          <a:prstGeom prst="rect">
            <a:avLst/>
          </a:prstGeom>
        </p:spPr>
      </p:pic>
    </p:spTree>
    <p:extLst>
      <p:ext uri="{BB962C8B-B14F-4D97-AF65-F5344CB8AC3E}">
        <p14:creationId xmlns:p14="http://schemas.microsoft.com/office/powerpoint/2010/main" val="368208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8AC1-D50D-C18E-F5F7-108F121661B9}"/>
              </a:ext>
            </a:extLst>
          </p:cNvPr>
          <p:cNvSpPr>
            <a:spLocks noGrp="1"/>
          </p:cNvSpPr>
          <p:nvPr>
            <p:ph type="title"/>
          </p:nvPr>
        </p:nvSpPr>
        <p:spPr/>
        <p:txBody>
          <a:bodyPr>
            <a:normAutofit/>
          </a:bodyPr>
          <a:lstStyle/>
          <a:p>
            <a:pPr algn="l"/>
            <a:r>
              <a:rPr lang="en-US" sz="2400" dirty="0"/>
              <a:t>Q6. </a:t>
            </a:r>
            <a:r>
              <a:rPr lang="en-US" sz="2400" cap="none" dirty="0"/>
              <a:t>Write a query to fetch the total number of dismissals by dismissal kinds where dismissal kind is not NA</a:t>
            </a:r>
            <a:endParaRPr lang="en-IN" sz="2400" dirty="0"/>
          </a:p>
        </p:txBody>
      </p:sp>
      <p:sp>
        <p:nvSpPr>
          <p:cNvPr id="3" name="TextBox 2">
            <a:extLst>
              <a:ext uri="{FF2B5EF4-FFF2-40B4-BE49-F238E27FC236}">
                <a16:creationId xmlns:a16="http://schemas.microsoft.com/office/drawing/2014/main" id="{B4C79151-510F-84B5-42D9-453734D08F26}"/>
              </a:ext>
            </a:extLst>
          </p:cNvPr>
          <p:cNvSpPr txBox="1"/>
          <p:nvPr/>
        </p:nvSpPr>
        <p:spPr>
          <a:xfrm>
            <a:off x="661182" y="2447778"/>
            <a:ext cx="4895556" cy="2862322"/>
          </a:xfrm>
          <a:prstGeom prst="rect">
            <a:avLst/>
          </a:prstGeom>
          <a:noFill/>
        </p:spPr>
        <p:txBody>
          <a:bodyPr wrap="square" rtlCol="0">
            <a:spAutoFit/>
          </a:bodyPr>
          <a:lstStyle/>
          <a:p>
            <a:r>
              <a:rPr lang="en-US" sz="2400" u="sng" dirty="0"/>
              <a:t>Query:</a:t>
            </a:r>
            <a:endParaRPr lang="en-IN" sz="2400" u="sng" dirty="0"/>
          </a:p>
          <a:p>
            <a:endParaRPr lang="en-IN" dirty="0"/>
          </a:p>
          <a:p>
            <a:r>
              <a:rPr lang="en-US" sz="2000" dirty="0"/>
              <a:t>select </a:t>
            </a:r>
            <a:r>
              <a:rPr lang="en-US" sz="2000" dirty="0" err="1"/>
              <a:t>dismissal_kind,count</a:t>
            </a:r>
            <a:r>
              <a:rPr lang="en-US" sz="2000" dirty="0"/>
              <a:t>(</a:t>
            </a:r>
            <a:r>
              <a:rPr lang="en-US" sz="2000" dirty="0" err="1"/>
              <a:t>dismissal_kind</a:t>
            </a:r>
            <a:r>
              <a:rPr lang="en-US" sz="2000" dirty="0"/>
              <a:t>) as </a:t>
            </a:r>
            <a:r>
              <a:rPr lang="en-US" sz="2000" dirty="0" err="1"/>
              <a:t>total_dismissals</a:t>
            </a:r>
            <a:endParaRPr lang="en-US" sz="2000" dirty="0"/>
          </a:p>
          <a:p>
            <a:r>
              <a:rPr lang="en-US" sz="2000" dirty="0"/>
              <a:t>from deliveries_v02 </a:t>
            </a:r>
          </a:p>
          <a:p>
            <a:r>
              <a:rPr lang="en-US" sz="2000" dirty="0"/>
              <a:t>where not </a:t>
            </a:r>
            <a:r>
              <a:rPr lang="en-US" sz="2000" dirty="0" err="1"/>
              <a:t>dismissal_kind</a:t>
            </a:r>
            <a:r>
              <a:rPr lang="en-US" sz="2000" dirty="0"/>
              <a:t>='NA'</a:t>
            </a:r>
          </a:p>
          <a:p>
            <a:r>
              <a:rPr lang="en-US" sz="2000" dirty="0"/>
              <a:t>group by </a:t>
            </a:r>
            <a:r>
              <a:rPr lang="en-US" sz="2000" dirty="0" err="1"/>
              <a:t>dismissal_kind</a:t>
            </a:r>
            <a:endParaRPr lang="en-US" sz="2000" dirty="0"/>
          </a:p>
          <a:p>
            <a:r>
              <a:rPr lang="en-US" sz="2000" dirty="0"/>
              <a:t>order by </a:t>
            </a:r>
            <a:r>
              <a:rPr lang="en-US" sz="2000" dirty="0" err="1"/>
              <a:t>total_dismissals</a:t>
            </a:r>
            <a:r>
              <a:rPr lang="en-US" sz="2000" dirty="0"/>
              <a:t> desc;</a:t>
            </a:r>
            <a:endParaRPr lang="en-IN" sz="2000" dirty="0"/>
          </a:p>
          <a:p>
            <a:endParaRPr lang="en-IN" dirty="0"/>
          </a:p>
        </p:txBody>
      </p:sp>
      <p:pic>
        <p:nvPicPr>
          <p:cNvPr id="5" name="Picture 4">
            <a:extLst>
              <a:ext uri="{FF2B5EF4-FFF2-40B4-BE49-F238E27FC236}">
                <a16:creationId xmlns:a16="http://schemas.microsoft.com/office/drawing/2014/main" id="{FC05384C-8B70-BE19-F86F-ECF2412EAC89}"/>
              </a:ext>
            </a:extLst>
          </p:cNvPr>
          <p:cNvPicPr>
            <a:picLocks noChangeAspect="1"/>
          </p:cNvPicPr>
          <p:nvPr/>
        </p:nvPicPr>
        <p:blipFill>
          <a:blip r:embed="rId2"/>
          <a:stretch>
            <a:fillRect/>
          </a:stretch>
        </p:blipFill>
        <p:spPr>
          <a:xfrm>
            <a:off x="7099715" y="2447778"/>
            <a:ext cx="3265865" cy="3446585"/>
          </a:xfrm>
          <a:prstGeom prst="rect">
            <a:avLst/>
          </a:prstGeom>
        </p:spPr>
      </p:pic>
    </p:spTree>
    <p:extLst>
      <p:ext uri="{BB962C8B-B14F-4D97-AF65-F5344CB8AC3E}">
        <p14:creationId xmlns:p14="http://schemas.microsoft.com/office/powerpoint/2010/main" val="4152068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60C8-C03B-AF15-D1ED-937CF33AB678}"/>
              </a:ext>
            </a:extLst>
          </p:cNvPr>
          <p:cNvSpPr>
            <a:spLocks noGrp="1"/>
          </p:cNvSpPr>
          <p:nvPr>
            <p:ph type="title"/>
          </p:nvPr>
        </p:nvSpPr>
        <p:spPr>
          <a:xfrm>
            <a:off x="913774" y="590382"/>
            <a:ext cx="10364451" cy="1596177"/>
          </a:xfrm>
        </p:spPr>
        <p:txBody>
          <a:bodyPr>
            <a:normAutofit/>
          </a:bodyPr>
          <a:lstStyle/>
          <a:p>
            <a:pPr algn="l"/>
            <a:r>
              <a:rPr lang="en-US" sz="2400" dirty="0"/>
              <a:t>Q7. </a:t>
            </a:r>
            <a:r>
              <a:rPr lang="en-US" sz="2400" cap="none" dirty="0"/>
              <a:t>Write a query to get the top 5 bowlers who conceded maximum extra runs from the deliveries table</a:t>
            </a:r>
            <a:br>
              <a:rPr lang="en-US" sz="2800" dirty="0"/>
            </a:br>
            <a:endParaRPr lang="en-IN" sz="2800" dirty="0"/>
          </a:p>
        </p:txBody>
      </p:sp>
      <p:sp>
        <p:nvSpPr>
          <p:cNvPr id="3" name="TextBox 2">
            <a:extLst>
              <a:ext uri="{FF2B5EF4-FFF2-40B4-BE49-F238E27FC236}">
                <a16:creationId xmlns:a16="http://schemas.microsoft.com/office/drawing/2014/main" id="{BB7058B4-42EB-2288-D08A-90D81CC51F34}"/>
              </a:ext>
            </a:extLst>
          </p:cNvPr>
          <p:cNvSpPr txBox="1"/>
          <p:nvPr/>
        </p:nvSpPr>
        <p:spPr>
          <a:xfrm>
            <a:off x="745588" y="2377440"/>
            <a:ext cx="4445390" cy="2554545"/>
          </a:xfrm>
          <a:prstGeom prst="rect">
            <a:avLst/>
          </a:prstGeom>
          <a:noFill/>
        </p:spPr>
        <p:txBody>
          <a:bodyPr wrap="square" rtlCol="0">
            <a:spAutoFit/>
          </a:bodyPr>
          <a:lstStyle/>
          <a:p>
            <a:r>
              <a:rPr lang="en-US" sz="2400" u="sng" dirty="0"/>
              <a:t>Query:</a:t>
            </a:r>
            <a:endParaRPr lang="en-IN" sz="2400" u="sng" dirty="0"/>
          </a:p>
          <a:p>
            <a:endParaRPr lang="en-IN" dirty="0"/>
          </a:p>
          <a:p>
            <a:r>
              <a:rPr lang="en-US" sz="2000" dirty="0"/>
              <a:t>select </a:t>
            </a:r>
            <a:r>
              <a:rPr lang="en-US" sz="2000" dirty="0" err="1"/>
              <a:t>bowler,sum</a:t>
            </a:r>
            <a:r>
              <a:rPr lang="en-US" sz="2000" dirty="0"/>
              <a:t>(</a:t>
            </a:r>
            <a:r>
              <a:rPr lang="en-US" sz="2000" dirty="0" err="1"/>
              <a:t>extra_runs</a:t>
            </a:r>
            <a:r>
              <a:rPr lang="en-US" sz="2000" dirty="0"/>
              <a:t>) as </a:t>
            </a:r>
            <a:r>
              <a:rPr lang="en-US" sz="2000" dirty="0" err="1"/>
              <a:t>extra_runs_conceded</a:t>
            </a:r>
            <a:endParaRPr lang="en-US" sz="2000" dirty="0"/>
          </a:p>
          <a:p>
            <a:r>
              <a:rPr lang="en-US" sz="2000" dirty="0"/>
              <a:t>from deliveries where not </a:t>
            </a:r>
            <a:r>
              <a:rPr lang="en-US" sz="2000" dirty="0" err="1"/>
              <a:t>extra_runs</a:t>
            </a:r>
            <a:r>
              <a:rPr lang="en-US" sz="2000" dirty="0"/>
              <a:t>=0 </a:t>
            </a:r>
          </a:p>
          <a:p>
            <a:r>
              <a:rPr lang="en-US" sz="2000" dirty="0"/>
              <a:t>group by bowler order by </a:t>
            </a:r>
            <a:r>
              <a:rPr lang="en-US" sz="2000" dirty="0" err="1"/>
              <a:t>extra_runs_conceded</a:t>
            </a:r>
            <a:r>
              <a:rPr lang="en-US" sz="2000" dirty="0"/>
              <a:t> desc limit 5;</a:t>
            </a:r>
          </a:p>
          <a:p>
            <a:endParaRPr lang="en-IN" dirty="0"/>
          </a:p>
        </p:txBody>
      </p:sp>
      <p:pic>
        <p:nvPicPr>
          <p:cNvPr id="5" name="Picture 4">
            <a:extLst>
              <a:ext uri="{FF2B5EF4-FFF2-40B4-BE49-F238E27FC236}">
                <a16:creationId xmlns:a16="http://schemas.microsoft.com/office/drawing/2014/main" id="{AD49A71A-96DE-A0EB-B0A5-C3E5A04F4468}"/>
              </a:ext>
            </a:extLst>
          </p:cNvPr>
          <p:cNvPicPr>
            <a:picLocks noChangeAspect="1"/>
          </p:cNvPicPr>
          <p:nvPr/>
        </p:nvPicPr>
        <p:blipFill>
          <a:blip r:embed="rId2"/>
          <a:stretch>
            <a:fillRect/>
          </a:stretch>
        </p:blipFill>
        <p:spPr>
          <a:xfrm>
            <a:off x="6343063" y="2642553"/>
            <a:ext cx="4213752" cy="2534358"/>
          </a:xfrm>
          <a:prstGeom prst="rect">
            <a:avLst/>
          </a:prstGeom>
        </p:spPr>
      </p:pic>
    </p:spTree>
    <p:extLst>
      <p:ext uri="{BB962C8B-B14F-4D97-AF65-F5344CB8AC3E}">
        <p14:creationId xmlns:p14="http://schemas.microsoft.com/office/powerpoint/2010/main" val="1874056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D560-4276-8C50-6167-E0D21DF0F454}"/>
              </a:ext>
            </a:extLst>
          </p:cNvPr>
          <p:cNvSpPr>
            <a:spLocks noGrp="1"/>
          </p:cNvSpPr>
          <p:nvPr>
            <p:ph type="title"/>
          </p:nvPr>
        </p:nvSpPr>
        <p:spPr>
          <a:xfrm>
            <a:off x="913775" y="275053"/>
            <a:ext cx="10364451" cy="1596177"/>
          </a:xfrm>
        </p:spPr>
        <p:txBody>
          <a:bodyPr>
            <a:noAutofit/>
          </a:bodyPr>
          <a:lstStyle/>
          <a:p>
            <a:pPr algn="l"/>
            <a:r>
              <a:rPr lang="en-US" sz="2400" cap="none" dirty="0"/>
              <a:t>Q8. Write a query to create a table named deliveries_v03 with all the columns of deliveries_v02 table and two additional column (named venue and </a:t>
            </a:r>
            <a:r>
              <a:rPr lang="en-US" sz="2400" cap="none" dirty="0" err="1"/>
              <a:t>match_date</a:t>
            </a:r>
            <a:r>
              <a:rPr lang="en-US" sz="2400" cap="none" dirty="0"/>
              <a:t>) of venue and date from table matches</a:t>
            </a:r>
            <a:endParaRPr lang="en-IN" sz="2400" cap="none" dirty="0"/>
          </a:p>
        </p:txBody>
      </p:sp>
      <p:sp>
        <p:nvSpPr>
          <p:cNvPr id="3" name="TextBox 2">
            <a:extLst>
              <a:ext uri="{FF2B5EF4-FFF2-40B4-BE49-F238E27FC236}">
                <a16:creationId xmlns:a16="http://schemas.microsoft.com/office/drawing/2014/main" id="{BCFFCBE5-4E55-C1A0-60DB-690B8D3174B6}"/>
              </a:ext>
            </a:extLst>
          </p:cNvPr>
          <p:cNvSpPr txBox="1"/>
          <p:nvPr/>
        </p:nvSpPr>
        <p:spPr>
          <a:xfrm>
            <a:off x="913774" y="1646147"/>
            <a:ext cx="8693834" cy="2400657"/>
          </a:xfrm>
          <a:prstGeom prst="rect">
            <a:avLst/>
          </a:prstGeom>
          <a:noFill/>
        </p:spPr>
        <p:txBody>
          <a:bodyPr wrap="square" rtlCol="0">
            <a:spAutoFit/>
          </a:bodyPr>
          <a:lstStyle/>
          <a:p>
            <a:r>
              <a:rPr lang="en-US" sz="2400" u="sng" dirty="0"/>
              <a:t>Query:</a:t>
            </a:r>
            <a:endParaRPr lang="en-IN" sz="2400" u="sng" dirty="0"/>
          </a:p>
          <a:p>
            <a:endParaRPr lang="en-IN" dirty="0"/>
          </a:p>
          <a:p>
            <a:r>
              <a:rPr lang="en-US" dirty="0"/>
              <a:t>CREATE TABLE deliveries_v03 AS (select a.*,</a:t>
            </a:r>
            <a:r>
              <a:rPr lang="en-US" dirty="0" err="1"/>
              <a:t>b.venue</a:t>
            </a:r>
            <a:r>
              <a:rPr lang="en-US" dirty="0"/>
              <a:t> as </a:t>
            </a:r>
            <a:r>
              <a:rPr lang="en-US" dirty="0" err="1"/>
              <a:t>venue,b.date</a:t>
            </a:r>
            <a:r>
              <a:rPr lang="en-US" dirty="0"/>
              <a:t> as </a:t>
            </a:r>
            <a:r>
              <a:rPr lang="en-US" dirty="0" err="1"/>
              <a:t>match_date</a:t>
            </a:r>
            <a:endParaRPr lang="en-US" dirty="0"/>
          </a:p>
          <a:p>
            <a:r>
              <a:rPr lang="en-US" dirty="0"/>
              <a:t>		from deliveries_v02 as a</a:t>
            </a:r>
          </a:p>
          <a:p>
            <a:r>
              <a:rPr lang="en-US" dirty="0"/>
              <a:t>		left join matches as b</a:t>
            </a:r>
          </a:p>
          <a:p>
            <a:r>
              <a:rPr lang="en-US" dirty="0"/>
              <a:t>		on a.id=b.id);</a:t>
            </a:r>
          </a:p>
          <a:p>
            <a:endParaRPr lang="en-US" dirty="0"/>
          </a:p>
          <a:p>
            <a:r>
              <a:rPr lang="en-US" dirty="0"/>
              <a:t>select * from deliveries_v03;</a:t>
            </a:r>
            <a:endParaRPr lang="en-IN" dirty="0"/>
          </a:p>
        </p:txBody>
      </p:sp>
      <p:pic>
        <p:nvPicPr>
          <p:cNvPr id="5" name="Picture 4">
            <a:extLst>
              <a:ext uri="{FF2B5EF4-FFF2-40B4-BE49-F238E27FC236}">
                <a16:creationId xmlns:a16="http://schemas.microsoft.com/office/drawing/2014/main" id="{DD72ECEE-E8CC-F28E-1998-2CA953F13FB4}"/>
              </a:ext>
            </a:extLst>
          </p:cNvPr>
          <p:cNvPicPr>
            <a:picLocks noChangeAspect="1"/>
          </p:cNvPicPr>
          <p:nvPr/>
        </p:nvPicPr>
        <p:blipFill>
          <a:blip r:embed="rId2"/>
          <a:stretch>
            <a:fillRect/>
          </a:stretch>
        </p:blipFill>
        <p:spPr>
          <a:xfrm>
            <a:off x="913774" y="4179554"/>
            <a:ext cx="10191750" cy="2533650"/>
          </a:xfrm>
          <a:prstGeom prst="rect">
            <a:avLst/>
          </a:prstGeom>
        </p:spPr>
      </p:pic>
    </p:spTree>
    <p:extLst>
      <p:ext uri="{BB962C8B-B14F-4D97-AF65-F5344CB8AC3E}">
        <p14:creationId xmlns:p14="http://schemas.microsoft.com/office/powerpoint/2010/main" val="1367352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0E5E-81F8-6E17-4428-3429DBD4B745}"/>
              </a:ext>
            </a:extLst>
          </p:cNvPr>
          <p:cNvSpPr>
            <a:spLocks noGrp="1"/>
          </p:cNvSpPr>
          <p:nvPr>
            <p:ph type="title"/>
          </p:nvPr>
        </p:nvSpPr>
        <p:spPr/>
        <p:txBody>
          <a:bodyPr>
            <a:normAutofit/>
          </a:bodyPr>
          <a:lstStyle/>
          <a:p>
            <a:pPr algn="l"/>
            <a:r>
              <a:rPr lang="en-US" sz="2400" cap="none" dirty="0"/>
              <a:t>Q9. Write a query to fetch the total runs scored for each venue and order it in the descending order of total runs scored.</a:t>
            </a:r>
            <a:endParaRPr lang="en-IN" sz="2400" cap="none" dirty="0"/>
          </a:p>
        </p:txBody>
      </p:sp>
      <p:sp>
        <p:nvSpPr>
          <p:cNvPr id="3" name="TextBox 2">
            <a:extLst>
              <a:ext uri="{FF2B5EF4-FFF2-40B4-BE49-F238E27FC236}">
                <a16:creationId xmlns:a16="http://schemas.microsoft.com/office/drawing/2014/main" id="{863105E0-25C5-1EDE-584B-341AC7ECFD8D}"/>
              </a:ext>
            </a:extLst>
          </p:cNvPr>
          <p:cNvSpPr txBox="1"/>
          <p:nvPr/>
        </p:nvSpPr>
        <p:spPr>
          <a:xfrm>
            <a:off x="661182" y="2729132"/>
            <a:ext cx="4937760" cy="2277547"/>
          </a:xfrm>
          <a:prstGeom prst="rect">
            <a:avLst/>
          </a:prstGeom>
          <a:noFill/>
        </p:spPr>
        <p:txBody>
          <a:bodyPr wrap="square" rtlCol="0">
            <a:spAutoFit/>
          </a:bodyPr>
          <a:lstStyle/>
          <a:p>
            <a:r>
              <a:rPr lang="en-US" sz="2400" u="sng" dirty="0"/>
              <a:t>Query:</a:t>
            </a:r>
            <a:endParaRPr lang="en-IN" sz="2400" u="sng" dirty="0"/>
          </a:p>
          <a:p>
            <a:endParaRPr lang="en-IN" dirty="0"/>
          </a:p>
          <a:p>
            <a:r>
              <a:rPr lang="en-US" sz="2000" dirty="0"/>
              <a:t>select </a:t>
            </a:r>
            <a:r>
              <a:rPr lang="en-US" sz="2000" dirty="0" err="1"/>
              <a:t>venue,sum</a:t>
            </a:r>
            <a:r>
              <a:rPr lang="en-US" sz="2000" dirty="0"/>
              <a:t>(</a:t>
            </a:r>
            <a:r>
              <a:rPr lang="en-US" sz="2000" dirty="0" err="1"/>
              <a:t>total_runs</a:t>
            </a:r>
            <a:r>
              <a:rPr lang="en-US" sz="2000" dirty="0"/>
              <a:t>) as </a:t>
            </a:r>
            <a:r>
              <a:rPr lang="en-US" sz="2000" dirty="0" err="1"/>
              <a:t>total_runs_scored</a:t>
            </a:r>
            <a:endParaRPr lang="en-US" sz="2000" dirty="0"/>
          </a:p>
          <a:p>
            <a:r>
              <a:rPr lang="en-US" sz="2000" dirty="0"/>
              <a:t>from deliveries_v03</a:t>
            </a:r>
          </a:p>
          <a:p>
            <a:r>
              <a:rPr lang="en-US" sz="2000" dirty="0"/>
              <a:t>group by venue </a:t>
            </a:r>
          </a:p>
          <a:p>
            <a:r>
              <a:rPr lang="en-US" sz="2000" dirty="0"/>
              <a:t>order by </a:t>
            </a:r>
            <a:r>
              <a:rPr lang="en-US" sz="2000" dirty="0" err="1"/>
              <a:t>total_runs_scored</a:t>
            </a:r>
            <a:r>
              <a:rPr lang="en-US" sz="2000" dirty="0"/>
              <a:t> desc;</a:t>
            </a:r>
            <a:endParaRPr lang="en-IN" sz="2000" dirty="0"/>
          </a:p>
        </p:txBody>
      </p:sp>
      <p:pic>
        <p:nvPicPr>
          <p:cNvPr id="5" name="Picture 4">
            <a:extLst>
              <a:ext uri="{FF2B5EF4-FFF2-40B4-BE49-F238E27FC236}">
                <a16:creationId xmlns:a16="http://schemas.microsoft.com/office/drawing/2014/main" id="{EA08A6DF-5158-BEDC-7CD1-AB7A4A96DA27}"/>
              </a:ext>
            </a:extLst>
          </p:cNvPr>
          <p:cNvPicPr>
            <a:picLocks noChangeAspect="1"/>
          </p:cNvPicPr>
          <p:nvPr/>
        </p:nvPicPr>
        <p:blipFill>
          <a:blip r:embed="rId2"/>
          <a:stretch>
            <a:fillRect/>
          </a:stretch>
        </p:blipFill>
        <p:spPr>
          <a:xfrm>
            <a:off x="5716605" y="1843469"/>
            <a:ext cx="4152900" cy="4686300"/>
          </a:xfrm>
          <a:prstGeom prst="rect">
            <a:avLst/>
          </a:prstGeom>
        </p:spPr>
      </p:pic>
      <p:sp>
        <p:nvSpPr>
          <p:cNvPr id="6" name="TextBox 5">
            <a:extLst>
              <a:ext uri="{FF2B5EF4-FFF2-40B4-BE49-F238E27FC236}">
                <a16:creationId xmlns:a16="http://schemas.microsoft.com/office/drawing/2014/main" id="{0CAF6C76-C424-8E88-9D49-12D552143F98}"/>
              </a:ext>
            </a:extLst>
          </p:cNvPr>
          <p:cNvSpPr txBox="1"/>
          <p:nvPr/>
        </p:nvSpPr>
        <p:spPr>
          <a:xfrm>
            <a:off x="9987168" y="3429000"/>
            <a:ext cx="1998506" cy="923330"/>
          </a:xfrm>
          <a:prstGeom prst="rect">
            <a:avLst/>
          </a:prstGeom>
          <a:noFill/>
        </p:spPr>
        <p:txBody>
          <a:bodyPr wrap="square" rtlCol="0">
            <a:spAutoFit/>
          </a:bodyPr>
          <a:lstStyle/>
          <a:p>
            <a:r>
              <a:rPr lang="en-US" dirty="0"/>
              <a:t>(Top 18 venues </a:t>
            </a:r>
          </a:p>
          <a:p>
            <a:r>
              <a:rPr lang="en-US" dirty="0" err="1"/>
              <a:t>wrt</a:t>
            </a:r>
            <a:r>
              <a:rPr lang="en-US" dirty="0"/>
              <a:t>. </a:t>
            </a:r>
            <a:r>
              <a:rPr lang="en-US" dirty="0" err="1"/>
              <a:t>total_runs_scored</a:t>
            </a:r>
            <a:r>
              <a:rPr lang="en-US" dirty="0"/>
              <a:t>)</a:t>
            </a:r>
            <a:endParaRPr lang="en-IN" dirty="0"/>
          </a:p>
        </p:txBody>
      </p:sp>
    </p:spTree>
    <p:extLst>
      <p:ext uri="{BB962C8B-B14F-4D97-AF65-F5344CB8AC3E}">
        <p14:creationId xmlns:p14="http://schemas.microsoft.com/office/powerpoint/2010/main" val="276195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CC4EE4-D58D-0EB0-C647-495932655D70}"/>
              </a:ext>
            </a:extLst>
          </p:cNvPr>
          <p:cNvSpPr>
            <a:spLocks noGrp="1"/>
          </p:cNvSpPr>
          <p:nvPr>
            <p:ph type="title"/>
          </p:nvPr>
        </p:nvSpPr>
        <p:spPr>
          <a:xfrm>
            <a:off x="913774" y="2377441"/>
            <a:ext cx="10364451" cy="1181686"/>
          </a:xfrm>
        </p:spPr>
        <p:txBody>
          <a:bodyPr>
            <a:normAutofit/>
          </a:bodyPr>
          <a:lstStyle/>
          <a:p>
            <a:r>
              <a:rPr lang="en-US" sz="4800" b="1" dirty="0"/>
              <a:t>Bidding on batters</a:t>
            </a:r>
            <a:endParaRPr lang="en-IN" sz="4800" b="1" dirty="0"/>
          </a:p>
        </p:txBody>
      </p:sp>
    </p:spTree>
    <p:extLst>
      <p:ext uri="{BB962C8B-B14F-4D97-AF65-F5344CB8AC3E}">
        <p14:creationId xmlns:p14="http://schemas.microsoft.com/office/powerpoint/2010/main" val="107512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5E72-83A5-A011-29FE-1C5E5BB85905}"/>
              </a:ext>
            </a:extLst>
          </p:cNvPr>
          <p:cNvSpPr>
            <a:spLocks noGrp="1"/>
          </p:cNvSpPr>
          <p:nvPr>
            <p:ph type="title"/>
          </p:nvPr>
        </p:nvSpPr>
        <p:spPr/>
        <p:txBody>
          <a:bodyPr>
            <a:normAutofit/>
          </a:bodyPr>
          <a:lstStyle/>
          <a:p>
            <a:pPr algn="l"/>
            <a:r>
              <a:rPr lang="en-US" sz="2400" dirty="0"/>
              <a:t>Q10. </a:t>
            </a:r>
            <a:r>
              <a:rPr lang="en-US" sz="2400" cap="none" dirty="0"/>
              <a:t>Write a query to fetch the year-wise total runs scored at Eden gardens and order it in the descending order of total runs scored.</a:t>
            </a:r>
            <a:endParaRPr lang="en-IN" sz="2400" dirty="0"/>
          </a:p>
        </p:txBody>
      </p:sp>
      <p:sp>
        <p:nvSpPr>
          <p:cNvPr id="3" name="TextBox 2">
            <a:extLst>
              <a:ext uri="{FF2B5EF4-FFF2-40B4-BE49-F238E27FC236}">
                <a16:creationId xmlns:a16="http://schemas.microsoft.com/office/drawing/2014/main" id="{8F0A0FC0-E296-5FF6-A924-7769CD05D566}"/>
              </a:ext>
            </a:extLst>
          </p:cNvPr>
          <p:cNvSpPr txBox="1"/>
          <p:nvPr/>
        </p:nvSpPr>
        <p:spPr>
          <a:xfrm>
            <a:off x="703384" y="2447778"/>
            <a:ext cx="4895557" cy="2585323"/>
          </a:xfrm>
          <a:prstGeom prst="rect">
            <a:avLst/>
          </a:prstGeom>
          <a:noFill/>
        </p:spPr>
        <p:txBody>
          <a:bodyPr wrap="square" rtlCol="0">
            <a:spAutoFit/>
          </a:bodyPr>
          <a:lstStyle/>
          <a:p>
            <a:r>
              <a:rPr lang="en-US" sz="2400" u="sng" dirty="0"/>
              <a:t>Query:</a:t>
            </a:r>
            <a:endParaRPr lang="en-IN" sz="2400" u="sng" dirty="0"/>
          </a:p>
          <a:p>
            <a:endParaRPr lang="en-IN" dirty="0"/>
          </a:p>
          <a:p>
            <a:r>
              <a:rPr lang="en-US" sz="2000" dirty="0"/>
              <a:t>select extract(year from </a:t>
            </a:r>
            <a:r>
              <a:rPr lang="en-US" sz="2000" dirty="0" err="1"/>
              <a:t>match_date</a:t>
            </a:r>
            <a:r>
              <a:rPr lang="en-US" sz="2000" dirty="0"/>
              <a:t>) as year,</a:t>
            </a:r>
          </a:p>
          <a:p>
            <a:r>
              <a:rPr lang="en-US" sz="2000" dirty="0"/>
              <a:t>sum(</a:t>
            </a:r>
            <a:r>
              <a:rPr lang="en-US" sz="2000" dirty="0" err="1"/>
              <a:t>total_runs</a:t>
            </a:r>
            <a:r>
              <a:rPr lang="en-US" sz="2000" dirty="0"/>
              <a:t>) as </a:t>
            </a:r>
            <a:r>
              <a:rPr lang="en-US" sz="2000" dirty="0" err="1"/>
              <a:t>total_runs_scored</a:t>
            </a:r>
            <a:r>
              <a:rPr lang="en-US" sz="2000" dirty="0"/>
              <a:t> from deliveries_v03</a:t>
            </a:r>
          </a:p>
          <a:p>
            <a:r>
              <a:rPr lang="en-US" sz="2000" dirty="0"/>
              <a:t>where venue='Eden Gardens'</a:t>
            </a:r>
          </a:p>
          <a:p>
            <a:r>
              <a:rPr lang="en-US" sz="2000" dirty="0"/>
              <a:t>group by year order by </a:t>
            </a:r>
            <a:r>
              <a:rPr lang="en-US" sz="2000" dirty="0" err="1"/>
              <a:t>total_runs_scored</a:t>
            </a:r>
            <a:r>
              <a:rPr lang="en-US" sz="2000" dirty="0"/>
              <a:t> desc;</a:t>
            </a:r>
            <a:endParaRPr lang="en-IN" sz="2000" dirty="0"/>
          </a:p>
        </p:txBody>
      </p:sp>
      <p:pic>
        <p:nvPicPr>
          <p:cNvPr id="5" name="Picture 4">
            <a:extLst>
              <a:ext uri="{FF2B5EF4-FFF2-40B4-BE49-F238E27FC236}">
                <a16:creationId xmlns:a16="http://schemas.microsoft.com/office/drawing/2014/main" id="{4A598E09-2CC6-77DC-D96D-BEF9704127DF}"/>
              </a:ext>
            </a:extLst>
          </p:cNvPr>
          <p:cNvPicPr>
            <a:picLocks noChangeAspect="1"/>
          </p:cNvPicPr>
          <p:nvPr/>
        </p:nvPicPr>
        <p:blipFill>
          <a:blip r:embed="rId2"/>
          <a:stretch>
            <a:fillRect/>
          </a:stretch>
        </p:blipFill>
        <p:spPr>
          <a:xfrm>
            <a:off x="7046521" y="2088083"/>
            <a:ext cx="3124421" cy="4295561"/>
          </a:xfrm>
          <a:prstGeom prst="rect">
            <a:avLst/>
          </a:prstGeom>
        </p:spPr>
      </p:pic>
    </p:spTree>
    <p:extLst>
      <p:ext uri="{BB962C8B-B14F-4D97-AF65-F5344CB8AC3E}">
        <p14:creationId xmlns:p14="http://schemas.microsoft.com/office/powerpoint/2010/main" val="1971076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CC17-9794-A115-2C83-326BBFDADA78}"/>
              </a:ext>
            </a:extLst>
          </p:cNvPr>
          <p:cNvSpPr>
            <a:spLocks noGrp="1"/>
          </p:cNvSpPr>
          <p:nvPr>
            <p:ph type="title"/>
          </p:nvPr>
        </p:nvSpPr>
        <p:spPr>
          <a:xfrm>
            <a:off x="913774" y="0"/>
            <a:ext cx="10364451" cy="1596177"/>
          </a:xfrm>
        </p:spPr>
        <p:txBody>
          <a:bodyPr/>
          <a:lstStyle/>
          <a:p>
            <a:r>
              <a:rPr lang="en-US" i="1" u="sng" dirty="0"/>
              <a:t>charts</a:t>
            </a:r>
            <a:endParaRPr lang="en-IN" dirty="0"/>
          </a:p>
        </p:txBody>
      </p:sp>
      <mc:AlternateContent xmlns:mc="http://schemas.openxmlformats.org/markup-compatibility/2006">
        <mc:Choice xmlns:cx2="http://schemas.microsoft.com/office/drawing/2015/10/21/chartex" Requires="cx2">
          <p:graphicFrame>
            <p:nvGraphicFramePr>
              <p:cNvPr id="7" name="Chart 6">
                <a:extLst>
                  <a:ext uri="{FF2B5EF4-FFF2-40B4-BE49-F238E27FC236}">
                    <a16:creationId xmlns:a16="http://schemas.microsoft.com/office/drawing/2014/main" id="{8D49A2BF-11E1-C35D-0D83-F124633D0E99}"/>
                  </a:ext>
                </a:extLst>
              </p:cNvPr>
              <p:cNvGraphicFramePr/>
              <p:nvPr>
                <p:extLst>
                  <p:ext uri="{D42A27DB-BD31-4B8C-83A1-F6EECF244321}">
                    <p14:modId xmlns:p14="http://schemas.microsoft.com/office/powerpoint/2010/main" val="1631838237"/>
                  </p:ext>
                </p:extLst>
              </p:nvPr>
            </p:nvGraphicFramePr>
            <p:xfrm>
              <a:off x="5807611" y="1784331"/>
              <a:ext cx="5573151" cy="373848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7" name="Chart 6">
                <a:extLst>
                  <a:ext uri="{FF2B5EF4-FFF2-40B4-BE49-F238E27FC236}">
                    <a16:creationId xmlns:a16="http://schemas.microsoft.com/office/drawing/2014/main" id="{8D49A2BF-11E1-C35D-0D83-F124633D0E99}"/>
                  </a:ext>
                </a:extLst>
              </p:cNvPr>
              <p:cNvPicPr>
                <a:picLocks noGrp="1" noRot="1" noChangeAspect="1" noMove="1" noResize="1" noEditPoints="1" noAdjustHandles="1" noChangeArrowheads="1" noChangeShapeType="1"/>
              </p:cNvPicPr>
              <p:nvPr/>
            </p:nvPicPr>
            <p:blipFill>
              <a:blip r:embed="rId3"/>
              <a:stretch>
                <a:fillRect/>
              </a:stretch>
            </p:blipFill>
            <p:spPr>
              <a:xfrm>
                <a:off x="5807611" y="1784331"/>
                <a:ext cx="5573151" cy="3738489"/>
              </a:xfrm>
              <a:prstGeom prst="rect">
                <a:avLst/>
              </a:prstGeom>
            </p:spPr>
          </p:pic>
        </mc:Fallback>
      </mc:AlternateContent>
      <p:graphicFrame>
        <p:nvGraphicFramePr>
          <p:cNvPr id="8" name="Chart 7">
            <a:extLst>
              <a:ext uri="{FF2B5EF4-FFF2-40B4-BE49-F238E27FC236}">
                <a16:creationId xmlns:a16="http://schemas.microsoft.com/office/drawing/2014/main" id="{F946F9BA-959B-83BE-E422-67FEAC9D8A75}"/>
              </a:ext>
            </a:extLst>
          </p:cNvPr>
          <p:cNvGraphicFramePr>
            <a:graphicFrameLocks/>
          </p:cNvGraphicFramePr>
          <p:nvPr>
            <p:extLst>
              <p:ext uri="{D42A27DB-BD31-4B8C-83A1-F6EECF244321}">
                <p14:modId xmlns:p14="http://schemas.microsoft.com/office/powerpoint/2010/main" val="2295724563"/>
              </p:ext>
            </p:extLst>
          </p:nvPr>
        </p:nvGraphicFramePr>
        <p:xfrm>
          <a:off x="431409" y="1784331"/>
          <a:ext cx="4815839" cy="33305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532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0D36-BB7F-2CD9-FA92-87A34BE4BA0D}"/>
              </a:ext>
            </a:extLst>
          </p:cNvPr>
          <p:cNvSpPr>
            <a:spLocks noGrp="1"/>
          </p:cNvSpPr>
          <p:nvPr>
            <p:ph type="title"/>
          </p:nvPr>
        </p:nvSpPr>
        <p:spPr>
          <a:xfrm>
            <a:off x="913774" y="326080"/>
            <a:ext cx="10364451" cy="1596177"/>
          </a:xfrm>
        </p:spPr>
        <p:txBody>
          <a:bodyPr/>
          <a:lstStyle/>
          <a:p>
            <a:pPr marL="571500" indent="-571500" algn="l">
              <a:buFont typeface="Wingdings" panose="05000000000000000000" pitchFamily="2" charset="2"/>
              <a:buChar char="§"/>
            </a:pPr>
            <a:r>
              <a:rPr lang="en-US" sz="3600" dirty="0"/>
              <a:t>Aggressive Batsmen</a:t>
            </a:r>
            <a:endParaRPr lang="en-IN" dirty="0"/>
          </a:p>
        </p:txBody>
      </p:sp>
      <p:sp>
        <p:nvSpPr>
          <p:cNvPr id="3" name="TextBox 2">
            <a:extLst>
              <a:ext uri="{FF2B5EF4-FFF2-40B4-BE49-F238E27FC236}">
                <a16:creationId xmlns:a16="http://schemas.microsoft.com/office/drawing/2014/main" id="{9AE23D73-1EE3-780B-FB36-09A1EBC1BA14}"/>
              </a:ext>
            </a:extLst>
          </p:cNvPr>
          <p:cNvSpPr txBox="1"/>
          <p:nvPr/>
        </p:nvSpPr>
        <p:spPr>
          <a:xfrm>
            <a:off x="375138" y="2214693"/>
            <a:ext cx="5739618" cy="3662541"/>
          </a:xfrm>
          <a:prstGeom prst="rect">
            <a:avLst/>
          </a:prstGeom>
          <a:noFill/>
        </p:spPr>
        <p:txBody>
          <a:bodyPr wrap="square" rtlCol="0">
            <a:spAutoFit/>
          </a:bodyPr>
          <a:lstStyle/>
          <a:p>
            <a:r>
              <a:rPr lang="en-US" sz="2400" u="sng" dirty="0"/>
              <a:t>Query:</a:t>
            </a:r>
          </a:p>
          <a:p>
            <a:endParaRPr lang="en-US" sz="2400" u="sng" dirty="0"/>
          </a:p>
          <a:p>
            <a:r>
              <a:rPr lang="en-US" sz="2000" dirty="0"/>
              <a:t>select batsman as </a:t>
            </a:r>
            <a:r>
              <a:rPr lang="en-US" sz="2000" dirty="0" err="1"/>
              <a:t>aggressive_batsmen</a:t>
            </a:r>
            <a:r>
              <a:rPr lang="en-US" sz="2000" dirty="0"/>
              <a:t>,</a:t>
            </a:r>
          </a:p>
          <a:p>
            <a:r>
              <a:rPr lang="en-US" sz="2000" dirty="0"/>
              <a:t>count(ball) as </a:t>
            </a:r>
            <a:r>
              <a:rPr lang="en-US" sz="2000" dirty="0" err="1"/>
              <a:t>balls_faced</a:t>
            </a:r>
            <a:r>
              <a:rPr lang="en-US" sz="2000" dirty="0"/>
              <a:t>,</a:t>
            </a:r>
          </a:p>
          <a:p>
            <a:r>
              <a:rPr lang="en-US" sz="2000" dirty="0"/>
              <a:t>sum(</a:t>
            </a:r>
            <a:r>
              <a:rPr lang="en-US" sz="2000" dirty="0" err="1"/>
              <a:t>batsman_runs</a:t>
            </a:r>
            <a:r>
              <a:rPr lang="en-US" sz="2000" dirty="0"/>
              <a:t>) as </a:t>
            </a:r>
            <a:r>
              <a:rPr lang="en-US" sz="2000" dirty="0" err="1"/>
              <a:t>total_runs</a:t>
            </a:r>
            <a:r>
              <a:rPr lang="en-US" sz="2000" dirty="0"/>
              <a:t>,</a:t>
            </a:r>
          </a:p>
          <a:p>
            <a:r>
              <a:rPr lang="en-US" sz="2000" dirty="0"/>
              <a:t>round(sum(</a:t>
            </a:r>
            <a:r>
              <a:rPr lang="en-US" sz="2000" dirty="0" err="1"/>
              <a:t>batsman_runs</a:t>
            </a:r>
            <a:r>
              <a:rPr lang="en-US" sz="2000" dirty="0"/>
              <a:t>)*1.0/count(ball)*100,2) as </a:t>
            </a:r>
            <a:r>
              <a:rPr lang="en-US" sz="2000" dirty="0" err="1"/>
              <a:t>strike_rate</a:t>
            </a:r>
            <a:endParaRPr lang="en-US" sz="2000" dirty="0"/>
          </a:p>
          <a:p>
            <a:r>
              <a:rPr lang="en-US" sz="2000" dirty="0"/>
              <a:t>from </a:t>
            </a:r>
            <a:r>
              <a:rPr lang="en-US" sz="2000" dirty="0" err="1"/>
              <a:t>ipl_ball</a:t>
            </a:r>
            <a:r>
              <a:rPr lang="en-US" sz="2000" dirty="0"/>
              <a:t> where not </a:t>
            </a:r>
            <a:r>
              <a:rPr lang="en-US" sz="2000" dirty="0" err="1"/>
              <a:t>extras_type</a:t>
            </a:r>
            <a:r>
              <a:rPr lang="en-US" sz="2000" dirty="0"/>
              <a:t>='</a:t>
            </a:r>
            <a:r>
              <a:rPr lang="en-US" sz="2000" dirty="0" err="1"/>
              <a:t>wides</a:t>
            </a:r>
            <a:r>
              <a:rPr lang="en-US" sz="2000" dirty="0"/>
              <a:t>' </a:t>
            </a:r>
          </a:p>
          <a:p>
            <a:r>
              <a:rPr lang="en-US" sz="2000" dirty="0"/>
              <a:t>group by batsman having count(ball)&gt;=500 </a:t>
            </a:r>
          </a:p>
          <a:p>
            <a:r>
              <a:rPr lang="en-US" sz="2000" dirty="0"/>
              <a:t>order by </a:t>
            </a:r>
            <a:r>
              <a:rPr lang="en-US" sz="2000" dirty="0" err="1"/>
              <a:t>strike_rate</a:t>
            </a:r>
            <a:r>
              <a:rPr lang="en-US" sz="2000" dirty="0"/>
              <a:t> desc limit 10;</a:t>
            </a:r>
          </a:p>
          <a:p>
            <a:endParaRPr lang="en-IN" sz="2400" u="sng" dirty="0"/>
          </a:p>
        </p:txBody>
      </p:sp>
      <p:pic>
        <p:nvPicPr>
          <p:cNvPr id="5" name="Picture 4">
            <a:extLst>
              <a:ext uri="{FF2B5EF4-FFF2-40B4-BE49-F238E27FC236}">
                <a16:creationId xmlns:a16="http://schemas.microsoft.com/office/drawing/2014/main" id="{D4054D82-EEB4-3C20-6C2E-9182A70AF626}"/>
              </a:ext>
            </a:extLst>
          </p:cNvPr>
          <p:cNvPicPr>
            <a:picLocks noChangeAspect="1"/>
          </p:cNvPicPr>
          <p:nvPr/>
        </p:nvPicPr>
        <p:blipFill>
          <a:blip r:embed="rId2"/>
          <a:stretch>
            <a:fillRect/>
          </a:stretch>
        </p:blipFill>
        <p:spPr>
          <a:xfrm>
            <a:off x="6302326" y="2053883"/>
            <a:ext cx="5514536" cy="4023359"/>
          </a:xfrm>
          <a:prstGeom prst="rect">
            <a:avLst/>
          </a:prstGeom>
        </p:spPr>
      </p:pic>
    </p:spTree>
    <p:extLst>
      <p:ext uri="{BB962C8B-B14F-4D97-AF65-F5344CB8AC3E}">
        <p14:creationId xmlns:p14="http://schemas.microsoft.com/office/powerpoint/2010/main" val="362941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193C-C37A-91AE-FE25-EEB5AB9812B2}"/>
              </a:ext>
            </a:extLst>
          </p:cNvPr>
          <p:cNvSpPr>
            <a:spLocks noGrp="1"/>
          </p:cNvSpPr>
          <p:nvPr>
            <p:ph type="title"/>
          </p:nvPr>
        </p:nvSpPr>
        <p:spPr>
          <a:xfrm>
            <a:off x="913774" y="126148"/>
            <a:ext cx="10364451" cy="1596177"/>
          </a:xfrm>
        </p:spPr>
        <p:txBody>
          <a:bodyPr/>
          <a:lstStyle/>
          <a:p>
            <a:r>
              <a:rPr lang="en-US" i="1" u="sng" dirty="0"/>
              <a:t>chart</a:t>
            </a:r>
            <a:endParaRPr lang="en-IN" i="1" u="sng" dirty="0"/>
          </a:p>
        </p:txBody>
      </p:sp>
      <p:pic>
        <p:nvPicPr>
          <p:cNvPr id="6" name="Picture 5">
            <a:extLst>
              <a:ext uri="{FF2B5EF4-FFF2-40B4-BE49-F238E27FC236}">
                <a16:creationId xmlns:a16="http://schemas.microsoft.com/office/drawing/2014/main" id="{DCFD2269-8CB1-F0DC-A177-12E846A7B5ED}"/>
              </a:ext>
            </a:extLst>
          </p:cNvPr>
          <p:cNvPicPr>
            <a:picLocks noChangeAspect="1"/>
          </p:cNvPicPr>
          <p:nvPr/>
        </p:nvPicPr>
        <p:blipFill>
          <a:blip r:embed="rId2"/>
          <a:stretch>
            <a:fillRect/>
          </a:stretch>
        </p:blipFill>
        <p:spPr>
          <a:xfrm>
            <a:off x="2025748" y="1722325"/>
            <a:ext cx="8525021" cy="4912064"/>
          </a:xfrm>
          <a:prstGeom prst="rect">
            <a:avLst/>
          </a:prstGeom>
        </p:spPr>
      </p:pic>
    </p:spTree>
    <p:extLst>
      <p:ext uri="{BB962C8B-B14F-4D97-AF65-F5344CB8AC3E}">
        <p14:creationId xmlns:p14="http://schemas.microsoft.com/office/powerpoint/2010/main" val="102183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86AE-E863-27F7-AC73-9CBAEE2DE297}"/>
              </a:ext>
            </a:extLst>
          </p:cNvPr>
          <p:cNvSpPr>
            <a:spLocks noGrp="1"/>
          </p:cNvSpPr>
          <p:nvPr>
            <p:ph type="title"/>
          </p:nvPr>
        </p:nvSpPr>
        <p:spPr/>
        <p:txBody>
          <a:bodyPr/>
          <a:lstStyle/>
          <a:p>
            <a:pPr marL="571500" indent="-571500" algn="l">
              <a:buFont typeface="Wingdings" panose="05000000000000000000" pitchFamily="2" charset="2"/>
              <a:buChar char="§"/>
            </a:pPr>
            <a:r>
              <a:rPr lang="en-US" sz="3600" dirty="0"/>
              <a:t>Anchor Batsmen</a:t>
            </a:r>
            <a:endParaRPr lang="en-IN" dirty="0"/>
          </a:p>
        </p:txBody>
      </p:sp>
      <p:sp>
        <p:nvSpPr>
          <p:cNvPr id="3" name="TextBox 2">
            <a:extLst>
              <a:ext uri="{FF2B5EF4-FFF2-40B4-BE49-F238E27FC236}">
                <a16:creationId xmlns:a16="http://schemas.microsoft.com/office/drawing/2014/main" id="{756A55D4-5253-C5E8-30F6-C322CEADC55F}"/>
              </a:ext>
            </a:extLst>
          </p:cNvPr>
          <p:cNvSpPr txBox="1"/>
          <p:nvPr/>
        </p:nvSpPr>
        <p:spPr>
          <a:xfrm>
            <a:off x="534572" y="2214694"/>
            <a:ext cx="4811151" cy="3754874"/>
          </a:xfrm>
          <a:prstGeom prst="rect">
            <a:avLst/>
          </a:prstGeom>
          <a:noFill/>
        </p:spPr>
        <p:txBody>
          <a:bodyPr wrap="square" rtlCol="0">
            <a:spAutoFit/>
          </a:bodyPr>
          <a:lstStyle/>
          <a:p>
            <a:r>
              <a:rPr lang="en-US" sz="2400" u="sng" dirty="0"/>
              <a:t>Query:</a:t>
            </a:r>
          </a:p>
          <a:p>
            <a:endParaRPr lang="en-IN" dirty="0"/>
          </a:p>
          <a:p>
            <a:r>
              <a:rPr lang="en-IN" sz="2000" dirty="0"/>
              <a:t>select batsman as </a:t>
            </a:r>
            <a:r>
              <a:rPr lang="en-IN" sz="2000" dirty="0" err="1"/>
              <a:t>anchor_batsmen</a:t>
            </a:r>
            <a:r>
              <a:rPr lang="en-IN" sz="2000" dirty="0"/>
              <a:t>,</a:t>
            </a:r>
          </a:p>
          <a:p>
            <a:r>
              <a:rPr lang="en-IN" sz="2000" dirty="0"/>
              <a:t>sum(</a:t>
            </a:r>
            <a:r>
              <a:rPr lang="en-IN" sz="2000" dirty="0" err="1"/>
              <a:t>batsman_runs</a:t>
            </a:r>
            <a:r>
              <a:rPr lang="en-IN" sz="2000" dirty="0"/>
              <a:t>) as </a:t>
            </a:r>
            <a:r>
              <a:rPr lang="en-IN" sz="2000" dirty="0" err="1"/>
              <a:t>total_runs</a:t>
            </a:r>
            <a:r>
              <a:rPr lang="en-IN" sz="2000" dirty="0"/>
              <a:t>,</a:t>
            </a:r>
          </a:p>
          <a:p>
            <a:r>
              <a:rPr lang="en-IN" sz="2000" dirty="0"/>
              <a:t>sum(</a:t>
            </a:r>
            <a:r>
              <a:rPr lang="en-IN" sz="2000" dirty="0" err="1"/>
              <a:t>is_wicket</a:t>
            </a:r>
            <a:r>
              <a:rPr lang="en-IN" sz="2000" dirty="0"/>
              <a:t>) as </a:t>
            </a:r>
            <a:r>
              <a:rPr lang="en-IN" sz="2000" dirty="0" err="1"/>
              <a:t>times_dismissed</a:t>
            </a:r>
            <a:r>
              <a:rPr lang="en-IN" sz="2000" dirty="0"/>
              <a:t>,</a:t>
            </a:r>
          </a:p>
          <a:p>
            <a:r>
              <a:rPr lang="en-IN" sz="2000" dirty="0"/>
              <a:t>round(sum(</a:t>
            </a:r>
            <a:r>
              <a:rPr lang="en-IN" sz="2000" dirty="0" err="1"/>
              <a:t>batsman_runs</a:t>
            </a:r>
            <a:r>
              <a:rPr lang="en-IN" sz="2000" dirty="0"/>
              <a:t>)*1.0/sum(</a:t>
            </a:r>
            <a:r>
              <a:rPr lang="en-IN" sz="2000" dirty="0" err="1"/>
              <a:t>is_wicket</a:t>
            </a:r>
            <a:r>
              <a:rPr lang="en-IN" sz="2000" dirty="0"/>
              <a:t>),2) as average</a:t>
            </a:r>
          </a:p>
          <a:p>
            <a:r>
              <a:rPr lang="en-IN" sz="2000" dirty="0"/>
              <a:t>from </a:t>
            </a:r>
            <a:r>
              <a:rPr lang="en-IN" sz="2000" dirty="0" err="1"/>
              <a:t>ipl_ball</a:t>
            </a:r>
            <a:r>
              <a:rPr lang="en-IN" sz="2000" dirty="0"/>
              <a:t> group by batsman </a:t>
            </a:r>
          </a:p>
          <a:p>
            <a:r>
              <a:rPr lang="en-IN" sz="2000" dirty="0"/>
              <a:t>having (count(distinct id))/14&gt;2 and sum(</a:t>
            </a:r>
            <a:r>
              <a:rPr lang="en-IN" sz="2000" dirty="0" err="1"/>
              <a:t>is_wicket</a:t>
            </a:r>
            <a:r>
              <a:rPr lang="en-IN" sz="2000" dirty="0"/>
              <a:t>)&gt;0 </a:t>
            </a:r>
          </a:p>
          <a:p>
            <a:r>
              <a:rPr lang="en-IN" sz="2000" dirty="0"/>
              <a:t>order by average </a:t>
            </a:r>
            <a:r>
              <a:rPr lang="en-IN" sz="2000" dirty="0" err="1"/>
              <a:t>desc</a:t>
            </a:r>
            <a:r>
              <a:rPr lang="en-IN" sz="2000" dirty="0"/>
              <a:t> limit 10;</a:t>
            </a:r>
          </a:p>
          <a:p>
            <a:endParaRPr lang="en-IN" dirty="0"/>
          </a:p>
        </p:txBody>
      </p:sp>
      <p:pic>
        <p:nvPicPr>
          <p:cNvPr id="5" name="Picture 4">
            <a:extLst>
              <a:ext uri="{FF2B5EF4-FFF2-40B4-BE49-F238E27FC236}">
                <a16:creationId xmlns:a16="http://schemas.microsoft.com/office/drawing/2014/main" id="{D55754C5-2EFE-AC69-B092-6BBCB4B1C75A}"/>
              </a:ext>
            </a:extLst>
          </p:cNvPr>
          <p:cNvPicPr>
            <a:picLocks noChangeAspect="1"/>
          </p:cNvPicPr>
          <p:nvPr/>
        </p:nvPicPr>
        <p:blipFill>
          <a:blip r:embed="rId2"/>
          <a:stretch>
            <a:fillRect/>
          </a:stretch>
        </p:blipFill>
        <p:spPr>
          <a:xfrm>
            <a:off x="5976592" y="1944779"/>
            <a:ext cx="5474510" cy="4024789"/>
          </a:xfrm>
          <a:prstGeom prst="rect">
            <a:avLst/>
          </a:prstGeom>
        </p:spPr>
      </p:pic>
    </p:spTree>
    <p:extLst>
      <p:ext uri="{BB962C8B-B14F-4D97-AF65-F5344CB8AC3E}">
        <p14:creationId xmlns:p14="http://schemas.microsoft.com/office/powerpoint/2010/main" val="398490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6120-6BBA-D557-6DF7-AD4311976231}"/>
              </a:ext>
            </a:extLst>
          </p:cNvPr>
          <p:cNvSpPr>
            <a:spLocks noGrp="1"/>
          </p:cNvSpPr>
          <p:nvPr>
            <p:ph type="title"/>
          </p:nvPr>
        </p:nvSpPr>
        <p:spPr>
          <a:xfrm>
            <a:off x="913774" y="238690"/>
            <a:ext cx="10364451" cy="1596177"/>
          </a:xfrm>
        </p:spPr>
        <p:txBody>
          <a:bodyPr/>
          <a:lstStyle/>
          <a:p>
            <a:r>
              <a:rPr lang="en-US" i="1" u="sng" dirty="0"/>
              <a:t>chart</a:t>
            </a:r>
            <a:endParaRPr lang="en-IN" dirty="0"/>
          </a:p>
        </p:txBody>
      </p:sp>
      <p:pic>
        <p:nvPicPr>
          <p:cNvPr id="5" name="Picture 4">
            <a:extLst>
              <a:ext uri="{FF2B5EF4-FFF2-40B4-BE49-F238E27FC236}">
                <a16:creationId xmlns:a16="http://schemas.microsoft.com/office/drawing/2014/main" id="{AA9EED7F-F39B-D866-CA95-AFB8E27A9509}"/>
              </a:ext>
            </a:extLst>
          </p:cNvPr>
          <p:cNvPicPr>
            <a:picLocks noChangeAspect="1"/>
          </p:cNvPicPr>
          <p:nvPr/>
        </p:nvPicPr>
        <p:blipFill>
          <a:blip r:embed="rId2"/>
          <a:stretch>
            <a:fillRect/>
          </a:stretch>
        </p:blipFill>
        <p:spPr>
          <a:xfrm>
            <a:off x="1899139" y="1834867"/>
            <a:ext cx="8721968" cy="4544977"/>
          </a:xfrm>
          <a:prstGeom prst="rect">
            <a:avLst/>
          </a:prstGeom>
        </p:spPr>
      </p:pic>
    </p:spTree>
    <p:extLst>
      <p:ext uri="{BB962C8B-B14F-4D97-AF65-F5344CB8AC3E}">
        <p14:creationId xmlns:p14="http://schemas.microsoft.com/office/powerpoint/2010/main" val="164347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6FD5-CB9F-AE09-1A88-5DF8E8CE6856}"/>
              </a:ext>
            </a:extLst>
          </p:cNvPr>
          <p:cNvSpPr>
            <a:spLocks noGrp="1"/>
          </p:cNvSpPr>
          <p:nvPr>
            <p:ph type="title"/>
          </p:nvPr>
        </p:nvSpPr>
        <p:spPr>
          <a:xfrm>
            <a:off x="913774" y="140216"/>
            <a:ext cx="10364451" cy="1596177"/>
          </a:xfrm>
        </p:spPr>
        <p:txBody>
          <a:bodyPr/>
          <a:lstStyle/>
          <a:p>
            <a:pPr marL="571500" indent="-571500" algn="l">
              <a:buFont typeface="Wingdings" panose="05000000000000000000" pitchFamily="2" charset="2"/>
              <a:buChar char="§"/>
            </a:pPr>
            <a:r>
              <a:rPr lang="en-US" dirty="0"/>
              <a:t>Hard-hitting batsmen</a:t>
            </a:r>
            <a:endParaRPr lang="en-IN" dirty="0"/>
          </a:p>
        </p:txBody>
      </p:sp>
      <p:sp>
        <p:nvSpPr>
          <p:cNvPr id="3" name="TextBox 2">
            <a:extLst>
              <a:ext uri="{FF2B5EF4-FFF2-40B4-BE49-F238E27FC236}">
                <a16:creationId xmlns:a16="http://schemas.microsoft.com/office/drawing/2014/main" id="{5A34382B-3CCD-A98D-651A-EF0C02F12BC4}"/>
              </a:ext>
            </a:extLst>
          </p:cNvPr>
          <p:cNvSpPr txBox="1"/>
          <p:nvPr/>
        </p:nvSpPr>
        <p:spPr>
          <a:xfrm>
            <a:off x="801859" y="1219658"/>
            <a:ext cx="4853354" cy="5447645"/>
          </a:xfrm>
          <a:prstGeom prst="rect">
            <a:avLst/>
          </a:prstGeom>
          <a:noFill/>
        </p:spPr>
        <p:txBody>
          <a:bodyPr wrap="square" rtlCol="0">
            <a:spAutoFit/>
          </a:bodyPr>
          <a:lstStyle/>
          <a:p>
            <a:r>
              <a:rPr lang="en-US" sz="2400" u="sng" dirty="0"/>
              <a:t>Query</a:t>
            </a:r>
            <a:r>
              <a:rPr lang="en-US" u="sng" dirty="0"/>
              <a:t>:</a:t>
            </a:r>
            <a:endParaRPr lang="en-US" sz="1800" u="sng" dirty="0"/>
          </a:p>
          <a:p>
            <a:endParaRPr lang="en-IN" dirty="0"/>
          </a:p>
          <a:p>
            <a:r>
              <a:rPr lang="en-IN" dirty="0"/>
              <a:t>SELECT batsman as </a:t>
            </a:r>
            <a:r>
              <a:rPr lang="en-IN" dirty="0" err="1"/>
              <a:t>hard_hitting_batsmen</a:t>
            </a:r>
            <a:r>
              <a:rPr lang="en-IN" dirty="0"/>
              <a:t>,</a:t>
            </a:r>
          </a:p>
          <a:p>
            <a:r>
              <a:rPr lang="en-IN" dirty="0"/>
              <a:t>SUM(</a:t>
            </a:r>
            <a:r>
              <a:rPr lang="en-IN" dirty="0" err="1"/>
              <a:t>Batsman_Runs</a:t>
            </a:r>
            <a:r>
              <a:rPr lang="en-IN" dirty="0"/>
              <a:t>) AS </a:t>
            </a:r>
            <a:r>
              <a:rPr lang="en-IN" dirty="0" err="1"/>
              <a:t>Total_Runs</a:t>
            </a:r>
            <a:r>
              <a:rPr lang="en-IN" dirty="0"/>
              <a:t>,</a:t>
            </a:r>
          </a:p>
          <a:p>
            <a:r>
              <a:rPr lang="en-IN" dirty="0"/>
              <a:t>SUM(CASE </a:t>
            </a:r>
          </a:p>
          <a:p>
            <a:r>
              <a:rPr lang="en-IN" dirty="0"/>
              <a:t>	WHEN </a:t>
            </a:r>
            <a:r>
              <a:rPr lang="en-IN" dirty="0" err="1"/>
              <a:t>Batsman_Runs</a:t>
            </a:r>
            <a:r>
              <a:rPr lang="en-IN" dirty="0"/>
              <a:t> = 4 OR </a:t>
            </a:r>
            <a:r>
              <a:rPr lang="en-IN" dirty="0" err="1"/>
              <a:t>Batsman_Runs</a:t>
            </a:r>
            <a:r>
              <a:rPr lang="en-IN" dirty="0"/>
              <a:t> = 6 THEN </a:t>
            </a:r>
            <a:r>
              <a:rPr lang="en-IN" dirty="0" err="1"/>
              <a:t>Batsman_Runs</a:t>
            </a:r>
            <a:r>
              <a:rPr lang="en-IN" dirty="0"/>
              <a:t> </a:t>
            </a:r>
          </a:p>
          <a:p>
            <a:r>
              <a:rPr lang="en-IN" dirty="0"/>
              <a:t>	ELSE 0 </a:t>
            </a:r>
          </a:p>
          <a:p>
            <a:r>
              <a:rPr lang="en-IN" dirty="0"/>
              <a:t>	END) AS </a:t>
            </a:r>
            <a:r>
              <a:rPr lang="en-IN" dirty="0" err="1"/>
              <a:t>Boundary_Runs</a:t>
            </a:r>
            <a:r>
              <a:rPr lang="en-IN" dirty="0"/>
              <a:t>,</a:t>
            </a:r>
          </a:p>
          <a:p>
            <a:r>
              <a:rPr lang="en-IN" dirty="0"/>
              <a:t>ROUND((SUM(CASE </a:t>
            </a:r>
          </a:p>
          <a:p>
            <a:r>
              <a:rPr lang="en-IN" dirty="0"/>
              <a:t>		   WHEN </a:t>
            </a:r>
            <a:r>
              <a:rPr lang="en-IN" dirty="0" err="1"/>
              <a:t>Batsman_Runs</a:t>
            </a:r>
            <a:r>
              <a:rPr lang="en-IN" dirty="0"/>
              <a:t> = 4 OR </a:t>
            </a:r>
            <a:r>
              <a:rPr lang="en-IN" dirty="0" err="1"/>
              <a:t>Batsman_Runs</a:t>
            </a:r>
            <a:r>
              <a:rPr lang="en-IN" dirty="0"/>
              <a:t> = 6 THEN </a:t>
            </a:r>
            <a:r>
              <a:rPr lang="en-IN" dirty="0" err="1"/>
              <a:t>Batsman_Runs</a:t>
            </a:r>
            <a:r>
              <a:rPr lang="en-IN" dirty="0"/>
              <a:t> </a:t>
            </a:r>
          </a:p>
          <a:p>
            <a:r>
              <a:rPr lang="en-IN" dirty="0"/>
              <a:t>		   ELSE 0 END)*1.0/SUM(</a:t>
            </a:r>
            <a:r>
              <a:rPr lang="en-IN" dirty="0" err="1"/>
              <a:t>Batsman_Runs</a:t>
            </a:r>
            <a:r>
              <a:rPr lang="en-IN" dirty="0"/>
              <a:t>))*100,2) </a:t>
            </a:r>
          </a:p>
          <a:p>
            <a:r>
              <a:rPr lang="en-IN" dirty="0"/>
              <a:t>		   AS </a:t>
            </a:r>
            <a:r>
              <a:rPr lang="en-IN" dirty="0" err="1"/>
              <a:t>Boundary_Percentage</a:t>
            </a:r>
            <a:endParaRPr lang="en-IN" dirty="0"/>
          </a:p>
          <a:p>
            <a:r>
              <a:rPr lang="en-IN" dirty="0"/>
              <a:t>FROM </a:t>
            </a:r>
            <a:r>
              <a:rPr lang="en-IN" dirty="0" err="1"/>
              <a:t>IPL_Ball</a:t>
            </a:r>
            <a:r>
              <a:rPr lang="en-IN" dirty="0"/>
              <a:t> group by batsman </a:t>
            </a:r>
          </a:p>
          <a:p>
            <a:r>
              <a:rPr lang="en-IN" dirty="0"/>
              <a:t>having (count(distinct id)/14)&gt;2</a:t>
            </a:r>
          </a:p>
          <a:p>
            <a:r>
              <a:rPr lang="en-IN" dirty="0"/>
              <a:t>order by </a:t>
            </a:r>
            <a:r>
              <a:rPr lang="en-IN" dirty="0" err="1"/>
              <a:t>boundary_percentage</a:t>
            </a:r>
            <a:r>
              <a:rPr lang="en-IN" dirty="0"/>
              <a:t> </a:t>
            </a:r>
            <a:r>
              <a:rPr lang="en-IN" dirty="0" err="1"/>
              <a:t>desc</a:t>
            </a:r>
            <a:r>
              <a:rPr lang="en-IN" dirty="0"/>
              <a:t> </a:t>
            </a:r>
          </a:p>
          <a:p>
            <a:r>
              <a:rPr lang="en-IN" dirty="0"/>
              <a:t>limit 10;</a:t>
            </a:r>
          </a:p>
        </p:txBody>
      </p:sp>
      <p:pic>
        <p:nvPicPr>
          <p:cNvPr id="7" name="Picture 6">
            <a:extLst>
              <a:ext uri="{FF2B5EF4-FFF2-40B4-BE49-F238E27FC236}">
                <a16:creationId xmlns:a16="http://schemas.microsoft.com/office/drawing/2014/main" id="{FB1C8962-FBE0-2060-F201-487266AC1256}"/>
              </a:ext>
            </a:extLst>
          </p:cNvPr>
          <p:cNvPicPr>
            <a:picLocks noChangeAspect="1"/>
          </p:cNvPicPr>
          <p:nvPr/>
        </p:nvPicPr>
        <p:blipFill>
          <a:blip r:embed="rId2"/>
          <a:stretch>
            <a:fillRect/>
          </a:stretch>
        </p:blipFill>
        <p:spPr>
          <a:xfrm>
            <a:off x="5767128" y="1736393"/>
            <a:ext cx="6036553" cy="4065791"/>
          </a:xfrm>
          <a:prstGeom prst="rect">
            <a:avLst/>
          </a:prstGeom>
        </p:spPr>
      </p:pic>
    </p:spTree>
    <p:extLst>
      <p:ext uri="{BB962C8B-B14F-4D97-AF65-F5344CB8AC3E}">
        <p14:creationId xmlns:p14="http://schemas.microsoft.com/office/powerpoint/2010/main" val="368860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2AA2-88B8-F1DD-9FE3-461533E9B2F2}"/>
              </a:ext>
            </a:extLst>
          </p:cNvPr>
          <p:cNvSpPr>
            <a:spLocks noGrp="1"/>
          </p:cNvSpPr>
          <p:nvPr>
            <p:ph type="title"/>
          </p:nvPr>
        </p:nvSpPr>
        <p:spPr>
          <a:xfrm>
            <a:off x="913774" y="250378"/>
            <a:ext cx="10364451" cy="1596177"/>
          </a:xfrm>
        </p:spPr>
        <p:txBody>
          <a:bodyPr/>
          <a:lstStyle/>
          <a:p>
            <a:r>
              <a:rPr lang="en-US" i="1" u="sng" dirty="0"/>
              <a:t>chart</a:t>
            </a:r>
            <a:endParaRPr lang="en-IN" dirty="0"/>
          </a:p>
        </p:txBody>
      </p:sp>
      <p:pic>
        <p:nvPicPr>
          <p:cNvPr id="3" name="Picture 2">
            <a:extLst>
              <a:ext uri="{FF2B5EF4-FFF2-40B4-BE49-F238E27FC236}">
                <a16:creationId xmlns:a16="http://schemas.microsoft.com/office/drawing/2014/main" id="{392457D8-FB68-5179-3688-00FCBF3FAB09}"/>
              </a:ext>
            </a:extLst>
          </p:cNvPr>
          <p:cNvPicPr>
            <a:picLocks noChangeAspect="1"/>
          </p:cNvPicPr>
          <p:nvPr/>
        </p:nvPicPr>
        <p:blipFill>
          <a:blip r:embed="rId2"/>
          <a:stretch>
            <a:fillRect/>
          </a:stretch>
        </p:blipFill>
        <p:spPr>
          <a:xfrm>
            <a:off x="1488830" y="1846555"/>
            <a:ext cx="9214338" cy="4674848"/>
          </a:xfrm>
          <a:prstGeom prst="rect">
            <a:avLst/>
          </a:prstGeom>
        </p:spPr>
      </p:pic>
    </p:spTree>
    <p:extLst>
      <p:ext uri="{BB962C8B-B14F-4D97-AF65-F5344CB8AC3E}">
        <p14:creationId xmlns:p14="http://schemas.microsoft.com/office/powerpoint/2010/main" val="1750367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Droplet</Template>
  <TotalTime>1491</TotalTime>
  <Words>1966</Words>
  <Application>Microsoft Office PowerPoint</Application>
  <PresentationFormat>Widescreen</PresentationFormat>
  <Paragraphs>208</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 Display</vt:lpstr>
      <vt:lpstr>Arial</vt:lpstr>
      <vt:lpstr>Calibri</vt:lpstr>
      <vt:lpstr>Courier New</vt:lpstr>
      <vt:lpstr>Tw Cen MT</vt:lpstr>
      <vt:lpstr>Wingdings</vt:lpstr>
      <vt:lpstr>Droplet</vt:lpstr>
      <vt:lpstr>SQL PROJECT ON IPL AUCTION</vt:lpstr>
      <vt:lpstr>Queries for tables created to fetch data</vt:lpstr>
      <vt:lpstr>Bidding on batters</vt:lpstr>
      <vt:lpstr>Aggressive Batsmen</vt:lpstr>
      <vt:lpstr>chart</vt:lpstr>
      <vt:lpstr>Anchor Batsmen</vt:lpstr>
      <vt:lpstr>chart</vt:lpstr>
      <vt:lpstr>Hard-hitting batsmen</vt:lpstr>
      <vt:lpstr>chart</vt:lpstr>
      <vt:lpstr>Bidding on bowlers</vt:lpstr>
      <vt:lpstr>Economical bowlers</vt:lpstr>
      <vt:lpstr>chart</vt:lpstr>
      <vt:lpstr>Wicket-taking bowlers</vt:lpstr>
      <vt:lpstr>chart</vt:lpstr>
      <vt:lpstr>All rounders</vt:lpstr>
      <vt:lpstr>chart</vt:lpstr>
      <vt:lpstr>Wicket keepers</vt:lpstr>
      <vt:lpstr>PowerPoint Presentation</vt:lpstr>
      <vt:lpstr>Additional questions</vt:lpstr>
      <vt:lpstr>Queries for tables created to fetch data</vt:lpstr>
      <vt:lpstr>Q1. Get the count of cities that have hosted an IPL match</vt:lpstr>
      <vt:lpstr>Q2. Create table deliveries_v02 with all the columns of the table ‘deliveries’ and an additional column ball_result containing values boundary, dot or other depending on the total_run</vt:lpstr>
      <vt:lpstr>Q3. Write a query to fetch the total number of boundaries and dot balls from the deliveries_v02 table</vt:lpstr>
      <vt:lpstr>Q4. Write a query to fetch the total number of boundaries scored by each team from the deliveries_v02 table and order it in descending order of the number of boundaries scored.</vt:lpstr>
      <vt:lpstr>Q5. Write a query to fetch the total number of dot balls bowled by each team and order it in descending order of the total number of dot balls bowled.</vt:lpstr>
      <vt:lpstr>Q6. Write a query to fetch the total number of dismissals by dismissal kinds where dismissal kind is not NA</vt:lpstr>
      <vt:lpstr>Q7. Write a query to get the top 5 bowlers who conceded maximum extra runs from the deliveries table </vt:lpstr>
      <vt:lpstr>Q8. Write a query to create a table named deliveries_v03 with all the columns of deliveries_v02 table and two additional column (named venue and match_date) of venue and date from table matches</vt:lpstr>
      <vt:lpstr>Q9. Write a query to fetch the total runs scored for each venue and order it in the descending order of total runs scored.</vt:lpstr>
      <vt:lpstr>Q10. Write a query to fetch the year-wise total runs scored at Eden gardens and order it in the descending order of total runs scored.</vt:lpstr>
      <vt:lpstr>charts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ON IPL AUCTION</dc:title>
  <dc:creator>Tanisha Sharma</dc:creator>
  <cp:lastModifiedBy>Tanisha Sharma</cp:lastModifiedBy>
  <cp:revision>1</cp:revision>
  <dcterms:created xsi:type="dcterms:W3CDTF">2023-10-17T12:37:05Z</dcterms:created>
  <dcterms:modified xsi:type="dcterms:W3CDTF">2023-10-18T13:30:47Z</dcterms:modified>
</cp:coreProperties>
</file>