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97" autoAdjust="0"/>
  </p:normalViewPr>
  <p:slideViewPr>
    <p:cSldViewPr>
      <p:cViewPr varScale="1">
        <p:scale>
          <a:sx n="62" d="100"/>
          <a:sy n="62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19872" y="1628800"/>
            <a:ext cx="79208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88224" y="2708920"/>
            <a:ext cx="792088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724128" y="260648"/>
            <a:ext cx="172819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r>
              <a:rPr lang="en-US" altLang="zh-CN" dirty="0" smtClean="0"/>
              <a:t>RDD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051720" y="332656"/>
            <a:ext cx="172819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父</a:t>
            </a:r>
            <a:r>
              <a:rPr lang="en-US" altLang="zh-CN" dirty="0" smtClean="0"/>
              <a:t>RDD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4211960" y="2528900"/>
            <a:ext cx="2376264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419872" y="3861048"/>
            <a:ext cx="79208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3"/>
            <a:endCxn id="5" idx="1"/>
          </p:cNvCxnSpPr>
          <p:nvPr/>
        </p:nvCxnSpPr>
        <p:spPr>
          <a:xfrm flipV="1">
            <a:off x="4211960" y="3645024"/>
            <a:ext cx="2376264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26</cp:revision>
  <dcterms:created xsi:type="dcterms:W3CDTF">2015-01-21T13:40:28Z</dcterms:created>
  <dcterms:modified xsi:type="dcterms:W3CDTF">2015-01-21T17:58:03Z</dcterms:modified>
</cp:coreProperties>
</file>