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4094" y="2561664"/>
            <a:ext cx="80198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9290" y="639745"/>
            <a:ext cx="6789419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4321" y="2587295"/>
            <a:ext cx="16579357" cy="596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8527" y="1811717"/>
            <a:ext cx="600710" cy="598170"/>
          </a:xfrm>
          <a:custGeom>
            <a:avLst/>
            <a:gdLst/>
            <a:ahLst/>
            <a:cxnLst/>
            <a:rect l="l" t="t" r="r" b="b"/>
            <a:pathLst>
              <a:path w="600709" h="598169">
                <a:moveTo>
                  <a:pt x="300266" y="597988"/>
                </a:moveTo>
                <a:lnTo>
                  <a:pt x="251558" y="594075"/>
                </a:lnTo>
                <a:lnTo>
                  <a:pt x="205353" y="582747"/>
                </a:lnTo>
                <a:lnTo>
                  <a:pt x="162270" y="564618"/>
                </a:lnTo>
                <a:lnTo>
                  <a:pt x="122926" y="540304"/>
                </a:lnTo>
                <a:lnTo>
                  <a:pt x="87940" y="510420"/>
                </a:lnTo>
                <a:lnTo>
                  <a:pt x="57929" y="475582"/>
                </a:lnTo>
                <a:lnTo>
                  <a:pt x="33512" y="436405"/>
                </a:lnTo>
                <a:lnTo>
                  <a:pt x="15306" y="393505"/>
                </a:lnTo>
                <a:lnTo>
                  <a:pt x="3929" y="347496"/>
                </a:lnTo>
                <a:lnTo>
                  <a:pt x="0" y="298994"/>
                </a:lnTo>
                <a:lnTo>
                  <a:pt x="3929" y="250492"/>
                </a:lnTo>
                <a:lnTo>
                  <a:pt x="15306" y="204483"/>
                </a:lnTo>
                <a:lnTo>
                  <a:pt x="33512" y="161583"/>
                </a:lnTo>
                <a:lnTo>
                  <a:pt x="57929" y="122406"/>
                </a:lnTo>
                <a:lnTo>
                  <a:pt x="87940" y="87568"/>
                </a:lnTo>
                <a:lnTo>
                  <a:pt x="122926" y="57684"/>
                </a:lnTo>
                <a:lnTo>
                  <a:pt x="162270" y="33370"/>
                </a:lnTo>
                <a:lnTo>
                  <a:pt x="205353" y="15241"/>
                </a:lnTo>
                <a:lnTo>
                  <a:pt x="251558" y="3912"/>
                </a:lnTo>
                <a:lnTo>
                  <a:pt x="300266" y="0"/>
                </a:lnTo>
                <a:lnTo>
                  <a:pt x="348974" y="3912"/>
                </a:lnTo>
                <a:lnTo>
                  <a:pt x="395179" y="15241"/>
                </a:lnTo>
                <a:lnTo>
                  <a:pt x="438262" y="33370"/>
                </a:lnTo>
                <a:lnTo>
                  <a:pt x="477606" y="57684"/>
                </a:lnTo>
                <a:lnTo>
                  <a:pt x="512592" y="87568"/>
                </a:lnTo>
                <a:lnTo>
                  <a:pt x="542603" y="122406"/>
                </a:lnTo>
                <a:lnTo>
                  <a:pt x="567020" y="161583"/>
                </a:lnTo>
                <a:lnTo>
                  <a:pt x="585227" y="204483"/>
                </a:lnTo>
                <a:lnTo>
                  <a:pt x="596603" y="250492"/>
                </a:lnTo>
                <a:lnTo>
                  <a:pt x="600533" y="298994"/>
                </a:lnTo>
                <a:lnTo>
                  <a:pt x="596603" y="347496"/>
                </a:lnTo>
                <a:lnTo>
                  <a:pt x="585227" y="393505"/>
                </a:lnTo>
                <a:lnTo>
                  <a:pt x="567020" y="436405"/>
                </a:lnTo>
                <a:lnTo>
                  <a:pt x="542603" y="475582"/>
                </a:lnTo>
                <a:lnTo>
                  <a:pt x="512592" y="510420"/>
                </a:lnTo>
                <a:lnTo>
                  <a:pt x="477606" y="540304"/>
                </a:lnTo>
                <a:lnTo>
                  <a:pt x="438262" y="564618"/>
                </a:lnTo>
                <a:lnTo>
                  <a:pt x="395179" y="582747"/>
                </a:lnTo>
                <a:lnTo>
                  <a:pt x="348975" y="594075"/>
                </a:lnTo>
                <a:lnTo>
                  <a:pt x="300266" y="597988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41587" y="1811717"/>
            <a:ext cx="934085" cy="598170"/>
            <a:chOff x="8841587" y="1811717"/>
            <a:chExt cx="934085" cy="598170"/>
          </a:xfrm>
        </p:grpSpPr>
        <p:sp>
          <p:nvSpPr>
            <p:cNvPr id="5" name="object 5"/>
            <p:cNvSpPr/>
            <p:nvPr/>
          </p:nvSpPr>
          <p:spPr>
            <a:xfrm>
              <a:off x="9174818" y="1811717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266" y="597988"/>
                  </a:moveTo>
                  <a:lnTo>
                    <a:pt x="251558" y="594075"/>
                  </a:lnTo>
                  <a:lnTo>
                    <a:pt x="205353" y="582747"/>
                  </a:lnTo>
                  <a:lnTo>
                    <a:pt x="162270" y="564618"/>
                  </a:lnTo>
                  <a:lnTo>
                    <a:pt x="122926" y="540304"/>
                  </a:lnTo>
                  <a:lnTo>
                    <a:pt x="87940" y="510420"/>
                  </a:lnTo>
                  <a:lnTo>
                    <a:pt x="57929" y="475582"/>
                  </a:lnTo>
                  <a:lnTo>
                    <a:pt x="33512" y="436405"/>
                  </a:lnTo>
                  <a:lnTo>
                    <a:pt x="15306" y="393505"/>
                  </a:lnTo>
                  <a:lnTo>
                    <a:pt x="3929" y="347496"/>
                  </a:lnTo>
                  <a:lnTo>
                    <a:pt x="0" y="298994"/>
                  </a:lnTo>
                  <a:lnTo>
                    <a:pt x="3929" y="250492"/>
                  </a:lnTo>
                  <a:lnTo>
                    <a:pt x="15306" y="204483"/>
                  </a:lnTo>
                  <a:lnTo>
                    <a:pt x="33512" y="161583"/>
                  </a:lnTo>
                  <a:lnTo>
                    <a:pt x="57929" y="122406"/>
                  </a:lnTo>
                  <a:lnTo>
                    <a:pt x="87940" y="87568"/>
                  </a:lnTo>
                  <a:lnTo>
                    <a:pt x="122926" y="57684"/>
                  </a:lnTo>
                  <a:lnTo>
                    <a:pt x="162270" y="33370"/>
                  </a:lnTo>
                  <a:lnTo>
                    <a:pt x="205353" y="15241"/>
                  </a:lnTo>
                  <a:lnTo>
                    <a:pt x="251558" y="3912"/>
                  </a:lnTo>
                  <a:lnTo>
                    <a:pt x="300266" y="0"/>
                  </a:lnTo>
                  <a:lnTo>
                    <a:pt x="348974" y="3912"/>
                  </a:lnTo>
                  <a:lnTo>
                    <a:pt x="395179" y="15241"/>
                  </a:lnTo>
                  <a:lnTo>
                    <a:pt x="438262" y="33370"/>
                  </a:lnTo>
                  <a:lnTo>
                    <a:pt x="477606" y="57684"/>
                  </a:lnTo>
                  <a:lnTo>
                    <a:pt x="512592" y="87568"/>
                  </a:lnTo>
                  <a:lnTo>
                    <a:pt x="542603" y="122406"/>
                  </a:lnTo>
                  <a:lnTo>
                    <a:pt x="567020" y="161583"/>
                  </a:lnTo>
                  <a:lnTo>
                    <a:pt x="585226" y="204483"/>
                  </a:lnTo>
                  <a:lnTo>
                    <a:pt x="596603" y="250492"/>
                  </a:lnTo>
                  <a:lnTo>
                    <a:pt x="600533" y="298994"/>
                  </a:lnTo>
                  <a:lnTo>
                    <a:pt x="596603" y="347496"/>
                  </a:lnTo>
                  <a:lnTo>
                    <a:pt x="585226" y="393505"/>
                  </a:lnTo>
                  <a:lnTo>
                    <a:pt x="567020" y="436405"/>
                  </a:lnTo>
                  <a:lnTo>
                    <a:pt x="542603" y="475582"/>
                  </a:lnTo>
                  <a:lnTo>
                    <a:pt x="512592" y="510420"/>
                  </a:lnTo>
                  <a:lnTo>
                    <a:pt x="477606" y="540304"/>
                  </a:lnTo>
                  <a:lnTo>
                    <a:pt x="438262" y="564618"/>
                  </a:lnTo>
                  <a:lnTo>
                    <a:pt x="395179" y="582747"/>
                  </a:lnTo>
                  <a:lnTo>
                    <a:pt x="348974" y="594075"/>
                  </a:lnTo>
                  <a:lnTo>
                    <a:pt x="300266" y="59798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1587" y="1811717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437" y="0"/>
                  </a:moveTo>
                  <a:close/>
                </a:path>
                <a:path w="600709" h="598169">
                  <a:moveTo>
                    <a:pt x="300437" y="597988"/>
                  </a:moveTo>
                  <a:lnTo>
                    <a:pt x="251724" y="594075"/>
                  </a:lnTo>
                  <a:lnTo>
                    <a:pt x="205506" y="582747"/>
                  </a:lnTo>
                  <a:lnTo>
                    <a:pt x="162404" y="564618"/>
                  </a:lnTo>
                  <a:lnTo>
                    <a:pt x="123037" y="540304"/>
                  </a:lnTo>
                  <a:lnTo>
                    <a:pt x="88026" y="510420"/>
                  </a:lnTo>
                  <a:lnTo>
                    <a:pt x="57990" y="475582"/>
                  </a:lnTo>
                  <a:lnTo>
                    <a:pt x="33549" y="436405"/>
                  </a:lnTo>
                  <a:lnTo>
                    <a:pt x="15324" y="393505"/>
                  </a:lnTo>
                  <a:lnTo>
                    <a:pt x="3934" y="347496"/>
                  </a:lnTo>
                  <a:lnTo>
                    <a:pt x="0" y="298994"/>
                  </a:lnTo>
                  <a:lnTo>
                    <a:pt x="3934" y="250492"/>
                  </a:lnTo>
                  <a:lnTo>
                    <a:pt x="15324" y="204483"/>
                  </a:lnTo>
                  <a:lnTo>
                    <a:pt x="33549" y="161583"/>
                  </a:lnTo>
                  <a:lnTo>
                    <a:pt x="57990" y="122406"/>
                  </a:lnTo>
                  <a:lnTo>
                    <a:pt x="88026" y="87568"/>
                  </a:lnTo>
                  <a:lnTo>
                    <a:pt x="123037" y="57684"/>
                  </a:lnTo>
                  <a:lnTo>
                    <a:pt x="162404" y="33370"/>
                  </a:lnTo>
                  <a:lnTo>
                    <a:pt x="205506" y="15241"/>
                  </a:lnTo>
                  <a:lnTo>
                    <a:pt x="251724" y="3912"/>
                  </a:lnTo>
                  <a:lnTo>
                    <a:pt x="300437" y="0"/>
                  </a:lnTo>
                  <a:lnTo>
                    <a:pt x="349145" y="3912"/>
                  </a:lnTo>
                  <a:lnTo>
                    <a:pt x="395350" y="15241"/>
                  </a:lnTo>
                  <a:lnTo>
                    <a:pt x="438433" y="33370"/>
                  </a:lnTo>
                  <a:lnTo>
                    <a:pt x="477777" y="57684"/>
                  </a:lnTo>
                  <a:lnTo>
                    <a:pt x="512763" y="87568"/>
                  </a:lnTo>
                  <a:lnTo>
                    <a:pt x="542774" y="122406"/>
                  </a:lnTo>
                  <a:lnTo>
                    <a:pt x="567191" y="161583"/>
                  </a:lnTo>
                  <a:lnTo>
                    <a:pt x="585397" y="204483"/>
                  </a:lnTo>
                  <a:lnTo>
                    <a:pt x="596774" y="250492"/>
                  </a:lnTo>
                  <a:lnTo>
                    <a:pt x="600704" y="298994"/>
                  </a:lnTo>
                  <a:lnTo>
                    <a:pt x="596774" y="347496"/>
                  </a:lnTo>
                  <a:lnTo>
                    <a:pt x="585397" y="393505"/>
                  </a:lnTo>
                  <a:lnTo>
                    <a:pt x="567191" y="436405"/>
                  </a:lnTo>
                  <a:lnTo>
                    <a:pt x="542774" y="475582"/>
                  </a:lnTo>
                  <a:lnTo>
                    <a:pt x="512763" y="510420"/>
                  </a:lnTo>
                  <a:lnTo>
                    <a:pt x="477777" y="540304"/>
                  </a:lnTo>
                  <a:lnTo>
                    <a:pt x="438433" y="564618"/>
                  </a:lnTo>
                  <a:lnTo>
                    <a:pt x="395350" y="582747"/>
                  </a:lnTo>
                  <a:lnTo>
                    <a:pt x="349145" y="594075"/>
                  </a:lnTo>
                  <a:lnTo>
                    <a:pt x="300437" y="597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1587" y="1861889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39">
                  <a:moveTo>
                    <a:pt x="133736" y="497643"/>
                  </a:moveTo>
                  <a:lnTo>
                    <a:pt x="95837" y="467815"/>
                  </a:lnTo>
                  <a:lnTo>
                    <a:pt x="63234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5"/>
                  </a:lnTo>
                  <a:lnTo>
                    <a:pt x="0" y="248821"/>
                  </a:lnTo>
                  <a:lnTo>
                    <a:pt x="4307" y="198087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9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7"/>
                  </a:lnTo>
                  <a:lnTo>
                    <a:pt x="267473" y="248821"/>
                  </a:lnTo>
                  <a:lnTo>
                    <a:pt x="263165" y="299555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3"/>
                  </a:lnTo>
                  <a:close/>
                </a:path>
              </a:pathLst>
            </a:custGeom>
            <a:solidFill>
              <a:srgbClr val="FBBE0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74818" y="1861889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39">
                  <a:moveTo>
                    <a:pt x="133736" y="0"/>
                  </a:moveTo>
                  <a:close/>
                </a:path>
                <a:path w="267970" h="497839">
                  <a:moveTo>
                    <a:pt x="133736" y="497643"/>
                  </a:moveTo>
                  <a:lnTo>
                    <a:pt x="95837" y="467815"/>
                  </a:lnTo>
                  <a:lnTo>
                    <a:pt x="63233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5"/>
                  </a:lnTo>
                  <a:lnTo>
                    <a:pt x="0" y="248821"/>
                  </a:lnTo>
                  <a:lnTo>
                    <a:pt x="4307" y="198087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8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7"/>
                  </a:lnTo>
                  <a:lnTo>
                    <a:pt x="267473" y="248821"/>
                  </a:lnTo>
                  <a:lnTo>
                    <a:pt x="263165" y="299555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3"/>
                  </a:lnTo>
                  <a:close/>
                </a:path>
              </a:pathLst>
            </a:custGeom>
            <a:solidFill>
              <a:srgbClr val="53535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553221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25361" y="0"/>
                </a:moveTo>
                <a:lnTo>
                  <a:pt x="98272" y="0"/>
                </a:lnTo>
                <a:lnTo>
                  <a:pt x="85940" y="39408"/>
                </a:lnTo>
                <a:lnTo>
                  <a:pt x="125361" y="0"/>
                </a:lnTo>
                <a:close/>
              </a:path>
              <a:path w="1616075" h="1446530">
                <a:moveTo>
                  <a:pt x="622046" y="0"/>
                </a:moveTo>
                <a:lnTo>
                  <a:pt x="249567" y="0"/>
                </a:lnTo>
                <a:lnTo>
                  <a:pt x="43891" y="205676"/>
                </a:lnTo>
                <a:lnTo>
                  <a:pt x="33769" y="257149"/>
                </a:lnTo>
                <a:lnTo>
                  <a:pt x="25019" y="308914"/>
                </a:lnTo>
                <a:lnTo>
                  <a:pt x="17551" y="360819"/>
                </a:lnTo>
                <a:lnTo>
                  <a:pt x="11404" y="412864"/>
                </a:lnTo>
                <a:lnTo>
                  <a:pt x="6565" y="465035"/>
                </a:lnTo>
                <a:lnTo>
                  <a:pt x="3048" y="517309"/>
                </a:lnTo>
                <a:lnTo>
                  <a:pt x="863" y="569658"/>
                </a:lnTo>
                <a:lnTo>
                  <a:pt x="0" y="622046"/>
                </a:lnTo>
                <a:lnTo>
                  <a:pt x="622046" y="0"/>
                </a:lnTo>
                <a:close/>
              </a:path>
              <a:path w="1616075" h="1446530">
                <a:moveTo>
                  <a:pt x="1118819" y="0"/>
                </a:moveTo>
                <a:lnTo>
                  <a:pt x="746252" y="0"/>
                </a:lnTo>
                <a:lnTo>
                  <a:pt x="3276" y="742975"/>
                </a:lnTo>
                <a:lnTo>
                  <a:pt x="5956" y="784237"/>
                </a:lnTo>
                <a:lnTo>
                  <a:pt x="9436" y="825512"/>
                </a:lnTo>
                <a:lnTo>
                  <a:pt x="13754" y="866521"/>
                </a:lnTo>
                <a:lnTo>
                  <a:pt x="18935" y="907694"/>
                </a:lnTo>
                <a:lnTo>
                  <a:pt x="24892" y="948664"/>
                </a:lnTo>
                <a:lnTo>
                  <a:pt x="31699" y="989545"/>
                </a:lnTo>
                <a:lnTo>
                  <a:pt x="39370" y="1030325"/>
                </a:lnTo>
                <a:lnTo>
                  <a:pt x="47815" y="1070902"/>
                </a:lnTo>
                <a:lnTo>
                  <a:pt x="1118819" y="0"/>
                </a:lnTo>
                <a:close/>
              </a:path>
              <a:path w="1616075" h="1446530">
                <a:moveTo>
                  <a:pt x="1615478" y="0"/>
                </a:moveTo>
                <a:lnTo>
                  <a:pt x="1242936" y="0"/>
                </a:lnTo>
                <a:lnTo>
                  <a:pt x="72313" y="1170609"/>
                </a:lnTo>
                <a:lnTo>
                  <a:pt x="84759" y="1213713"/>
                </a:lnTo>
                <a:lnTo>
                  <a:pt x="89357" y="1229144"/>
                </a:lnTo>
                <a:lnTo>
                  <a:pt x="103898" y="1275295"/>
                </a:lnTo>
                <a:lnTo>
                  <a:pt x="128092" y="1344295"/>
                </a:lnTo>
                <a:lnTo>
                  <a:pt x="154813" y="1412582"/>
                </a:lnTo>
                <a:lnTo>
                  <a:pt x="169138" y="1446403"/>
                </a:lnTo>
                <a:lnTo>
                  <a:pt x="161547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852284" y="0"/>
            <a:ext cx="3435985" cy="3384550"/>
            <a:chOff x="14852284" y="0"/>
            <a:chExt cx="3435985" cy="3384550"/>
          </a:xfrm>
        </p:grpSpPr>
        <p:sp>
          <p:nvSpPr>
            <p:cNvPr id="11" name="object 11"/>
            <p:cNvSpPr/>
            <p:nvPr/>
          </p:nvSpPr>
          <p:spPr>
            <a:xfrm>
              <a:off x="15761538" y="11"/>
              <a:ext cx="2526665" cy="2683510"/>
            </a:xfrm>
            <a:custGeom>
              <a:avLst/>
              <a:gdLst/>
              <a:ahLst/>
              <a:cxnLst/>
              <a:rect l="l" t="t" r="r" b="b"/>
              <a:pathLst>
                <a:path w="2526665" h="2683510">
                  <a:moveTo>
                    <a:pt x="1903857" y="0"/>
                  </a:moveTo>
                  <a:lnTo>
                    <a:pt x="1531302" y="0"/>
                  </a:lnTo>
                  <a:lnTo>
                    <a:pt x="385114" y="1146111"/>
                  </a:lnTo>
                  <a:lnTo>
                    <a:pt x="0" y="1531302"/>
                  </a:lnTo>
                  <a:lnTo>
                    <a:pt x="22872" y="1576743"/>
                  </a:lnTo>
                  <a:lnTo>
                    <a:pt x="47028" y="1621701"/>
                  </a:lnTo>
                  <a:lnTo>
                    <a:pt x="72313" y="1666113"/>
                  </a:lnTo>
                  <a:lnTo>
                    <a:pt x="98780" y="1710143"/>
                  </a:lnTo>
                  <a:lnTo>
                    <a:pt x="126517" y="1753552"/>
                  </a:lnTo>
                  <a:lnTo>
                    <a:pt x="135991" y="1767916"/>
                  </a:lnTo>
                  <a:lnTo>
                    <a:pt x="757682" y="1146111"/>
                  </a:lnTo>
                  <a:lnTo>
                    <a:pt x="1903857" y="0"/>
                  </a:lnTo>
                  <a:close/>
                </a:path>
                <a:path w="2526665" h="2683510">
                  <a:moveTo>
                    <a:pt x="2400604" y="0"/>
                  </a:moveTo>
                  <a:lnTo>
                    <a:pt x="2028037" y="0"/>
                  </a:lnTo>
                  <a:lnTo>
                    <a:pt x="187083" y="1841030"/>
                  </a:lnTo>
                  <a:lnTo>
                    <a:pt x="210502" y="1872221"/>
                  </a:lnTo>
                  <a:lnTo>
                    <a:pt x="234518" y="1903133"/>
                  </a:lnTo>
                  <a:lnTo>
                    <a:pt x="260972" y="1935683"/>
                  </a:lnTo>
                  <a:lnTo>
                    <a:pt x="288099" y="1967852"/>
                  </a:lnTo>
                  <a:lnTo>
                    <a:pt x="321868" y="2006193"/>
                  </a:lnTo>
                  <a:lnTo>
                    <a:pt x="356628" y="2043836"/>
                  </a:lnTo>
                  <a:lnTo>
                    <a:pt x="497382" y="1903133"/>
                  </a:lnTo>
                  <a:lnTo>
                    <a:pt x="2400604" y="0"/>
                  </a:lnTo>
                  <a:close/>
                </a:path>
                <a:path w="2526665" h="2683510">
                  <a:moveTo>
                    <a:pt x="2526461" y="2481745"/>
                  </a:moveTo>
                  <a:lnTo>
                    <a:pt x="2400846" y="2607348"/>
                  </a:lnTo>
                  <a:lnTo>
                    <a:pt x="2447010" y="2593898"/>
                  </a:lnTo>
                  <a:lnTo>
                    <a:pt x="2492895" y="2579344"/>
                  </a:lnTo>
                  <a:lnTo>
                    <a:pt x="2526461" y="2567825"/>
                  </a:lnTo>
                  <a:lnTo>
                    <a:pt x="2526461" y="2481745"/>
                  </a:lnTo>
                  <a:close/>
                </a:path>
                <a:path w="2526665" h="2683510">
                  <a:moveTo>
                    <a:pt x="2526461" y="1985213"/>
                  </a:moveTo>
                  <a:lnTo>
                    <a:pt x="2459317" y="2052358"/>
                  </a:lnTo>
                  <a:lnTo>
                    <a:pt x="2169769" y="2341803"/>
                  </a:lnTo>
                  <a:lnTo>
                    <a:pt x="1828330" y="2683230"/>
                  </a:lnTo>
                  <a:lnTo>
                    <a:pt x="1873415" y="2683103"/>
                  </a:lnTo>
                  <a:lnTo>
                    <a:pt x="1918449" y="2681986"/>
                  </a:lnTo>
                  <a:lnTo>
                    <a:pt x="1963420" y="2679877"/>
                  </a:lnTo>
                  <a:lnTo>
                    <a:pt x="2008352" y="2676829"/>
                  </a:lnTo>
                  <a:lnTo>
                    <a:pt x="2046859" y="2673540"/>
                  </a:lnTo>
                  <a:lnTo>
                    <a:pt x="2085263" y="2669514"/>
                  </a:lnTo>
                  <a:lnTo>
                    <a:pt x="2123630" y="2664701"/>
                  </a:lnTo>
                  <a:lnTo>
                    <a:pt x="2161908" y="2659176"/>
                  </a:lnTo>
                  <a:lnTo>
                    <a:pt x="2200084" y="2652928"/>
                  </a:lnTo>
                  <a:lnTo>
                    <a:pt x="2238159" y="2645943"/>
                  </a:lnTo>
                  <a:lnTo>
                    <a:pt x="2526461" y="2357640"/>
                  </a:lnTo>
                  <a:lnTo>
                    <a:pt x="2526461" y="1985213"/>
                  </a:lnTo>
                  <a:close/>
                </a:path>
                <a:path w="2526665" h="2683510">
                  <a:moveTo>
                    <a:pt x="2526461" y="1488427"/>
                  </a:moveTo>
                  <a:lnTo>
                    <a:pt x="1610347" y="2404529"/>
                  </a:lnTo>
                  <a:lnTo>
                    <a:pt x="1384084" y="2630881"/>
                  </a:lnTo>
                  <a:lnTo>
                    <a:pt x="1414195" y="2637574"/>
                  </a:lnTo>
                  <a:lnTo>
                    <a:pt x="1474673" y="2649588"/>
                  </a:lnTo>
                  <a:lnTo>
                    <a:pt x="1545564" y="2661310"/>
                  </a:lnTo>
                  <a:lnTo>
                    <a:pt x="1586242" y="2666885"/>
                  </a:lnTo>
                  <a:lnTo>
                    <a:pt x="1627022" y="2671661"/>
                  </a:lnTo>
                  <a:lnTo>
                    <a:pt x="1667865" y="2675610"/>
                  </a:lnTo>
                  <a:lnTo>
                    <a:pt x="1708746" y="2678760"/>
                  </a:lnTo>
                  <a:lnTo>
                    <a:pt x="2526461" y="1861045"/>
                  </a:lnTo>
                  <a:lnTo>
                    <a:pt x="2526461" y="1488427"/>
                  </a:lnTo>
                  <a:close/>
                </a:path>
                <a:path w="2526665" h="2683510">
                  <a:moveTo>
                    <a:pt x="2526461" y="991781"/>
                  </a:moveTo>
                  <a:lnTo>
                    <a:pt x="1011542" y="2506776"/>
                  </a:lnTo>
                  <a:lnTo>
                    <a:pt x="1061910" y="2528328"/>
                  </a:lnTo>
                  <a:lnTo>
                    <a:pt x="1112761" y="2548496"/>
                  </a:lnTo>
                  <a:lnTo>
                    <a:pt x="1164031" y="2567254"/>
                  </a:lnTo>
                  <a:lnTo>
                    <a:pt x="1215504" y="2584577"/>
                  </a:lnTo>
                  <a:lnTo>
                    <a:pt x="1215656" y="2584627"/>
                  </a:lnTo>
                  <a:lnTo>
                    <a:pt x="1250365" y="2595372"/>
                  </a:lnTo>
                  <a:lnTo>
                    <a:pt x="1285138" y="2605557"/>
                  </a:lnTo>
                  <a:lnTo>
                    <a:pt x="2526461" y="1364246"/>
                  </a:lnTo>
                  <a:lnTo>
                    <a:pt x="2526461" y="991781"/>
                  </a:lnTo>
                  <a:close/>
                </a:path>
                <a:path w="2526665" h="2683510">
                  <a:moveTo>
                    <a:pt x="2526461" y="494982"/>
                  </a:moveTo>
                  <a:lnTo>
                    <a:pt x="1058214" y="1963127"/>
                  </a:lnTo>
                  <a:lnTo>
                    <a:pt x="692416" y="2329078"/>
                  </a:lnTo>
                  <a:lnTo>
                    <a:pt x="699516" y="2333891"/>
                  </a:lnTo>
                  <a:lnTo>
                    <a:pt x="735330" y="2357475"/>
                  </a:lnTo>
                  <a:lnTo>
                    <a:pt x="768375" y="2378341"/>
                  </a:lnTo>
                  <a:lnTo>
                    <a:pt x="805954" y="2400960"/>
                  </a:lnTo>
                  <a:lnTo>
                    <a:pt x="850201" y="2426258"/>
                  </a:lnTo>
                  <a:lnTo>
                    <a:pt x="901306" y="2453729"/>
                  </a:lnTo>
                  <a:lnTo>
                    <a:pt x="927074" y="2466873"/>
                  </a:lnTo>
                  <a:lnTo>
                    <a:pt x="1133297" y="2260739"/>
                  </a:lnTo>
                  <a:lnTo>
                    <a:pt x="2526461" y="867498"/>
                  </a:lnTo>
                  <a:lnTo>
                    <a:pt x="2526461" y="494982"/>
                  </a:lnTo>
                  <a:close/>
                </a:path>
                <a:path w="2526665" h="2683510">
                  <a:moveTo>
                    <a:pt x="2526461" y="0"/>
                  </a:moveTo>
                  <a:lnTo>
                    <a:pt x="2524785" y="0"/>
                  </a:lnTo>
                  <a:lnTo>
                    <a:pt x="775728" y="1749056"/>
                  </a:lnTo>
                  <a:lnTo>
                    <a:pt x="418592" y="2106142"/>
                  </a:lnTo>
                  <a:lnTo>
                    <a:pt x="475945" y="2159292"/>
                  </a:lnTo>
                  <a:lnTo>
                    <a:pt x="511136" y="2190242"/>
                  </a:lnTo>
                  <a:lnTo>
                    <a:pt x="546849" y="2220264"/>
                  </a:lnTo>
                  <a:lnTo>
                    <a:pt x="583082" y="2249335"/>
                  </a:lnTo>
                  <a:lnTo>
                    <a:pt x="619836" y="2277427"/>
                  </a:lnTo>
                  <a:lnTo>
                    <a:pt x="2526461" y="370827"/>
                  </a:lnTo>
                  <a:lnTo>
                    <a:pt x="25264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52282" y="284949"/>
              <a:ext cx="3099435" cy="3099435"/>
            </a:xfrm>
            <a:custGeom>
              <a:avLst/>
              <a:gdLst/>
              <a:ahLst/>
              <a:cxnLst/>
              <a:rect l="l" t="t" r="r" b="b"/>
              <a:pathLst>
                <a:path w="3099434" h="3099435">
                  <a:moveTo>
                    <a:pt x="1094117" y="68135"/>
                  </a:moveTo>
                  <a:lnTo>
                    <a:pt x="1042238" y="85064"/>
                  </a:lnTo>
                  <a:lnTo>
                    <a:pt x="991184" y="103797"/>
                  </a:lnTo>
                  <a:lnTo>
                    <a:pt x="940993" y="124244"/>
                  </a:lnTo>
                  <a:lnTo>
                    <a:pt x="891692" y="146342"/>
                  </a:lnTo>
                  <a:lnTo>
                    <a:pt x="146342" y="891705"/>
                  </a:lnTo>
                  <a:lnTo>
                    <a:pt x="124269" y="940993"/>
                  </a:lnTo>
                  <a:lnTo>
                    <a:pt x="103847" y="991196"/>
                  </a:lnTo>
                  <a:lnTo>
                    <a:pt x="85115" y="1042250"/>
                  </a:lnTo>
                  <a:lnTo>
                    <a:pt x="68122" y="1094117"/>
                  </a:lnTo>
                  <a:lnTo>
                    <a:pt x="1094117" y="68135"/>
                  </a:lnTo>
                  <a:close/>
                </a:path>
                <a:path w="3099434" h="3099435">
                  <a:moveTo>
                    <a:pt x="1655267" y="3670"/>
                  </a:moveTo>
                  <a:lnTo>
                    <a:pt x="1629054" y="2095"/>
                  </a:lnTo>
                  <a:lnTo>
                    <a:pt x="1602714" y="952"/>
                  </a:lnTo>
                  <a:lnTo>
                    <a:pt x="1576235" y="241"/>
                  </a:lnTo>
                  <a:lnTo>
                    <a:pt x="1549666" y="0"/>
                  </a:lnTo>
                  <a:lnTo>
                    <a:pt x="1544688" y="0"/>
                  </a:lnTo>
                  <a:lnTo>
                    <a:pt x="1534591" y="266"/>
                  </a:lnTo>
                  <a:lnTo>
                    <a:pt x="254" y="1534604"/>
                  </a:lnTo>
                  <a:lnTo>
                    <a:pt x="0" y="1544561"/>
                  </a:lnTo>
                  <a:lnTo>
                    <a:pt x="0" y="1549666"/>
                  </a:lnTo>
                  <a:lnTo>
                    <a:pt x="241" y="1576247"/>
                  </a:lnTo>
                  <a:lnTo>
                    <a:pt x="952" y="1602714"/>
                  </a:lnTo>
                  <a:lnTo>
                    <a:pt x="2095" y="1629054"/>
                  </a:lnTo>
                  <a:lnTo>
                    <a:pt x="3670" y="1655267"/>
                  </a:lnTo>
                  <a:lnTo>
                    <a:pt x="1655267" y="3670"/>
                  </a:lnTo>
                  <a:close/>
                </a:path>
                <a:path w="3099434" h="3099435">
                  <a:moveTo>
                    <a:pt x="2067052" y="88544"/>
                  </a:moveTo>
                  <a:lnTo>
                    <a:pt x="2043785" y="80543"/>
                  </a:lnTo>
                  <a:lnTo>
                    <a:pt x="2020354" y="72847"/>
                  </a:lnTo>
                  <a:lnTo>
                    <a:pt x="1996757" y="65506"/>
                  </a:lnTo>
                  <a:lnTo>
                    <a:pt x="1972983" y="58534"/>
                  </a:lnTo>
                  <a:lnTo>
                    <a:pt x="58559" y="1972957"/>
                  </a:lnTo>
                  <a:lnTo>
                    <a:pt x="65532" y="1996706"/>
                  </a:lnTo>
                  <a:lnTo>
                    <a:pt x="72872" y="2020303"/>
                  </a:lnTo>
                  <a:lnTo>
                    <a:pt x="80556" y="2043734"/>
                  </a:lnTo>
                  <a:lnTo>
                    <a:pt x="88569" y="2067026"/>
                  </a:lnTo>
                  <a:lnTo>
                    <a:pt x="2067052" y="88544"/>
                  </a:lnTo>
                  <a:close/>
                </a:path>
                <a:path w="3099434" h="3099435">
                  <a:moveTo>
                    <a:pt x="2398915" y="253441"/>
                  </a:moveTo>
                  <a:lnTo>
                    <a:pt x="2380043" y="241185"/>
                  </a:lnTo>
                  <a:lnTo>
                    <a:pt x="2360968" y="229184"/>
                  </a:lnTo>
                  <a:lnTo>
                    <a:pt x="2341664" y="217462"/>
                  </a:lnTo>
                  <a:lnTo>
                    <a:pt x="2322144" y="206006"/>
                  </a:lnTo>
                  <a:lnTo>
                    <a:pt x="205955" y="2322195"/>
                  </a:lnTo>
                  <a:lnTo>
                    <a:pt x="217398" y="2341689"/>
                  </a:lnTo>
                  <a:lnTo>
                    <a:pt x="229133" y="2360993"/>
                  </a:lnTo>
                  <a:lnTo>
                    <a:pt x="241122" y="2380094"/>
                  </a:lnTo>
                  <a:lnTo>
                    <a:pt x="253377" y="2399030"/>
                  </a:lnTo>
                  <a:lnTo>
                    <a:pt x="2398915" y="253441"/>
                  </a:lnTo>
                  <a:close/>
                </a:path>
                <a:path w="3099434" h="3099435">
                  <a:moveTo>
                    <a:pt x="2669984" y="479031"/>
                  </a:moveTo>
                  <a:lnTo>
                    <a:pt x="2654719" y="463308"/>
                  </a:lnTo>
                  <a:lnTo>
                    <a:pt x="2639187" y="447789"/>
                  </a:lnTo>
                  <a:lnTo>
                    <a:pt x="2623426" y="432498"/>
                  </a:lnTo>
                  <a:lnTo>
                    <a:pt x="2607487" y="417449"/>
                  </a:lnTo>
                  <a:lnTo>
                    <a:pt x="417410" y="2607526"/>
                  </a:lnTo>
                  <a:lnTo>
                    <a:pt x="432473" y="2623477"/>
                  </a:lnTo>
                  <a:lnTo>
                    <a:pt x="447763" y="2639225"/>
                  </a:lnTo>
                  <a:lnTo>
                    <a:pt x="463270" y="2654757"/>
                  </a:lnTo>
                  <a:lnTo>
                    <a:pt x="478993" y="2670048"/>
                  </a:lnTo>
                  <a:lnTo>
                    <a:pt x="2669984" y="479031"/>
                  </a:lnTo>
                  <a:close/>
                </a:path>
                <a:path w="3099434" h="3099435">
                  <a:moveTo>
                    <a:pt x="2884195" y="761568"/>
                  </a:moveTo>
                  <a:lnTo>
                    <a:pt x="2872575" y="742276"/>
                  </a:lnTo>
                  <a:lnTo>
                    <a:pt x="2860700" y="723163"/>
                  </a:lnTo>
                  <a:lnTo>
                    <a:pt x="2848546" y="704202"/>
                  </a:lnTo>
                  <a:lnTo>
                    <a:pt x="2836113" y="685444"/>
                  </a:lnTo>
                  <a:lnTo>
                    <a:pt x="685482" y="2836087"/>
                  </a:lnTo>
                  <a:lnTo>
                    <a:pt x="704240" y="2848508"/>
                  </a:lnTo>
                  <a:lnTo>
                    <a:pt x="723188" y="2860649"/>
                  </a:lnTo>
                  <a:lnTo>
                    <a:pt x="742315" y="2872511"/>
                  </a:lnTo>
                  <a:lnTo>
                    <a:pt x="761593" y="2884132"/>
                  </a:lnTo>
                  <a:lnTo>
                    <a:pt x="2884195" y="761568"/>
                  </a:lnTo>
                  <a:close/>
                </a:path>
                <a:path w="3099434" h="3099435">
                  <a:moveTo>
                    <a:pt x="3035135" y="1107376"/>
                  </a:moveTo>
                  <a:lnTo>
                    <a:pt x="3027959" y="1083792"/>
                  </a:lnTo>
                  <a:lnTo>
                    <a:pt x="3020403" y="1060386"/>
                  </a:lnTo>
                  <a:lnTo>
                    <a:pt x="3012490" y="1037158"/>
                  </a:lnTo>
                  <a:lnTo>
                    <a:pt x="3004210" y="1014095"/>
                  </a:lnTo>
                  <a:lnTo>
                    <a:pt x="1014069" y="3004235"/>
                  </a:lnTo>
                  <a:lnTo>
                    <a:pt x="1037158" y="3012529"/>
                  </a:lnTo>
                  <a:lnTo>
                    <a:pt x="1060411" y="3020441"/>
                  </a:lnTo>
                  <a:lnTo>
                    <a:pt x="1083818" y="3027984"/>
                  </a:lnTo>
                  <a:lnTo>
                    <a:pt x="1107351" y="3035173"/>
                  </a:lnTo>
                  <a:lnTo>
                    <a:pt x="3035135" y="1107376"/>
                  </a:lnTo>
                  <a:close/>
                </a:path>
                <a:path w="3099434" h="3099435">
                  <a:moveTo>
                    <a:pt x="3041548" y="1970189"/>
                  </a:moveTo>
                  <a:lnTo>
                    <a:pt x="1970227" y="3041548"/>
                  </a:lnTo>
                  <a:lnTo>
                    <a:pt x="2019401" y="3026803"/>
                  </a:lnTo>
                  <a:lnTo>
                    <a:pt x="2067877" y="3010484"/>
                  </a:lnTo>
                  <a:lnTo>
                    <a:pt x="2115655" y="2992628"/>
                  </a:lnTo>
                  <a:lnTo>
                    <a:pt x="2162695" y="2973273"/>
                  </a:lnTo>
                  <a:lnTo>
                    <a:pt x="2973286" y="2162657"/>
                  </a:lnTo>
                  <a:lnTo>
                    <a:pt x="2992615" y="2115642"/>
                  </a:lnTo>
                  <a:lnTo>
                    <a:pt x="3010471" y="2067877"/>
                  </a:lnTo>
                  <a:lnTo>
                    <a:pt x="3026791" y="2019388"/>
                  </a:lnTo>
                  <a:lnTo>
                    <a:pt x="3041548" y="1970189"/>
                  </a:lnTo>
                  <a:close/>
                </a:path>
                <a:path w="3099434" h="3099435">
                  <a:moveTo>
                    <a:pt x="3099193" y="1539963"/>
                  </a:moveTo>
                  <a:lnTo>
                    <a:pt x="3098736" y="1510055"/>
                  </a:lnTo>
                  <a:lnTo>
                    <a:pt x="3097707" y="1480235"/>
                  </a:lnTo>
                  <a:lnTo>
                    <a:pt x="3096120" y="1450555"/>
                  </a:lnTo>
                  <a:lnTo>
                    <a:pt x="3093961" y="1421003"/>
                  </a:lnTo>
                  <a:lnTo>
                    <a:pt x="1421003" y="3093961"/>
                  </a:lnTo>
                  <a:lnTo>
                    <a:pt x="1450555" y="3096107"/>
                  </a:lnTo>
                  <a:lnTo>
                    <a:pt x="1480235" y="3097707"/>
                  </a:lnTo>
                  <a:lnTo>
                    <a:pt x="1510055" y="3098736"/>
                  </a:lnTo>
                  <a:lnTo>
                    <a:pt x="1539963" y="3099193"/>
                  </a:lnTo>
                  <a:lnTo>
                    <a:pt x="3099193" y="1539963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430997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529537" y="39408"/>
                </a:moveTo>
                <a:lnTo>
                  <a:pt x="1517218" y="0"/>
                </a:lnTo>
                <a:lnTo>
                  <a:pt x="1490116" y="0"/>
                </a:lnTo>
                <a:lnTo>
                  <a:pt x="1529537" y="39408"/>
                </a:lnTo>
                <a:close/>
              </a:path>
              <a:path w="1616075" h="1446530">
                <a:moveTo>
                  <a:pt x="1543164" y="1170609"/>
                </a:moveTo>
                <a:lnTo>
                  <a:pt x="372554" y="0"/>
                </a:lnTo>
                <a:lnTo>
                  <a:pt x="0" y="0"/>
                </a:lnTo>
                <a:lnTo>
                  <a:pt x="1446339" y="1446403"/>
                </a:lnTo>
                <a:lnTo>
                  <a:pt x="1460665" y="1412582"/>
                </a:lnTo>
                <a:lnTo>
                  <a:pt x="1487398" y="1344295"/>
                </a:lnTo>
                <a:lnTo>
                  <a:pt x="1502816" y="1301242"/>
                </a:lnTo>
                <a:lnTo>
                  <a:pt x="1516557" y="1259941"/>
                </a:lnTo>
                <a:lnTo>
                  <a:pt x="1530718" y="1213713"/>
                </a:lnTo>
                <a:lnTo>
                  <a:pt x="1533347" y="1205064"/>
                </a:lnTo>
                <a:lnTo>
                  <a:pt x="1534655" y="1200619"/>
                </a:lnTo>
                <a:lnTo>
                  <a:pt x="1536814" y="1193126"/>
                </a:lnTo>
                <a:lnTo>
                  <a:pt x="1541081" y="1178102"/>
                </a:lnTo>
                <a:lnTo>
                  <a:pt x="1543164" y="1170609"/>
                </a:lnTo>
                <a:close/>
              </a:path>
              <a:path w="1616075" h="1446530">
                <a:moveTo>
                  <a:pt x="1612214" y="742975"/>
                </a:moveTo>
                <a:lnTo>
                  <a:pt x="869238" y="0"/>
                </a:lnTo>
                <a:lnTo>
                  <a:pt x="496658" y="0"/>
                </a:lnTo>
                <a:lnTo>
                  <a:pt x="1567662" y="1070902"/>
                </a:lnTo>
                <a:lnTo>
                  <a:pt x="1571993" y="1050645"/>
                </a:lnTo>
                <a:lnTo>
                  <a:pt x="1580045" y="1009954"/>
                </a:lnTo>
                <a:lnTo>
                  <a:pt x="1587233" y="969111"/>
                </a:lnTo>
                <a:lnTo>
                  <a:pt x="1593659" y="928204"/>
                </a:lnTo>
                <a:lnTo>
                  <a:pt x="1599260" y="887133"/>
                </a:lnTo>
                <a:lnTo>
                  <a:pt x="1603997" y="846023"/>
                </a:lnTo>
                <a:lnTo>
                  <a:pt x="1607896" y="804875"/>
                </a:lnTo>
                <a:lnTo>
                  <a:pt x="1610956" y="763612"/>
                </a:lnTo>
                <a:lnTo>
                  <a:pt x="1612214" y="742975"/>
                </a:lnTo>
                <a:close/>
              </a:path>
              <a:path w="1616075" h="1446530">
                <a:moveTo>
                  <a:pt x="1615490" y="622046"/>
                </a:moveTo>
                <a:lnTo>
                  <a:pt x="1614627" y="569658"/>
                </a:lnTo>
                <a:lnTo>
                  <a:pt x="1612430" y="517309"/>
                </a:lnTo>
                <a:lnTo>
                  <a:pt x="1608924" y="465035"/>
                </a:lnTo>
                <a:lnTo>
                  <a:pt x="1604086" y="412864"/>
                </a:lnTo>
                <a:lnTo>
                  <a:pt x="1597926" y="360819"/>
                </a:lnTo>
                <a:lnTo>
                  <a:pt x="1590459" y="308914"/>
                </a:lnTo>
                <a:lnTo>
                  <a:pt x="1581721" y="257149"/>
                </a:lnTo>
                <a:lnTo>
                  <a:pt x="1571599" y="205676"/>
                </a:lnTo>
                <a:lnTo>
                  <a:pt x="1365923" y="0"/>
                </a:lnTo>
                <a:lnTo>
                  <a:pt x="993432" y="0"/>
                </a:lnTo>
                <a:lnTo>
                  <a:pt x="1615490" y="6220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3743960" cy="3384550"/>
            <a:chOff x="0" y="0"/>
            <a:chExt cx="3743960" cy="3384550"/>
          </a:xfrm>
        </p:grpSpPr>
        <p:sp>
          <p:nvSpPr>
            <p:cNvPr id="15" name="object 15"/>
            <p:cNvSpPr/>
            <p:nvPr/>
          </p:nvSpPr>
          <p:spPr>
            <a:xfrm>
              <a:off x="0" y="11"/>
              <a:ext cx="2838450" cy="2683510"/>
            </a:xfrm>
            <a:custGeom>
              <a:avLst/>
              <a:gdLst/>
              <a:ahLst/>
              <a:cxnLst/>
              <a:rect l="l" t="t" r="r" b="b"/>
              <a:pathLst>
                <a:path w="2838450" h="2683510">
                  <a:moveTo>
                    <a:pt x="437311" y="2607348"/>
                  </a:moveTo>
                  <a:lnTo>
                    <a:pt x="0" y="2170061"/>
                  </a:lnTo>
                  <a:lnTo>
                    <a:pt x="0" y="2428583"/>
                  </a:lnTo>
                  <a:lnTo>
                    <a:pt x="76695" y="2468905"/>
                  </a:lnTo>
                  <a:lnTo>
                    <a:pt x="120561" y="2490063"/>
                  </a:lnTo>
                  <a:lnTo>
                    <a:pt x="164807" y="2510117"/>
                  </a:lnTo>
                  <a:lnTo>
                    <a:pt x="209423" y="2529078"/>
                  </a:lnTo>
                  <a:lnTo>
                    <a:pt x="254381" y="2546934"/>
                  </a:lnTo>
                  <a:lnTo>
                    <a:pt x="299681" y="2563685"/>
                  </a:lnTo>
                  <a:lnTo>
                    <a:pt x="345274" y="2579344"/>
                  </a:lnTo>
                  <a:lnTo>
                    <a:pt x="391160" y="2593898"/>
                  </a:lnTo>
                  <a:lnTo>
                    <a:pt x="437311" y="2607348"/>
                  </a:lnTo>
                  <a:close/>
                </a:path>
                <a:path w="2838450" h="2683510">
                  <a:moveTo>
                    <a:pt x="1009827" y="2683230"/>
                  </a:moveTo>
                  <a:lnTo>
                    <a:pt x="0" y="1673491"/>
                  </a:lnTo>
                  <a:lnTo>
                    <a:pt x="0" y="2045919"/>
                  </a:lnTo>
                  <a:lnTo>
                    <a:pt x="600011" y="2645943"/>
                  </a:lnTo>
                  <a:lnTo>
                    <a:pt x="638086" y="2652928"/>
                  </a:lnTo>
                  <a:lnTo>
                    <a:pt x="676262" y="2659176"/>
                  </a:lnTo>
                  <a:lnTo>
                    <a:pt x="714540" y="2664701"/>
                  </a:lnTo>
                  <a:lnTo>
                    <a:pt x="752906" y="2669514"/>
                  </a:lnTo>
                  <a:lnTo>
                    <a:pt x="791311" y="2673540"/>
                  </a:lnTo>
                  <a:lnTo>
                    <a:pt x="829818" y="2676829"/>
                  </a:lnTo>
                  <a:lnTo>
                    <a:pt x="874737" y="2679877"/>
                  </a:lnTo>
                  <a:lnTo>
                    <a:pt x="919721" y="2681986"/>
                  </a:lnTo>
                  <a:lnTo>
                    <a:pt x="964755" y="2683103"/>
                  </a:lnTo>
                  <a:lnTo>
                    <a:pt x="1009827" y="2683230"/>
                  </a:lnTo>
                  <a:close/>
                </a:path>
                <a:path w="2838450" h="2683510">
                  <a:moveTo>
                    <a:pt x="1454086" y="2630881"/>
                  </a:moveTo>
                  <a:lnTo>
                    <a:pt x="0" y="1176705"/>
                  </a:lnTo>
                  <a:lnTo>
                    <a:pt x="0" y="1549336"/>
                  </a:lnTo>
                  <a:lnTo>
                    <a:pt x="1129423" y="2678760"/>
                  </a:lnTo>
                  <a:lnTo>
                    <a:pt x="1170305" y="2675610"/>
                  </a:lnTo>
                  <a:lnTo>
                    <a:pt x="1211148" y="2671661"/>
                  </a:lnTo>
                  <a:lnTo>
                    <a:pt x="1251927" y="2666885"/>
                  </a:lnTo>
                  <a:lnTo>
                    <a:pt x="1292593" y="2661310"/>
                  </a:lnTo>
                  <a:lnTo>
                    <a:pt x="1333157" y="2654909"/>
                  </a:lnTo>
                  <a:lnTo>
                    <a:pt x="1393761" y="2643809"/>
                  </a:lnTo>
                  <a:lnTo>
                    <a:pt x="1454086" y="2630881"/>
                  </a:lnTo>
                  <a:close/>
                </a:path>
                <a:path w="2838450" h="2683510">
                  <a:moveTo>
                    <a:pt x="1826628" y="2506776"/>
                  </a:moveTo>
                  <a:lnTo>
                    <a:pt x="0" y="680046"/>
                  </a:lnTo>
                  <a:lnTo>
                    <a:pt x="0" y="1052525"/>
                  </a:lnTo>
                  <a:lnTo>
                    <a:pt x="1553019" y="2605557"/>
                  </a:lnTo>
                  <a:lnTo>
                    <a:pt x="1587792" y="2595372"/>
                  </a:lnTo>
                  <a:lnTo>
                    <a:pt x="1622463" y="2584577"/>
                  </a:lnTo>
                  <a:lnTo>
                    <a:pt x="1622666" y="2584577"/>
                  </a:lnTo>
                  <a:lnTo>
                    <a:pt x="1674126" y="2567254"/>
                  </a:lnTo>
                  <a:lnTo>
                    <a:pt x="1725396" y="2548496"/>
                  </a:lnTo>
                  <a:lnTo>
                    <a:pt x="1776260" y="2528328"/>
                  </a:lnTo>
                  <a:lnTo>
                    <a:pt x="1826628" y="2506776"/>
                  </a:lnTo>
                  <a:close/>
                </a:path>
                <a:path w="2838450" h="2683510">
                  <a:moveTo>
                    <a:pt x="2145741" y="2329078"/>
                  </a:moveTo>
                  <a:lnTo>
                    <a:pt x="0" y="183286"/>
                  </a:lnTo>
                  <a:lnTo>
                    <a:pt x="0" y="555764"/>
                  </a:lnTo>
                  <a:lnTo>
                    <a:pt x="1911096" y="2466873"/>
                  </a:lnTo>
                  <a:lnTo>
                    <a:pt x="1936864" y="2453729"/>
                  </a:lnTo>
                  <a:lnTo>
                    <a:pt x="1987956" y="2426258"/>
                  </a:lnTo>
                  <a:lnTo>
                    <a:pt x="2032203" y="2400960"/>
                  </a:lnTo>
                  <a:lnTo>
                    <a:pt x="2069795" y="2378341"/>
                  </a:lnTo>
                  <a:lnTo>
                    <a:pt x="2110016" y="2352814"/>
                  </a:lnTo>
                  <a:lnTo>
                    <a:pt x="2145741" y="2329078"/>
                  </a:lnTo>
                  <a:close/>
                </a:path>
                <a:path w="2838450" h="2683510">
                  <a:moveTo>
                    <a:pt x="2419566" y="2106142"/>
                  </a:moveTo>
                  <a:lnTo>
                    <a:pt x="2062416" y="1749056"/>
                  </a:lnTo>
                  <a:lnTo>
                    <a:pt x="313372" y="0"/>
                  </a:lnTo>
                  <a:lnTo>
                    <a:pt x="0" y="0"/>
                  </a:lnTo>
                  <a:lnTo>
                    <a:pt x="0" y="59105"/>
                  </a:lnTo>
                  <a:lnTo>
                    <a:pt x="2218334" y="2277427"/>
                  </a:lnTo>
                  <a:lnTo>
                    <a:pt x="2255088" y="2249335"/>
                  </a:lnTo>
                  <a:lnTo>
                    <a:pt x="2291321" y="2220264"/>
                  </a:lnTo>
                  <a:lnTo>
                    <a:pt x="2327033" y="2190242"/>
                  </a:lnTo>
                  <a:lnTo>
                    <a:pt x="2362225" y="2159292"/>
                  </a:lnTo>
                  <a:lnTo>
                    <a:pt x="2396909" y="2127427"/>
                  </a:lnTo>
                  <a:lnTo>
                    <a:pt x="2413927" y="2111527"/>
                  </a:lnTo>
                  <a:lnTo>
                    <a:pt x="2419566" y="2106142"/>
                  </a:lnTo>
                  <a:close/>
                </a:path>
                <a:path w="2838450" h="2683510">
                  <a:moveTo>
                    <a:pt x="2651074" y="1841030"/>
                  </a:moveTo>
                  <a:lnTo>
                    <a:pt x="810133" y="0"/>
                  </a:lnTo>
                  <a:lnTo>
                    <a:pt x="437565" y="0"/>
                  </a:lnTo>
                  <a:lnTo>
                    <a:pt x="2340775" y="1903133"/>
                  </a:lnTo>
                  <a:lnTo>
                    <a:pt x="2481542" y="2043836"/>
                  </a:lnTo>
                  <a:lnTo>
                    <a:pt x="2499068" y="2025129"/>
                  </a:lnTo>
                  <a:lnTo>
                    <a:pt x="2533281" y="1987080"/>
                  </a:lnTo>
                  <a:lnTo>
                    <a:pt x="2563723" y="1951799"/>
                  </a:lnTo>
                  <a:lnTo>
                    <a:pt x="2590508" y="1919465"/>
                  </a:lnTo>
                  <a:lnTo>
                    <a:pt x="2615704" y="1887689"/>
                  </a:lnTo>
                  <a:lnTo>
                    <a:pt x="2639466" y="1856676"/>
                  </a:lnTo>
                  <a:lnTo>
                    <a:pt x="2651074" y="1841030"/>
                  </a:lnTo>
                  <a:close/>
                </a:path>
                <a:path w="2838450" h="2683510">
                  <a:moveTo>
                    <a:pt x="2838170" y="1531302"/>
                  </a:moveTo>
                  <a:lnTo>
                    <a:pt x="2452979" y="1146111"/>
                  </a:lnTo>
                  <a:lnTo>
                    <a:pt x="1306868" y="0"/>
                  </a:lnTo>
                  <a:lnTo>
                    <a:pt x="934313" y="0"/>
                  </a:lnTo>
                  <a:lnTo>
                    <a:pt x="2080488" y="1146111"/>
                  </a:lnTo>
                  <a:lnTo>
                    <a:pt x="2702179" y="1767916"/>
                  </a:lnTo>
                  <a:lnTo>
                    <a:pt x="2730271" y="1724660"/>
                  </a:lnTo>
                  <a:lnTo>
                    <a:pt x="2752775" y="1688172"/>
                  </a:lnTo>
                  <a:lnTo>
                    <a:pt x="2778620" y="1643964"/>
                  </a:lnTo>
                  <a:lnTo>
                    <a:pt x="2803360" y="1599272"/>
                  </a:lnTo>
                  <a:lnTo>
                    <a:pt x="2826893" y="1554099"/>
                  </a:lnTo>
                  <a:lnTo>
                    <a:pt x="2838170" y="153130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220" y="284949"/>
              <a:ext cx="3095625" cy="3099435"/>
            </a:xfrm>
            <a:custGeom>
              <a:avLst/>
              <a:gdLst/>
              <a:ahLst/>
              <a:cxnLst/>
              <a:rect l="l" t="t" r="r" b="b"/>
              <a:pathLst>
                <a:path w="3095625" h="3099435">
                  <a:moveTo>
                    <a:pt x="1128979" y="3041548"/>
                  </a:moveTo>
                  <a:lnTo>
                    <a:pt x="57645" y="1970189"/>
                  </a:lnTo>
                  <a:lnTo>
                    <a:pt x="72402" y="2019388"/>
                  </a:lnTo>
                  <a:lnTo>
                    <a:pt x="88734" y="2067877"/>
                  </a:lnTo>
                  <a:lnTo>
                    <a:pt x="106591" y="2115642"/>
                  </a:lnTo>
                  <a:lnTo>
                    <a:pt x="125907" y="2162657"/>
                  </a:lnTo>
                  <a:lnTo>
                    <a:pt x="936510" y="2973273"/>
                  </a:lnTo>
                  <a:lnTo>
                    <a:pt x="983551" y="2992628"/>
                  </a:lnTo>
                  <a:lnTo>
                    <a:pt x="1031316" y="3010484"/>
                  </a:lnTo>
                  <a:lnTo>
                    <a:pt x="1079792" y="3026803"/>
                  </a:lnTo>
                  <a:lnTo>
                    <a:pt x="1128979" y="3041548"/>
                  </a:lnTo>
                  <a:close/>
                </a:path>
                <a:path w="3095625" h="3099435">
                  <a:moveTo>
                    <a:pt x="1678203" y="3093961"/>
                  </a:moveTo>
                  <a:lnTo>
                    <a:pt x="5245" y="1421003"/>
                  </a:lnTo>
                  <a:lnTo>
                    <a:pt x="3073" y="1450555"/>
                  </a:lnTo>
                  <a:lnTo>
                    <a:pt x="1498" y="1480235"/>
                  </a:lnTo>
                  <a:lnTo>
                    <a:pt x="469" y="1510055"/>
                  </a:lnTo>
                  <a:lnTo>
                    <a:pt x="0" y="1539963"/>
                  </a:lnTo>
                  <a:lnTo>
                    <a:pt x="1559229" y="3099193"/>
                  </a:lnTo>
                  <a:lnTo>
                    <a:pt x="1589151" y="3098736"/>
                  </a:lnTo>
                  <a:lnTo>
                    <a:pt x="1618957" y="3097707"/>
                  </a:lnTo>
                  <a:lnTo>
                    <a:pt x="1648650" y="3096107"/>
                  </a:lnTo>
                  <a:lnTo>
                    <a:pt x="1678203" y="3093961"/>
                  </a:lnTo>
                  <a:close/>
                </a:path>
                <a:path w="3095625" h="3099435">
                  <a:moveTo>
                    <a:pt x="2085136" y="3004235"/>
                  </a:moveTo>
                  <a:lnTo>
                    <a:pt x="94996" y="1014095"/>
                  </a:lnTo>
                  <a:lnTo>
                    <a:pt x="86715" y="1037158"/>
                  </a:lnTo>
                  <a:lnTo>
                    <a:pt x="78790" y="1060386"/>
                  </a:lnTo>
                  <a:lnTo>
                    <a:pt x="71247" y="1083792"/>
                  </a:lnTo>
                  <a:lnTo>
                    <a:pt x="64071" y="1107376"/>
                  </a:lnTo>
                  <a:lnTo>
                    <a:pt x="1991855" y="3035160"/>
                  </a:lnTo>
                  <a:lnTo>
                    <a:pt x="2015375" y="3027984"/>
                  </a:lnTo>
                  <a:lnTo>
                    <a:pt x="2038794" y="3020441"/>
                  </a:lnTo>
                  <a:lnTo>
                    <a:pt x="2062048" y="3012529"/>
                  </a:lnTo>
                  <a:lnTo>
                    <a:pt x="2085136" y="3004235"/>
                  </a:lnTo>
                  <a:close/>
                </a:path>
                <a:path w="3095625" h="3099435">
                  <a:moveTo>
                    <a:pt x="2413724" y="2836087"/>
                  </a:moveTo>
                  <a:lnTo>
                    <a:pt x="263080" y="685444"/>
                  </a:lnTo>
                  <a:lnTo>
                    <a:pt x="250647" y="704202"/>
                  </a:lnTo>
                  <a:lnTo>
                    <a:pt x="238506" y="723163"/>
                  </a:lnTo>
                  <a:lnTo>
                    <a:pt x="226618" y="742276"/>
                  </a:lnTo>
                  <a:lnTo>
                    <a:pt x="214998" y="761568"/>
                  </a:lnTo>
                  <a:lnTo>
                    <a:pt x="2337600" y="2884170"/>
                  </a:lnTo>
                  <a:lnTo>
                    <a:pt x="2356891" y="2872511"/>
                  </a:lnTo>
                  <a:lnTo>
                    <a:pt x="2376005" y="2860649"/>
                  </a:lnTo>
                  <a:lnTo>
                    <a:pt x="2394966" y="2848508"/>
                  </a:lnTo>
                  <a:lnTo>
                    <a:pt x="2413724" y="2836087"/>
                  </a:lnTo>
                  <a:close/>
                </a:path>
                <a:path w="3095625" h="3099435">
                  <a:moveTo>
                    <a:pt x="2681782" y="2607526"/>
                  </a:moveTo>
                  <a:lnTo>
                    <a:pt x="491705" y="417449"/>
                  </a:lnTo>
                  <a:lnTo>
                    <a:pt x="475767" y="432498"/>
                  </a:lnTo>
                  <a:lnTo>
                    <a:pt x="460019" y="447789"/>
                  </a:lnTo>
                  <a:lnTo>
                    <a:pt x="444487" y="463308"/>
                  </a:lnTo>
                  <a:lnTo>
                    <a:pt x="429209" y="479031"/>
                  </a:lnTo>
                  <a:lnTo>
                    <a:pt x="2620213" y="2670022"/>
                  </a:lnTo>
                  <a:lnTo>
                    <a:pt x="2635923" y="2654757"/>
                  </a:lnTo>
                  <a:lnTo>
                    <a:pt x="2651442" y="2639225"/>
                  </a:lnTo>
                  <a:lnTo>
                    <a:pt x="2666733" y="2623477"/>
                  </a:lnTo>
                  <a:lnTo>
                    <a:pt x="2681782" y="2607526"/>
                  </a:lnTo>
                  <a:close/>
                </a:path>
                <a:path w="3095625" h="3099435">
                  <a:moveTo>
                    <a:pt x="2893250" y="2322195"/>
                  </a:moveTo>
                  <a:lnTo>
                    <a:pt x="777062" y="206006"/>
                  </a:lnTo>
                  <a:lnTo>
                    <a:pt x="757529" y="217462"/>
                  </a:lnTo>
                  <a:lnTo>
                    <a:pt x="738238" y="229184"/>
                  </a:lnTo>
                  <a:lnTo>
                    <a:pt x="719150" y="241185"/>
                  </a:lnTo>
                  <a:lnTo>
                    <a:pt x="700290" y="253441"/>
                  </a:lnTo>
                  <a:lnTo>
                    <a:pt x="2845816" y="2398966"/>
                  </a:lnTo>
                  <a:lnTo>
                    <a:pt x="2858071" y="2380094"/>
                  </a:lnTo>
                  <a:lnTo>
                    <a:pt x="2870073" y="2360993"/>
                  </a:lnTo>
                  <a:lnTo>
                    <a:pt x="2881807" y="2341689"/>
                  </a:lnTo>
                  <a:lnTo>
                    <a:pt x="2893250" y="2322195"/>
                  </a:lnTo>
                  <a:close/>
                </a:path>
                <a:path w="3095625" h="3099435">
                  <a:moveTo>
                    <a:pt x="3031071" y="1094117"/>
                  </a:moveTo>
                  <a:lnTo>
                    <a:pt x="3014078" y="1042250"/>
                  </a:lnTo>
                  <a:lnTo>
                    <a:pt x="2995358" y="991196"/>
                  </a:lnTo>
                  <a:lnTo>
                    <a:pt x="2974937" y="940993"/>
                  </a:lnTo>
                  <a:lnTo>
                    <a:pt x="2952864" y="891705"/>
                  </a:lnTo>
                  <a:lnTo>
                    <a:pt x="2207501" y="146342"/>
                  </a:lnTo>
                  <a:lnTo>
                    <a:pt x="2158212" y="124244"/>
                  </a:lnTo>
                  <a:lnTo>
                    <a:pt x="2108009" y="103797"/>
                  </a:lnTo>
                  <a:lnTo>
                    <a:pt x="2056955" y="85064"/>
                  </a:lnTo>
                  <a:lnTo>
                    <a:pt x="2005088" y="68135"/>
                  </a:lnTo>
                  <a:lnTo>
                    <a:pt x="3031071" y="1094117"/>
                  </a:lnTo>
                  <a:close/>
                </a:path>
                <a:path w="3095625" h="3099435">
                  <a:moveTo>
                    <a:pt x="3040646" y="1972957"/>
                  </a:moveTo>
                  <a:lnTo>
                    <a:pt x="1126223" y="58534"/>
                  </a:lnTo>
                  <a:lnTo>
                    <a:pt x="1102436" y="65506"/>
                  </a:lnTo>
                  <a:lnTo>
                    <a:pt x="1078839" y="72847"/>
                  </a:lnTo>
                  <a:lnTo>
                    <a:pt x="1055420" y="80543"/>
                  </a:lnTo>
                  <a:lnTo>
                    <a:pt x="1032154" y="88544"/>
                  </a:lnTo>
                  <a:lnTo>
                    <a:pt x="3010636" y="2067026"/>
                  </a:lnTo>
                  <a:lnTo>
                    <a:pt x="3018637" y="2043734"/>
                  </a:lnTo>
                  <a:lnTo>
                    <a:pt x="3026333" y="2020303"/>
                  </a:lnTo>
                  <a:lnTo>
                    <a:pt x="3033674" y="1996706"/>
                  </a:lnTo>
                  <a:lnTo>
                    <a:pt x="3040646" y="1972957"/>
                  </a:lnTo>
                  <a:close/>
                </a:path>
                <a:path w="3095625" h="3099435">
                  <a:moveTo>
                    <a:pt x="3095460" y="1531112"/>
                  </a:moveTo>
                  <a:lnTo>
                    <a:pt x="1564601" y="266"/>
                  </a:lnTo>
                  <a:lnTo>
                    <a:pt x="1554518" y="0"/>
                  </a:lnTo>
                  <a:lnTo>
                    <a:pt x="1549539" y="0"/>
                  </a:lnTo>
                  <a:lnTo>
                    <a:pt x="1522958" y="241"/>
                  </a:lnTo>
                  <a:lnTo>
                    <a:pt x="1496491" y="952"/>
                  </a:lnTo>
                  <a:lnTo>
                    <a:pt x="1470152" y="2108"/>
                  </a:lnTo>
                  <a:lnTo>
                    <a:pt x="1443939" y="3670"/>
                  </a:lnTo>
                  <a:lnTo>
                    <a:pt x="3095460" y="1655191"/>
                  </a:lnTo>
                  <a:lnTo>
                    <a:pt x="3095460" y="1531112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5562112" y="8044818"/>
            <a:ext cx="2726055" cy="2242185"/>
          </a:xfrm>
          <a:custGeom>
            <a:avLst/>
            <a:gdLst/>
            <a:ahLst/>
            <a:cxnLst/>
            <a:rect l="l" t="t" r="r" b="b"/>
            <a:pathLst>
              <a:path w="2726055" h="2242184">
                <a:moveTo>
                  <a:pt x="525594" y="469131"/>
                </a:moveTo>
                <a:lnTo>
                  <a:pt x="564731" y="433242"/>
                </a:lnTo>
                <a:lnTo>
                  <a:pt x="605166" y="398636"/>
                </a:lnTo>
                <a:lnTo>
                  <a:pt x="646754" y="365339"/>
                </a:lnTo>
                <a:lnTo>
                  <a:pt x="689347" y="333376"/>
                </a:lnTo>
                <a:lnTo>
                  <a:pt x="732798" y="302772"/>
                </a:lnTo>
                <a:lnTo>
                  <a:pt x="776961" y="273554"/>
                </a:lnTo>
                <a:lnTo>
                  <a:pt x="821689" y="245746"/>
                </a:lnTo>
                <a:lnTo>
                  <a:pt x="866835" y="219375"/>
                </a:lnTo>
                <a:lnTo>
                  <a:pt x="912252" y="194465"/>
                </a:lnTo>
                <a:lnTo>
                  <a:pt x="957794" y="171043"/>
                </a:lnTo>
                <a:lnTo>
                  <a:pt x="1003314" y="149134"/>
                </a:lnTo>
                <a:lnTo>
                  <a:pt x="1047646" y="129914"/>
                </a:lnTo>
                <a:lnTo>
                  <a:pt x="1092385" y="112024"/>
                </a:lnTo>
                <a:lnTo>
                  <a:pt x="1137500" y="95463"/>
                </a:lnTo>
                <a:lnTo>
                  <a:pt x="1182963" y="80231"/>
                </a:lnTo>
                <a:lnTo>
                  <a:pt x="1228742" y="66326"/>
                </a:lnTo>
                <a:lnTo>
                  <a:pt x="1274809" y="53746"/>
                </a:lnTo>
                <a:lnTo>
                  <a:pt x="1321133" y="42491"/>
                </a:lnTo>
                <a:lnTo>
                  <a:pt x="1367685" y="32560"/>
                </a:lnTo>
                <a:lnTo>
                  <a:pt x="1414436" y="23951"/>
                </a:lnTo>
                <a:lnTo>
                  <a:pt x="1461354" y="16663"/>
                </a:lnTo>
                <a:lnTo>
                  <a:pt x="1508411" y="10695"/>
                </a:lnTo>
                <a:lnTo>
                  <a:pt x="1555577" y="6046"/>
                </a:lnTo>
                <a:lnTo>
                  <a:pt x="1602822" y="2715"/>
                </a:lnTo>
                <a:lnTo>
                  <a:pt x="1650117" y="700"/>
                </a:lnTo>
                <a:lnTo>
                  <a:pt x="1697430" y="0"/>
                </a:lnTo>
                <a:lnTo>
                  <a:pt x="1744734" y="613"/>
                </a:lnTo>
                <a:lnTo>
                  <a:pt x="1791997" y="2540"/>
                </a:lnTo>
                <a:lnTo>
                  <a:pt x="1839191" y="5779"/>
                </a:lnTo>
                <a:lnTo>
                  <a:pt x="1886284" y="10328"/>
                </a:lnTo>
                <a:lnTo>
                  <a:pt x="1933249" y="16186"/>
                </a:lnTo>
                <a:lnTo>
                  <a:pt x="1980055" y="23352"/>
                </a:lnTo>
                <a:lnTo>
                  <a:pt x="2026671" y="31825"/>
                </a:lnTo>
                <a:lnTo>
                  <a:pt x="2073069" y="41604"/>
                </a:lnTo>
                <a:lnTo>
                  <a:pt x="2119219" y="52687"/>
                </a:lnTo>
                <a:lnTo>
                  <a:pt x="2165090" y="65074"/>
                </a:lnTo>
                <a:lnTo>
                  <a:pt x="2210654" y="78763"/>
                </a:lnTo>
                <a:lnTo>
                  <a:pt x="2255880" y="93753"/>
                </a:lnTo>
                <a:lnTo>
                  <a:pt x="2300738" y="110043"/>
                </a:lnTo>
                <a:lnTo>
                  <a:pt x="2345199" y="127631"/>
                </a:lnTo>
                <a:lnTo>
                  <a:pt x="2389233" y="146516"/>
                </a:lnTo>
                <a:lnTo>
                  <a:pt x="2432811" y="166698"/>
                </a:lnTo>
                <a:lnTo>
                  <a:pt x="2475902" y="188175"/>
                </a:lnTo>
                <a:lnTo>
                  <a:pt x="2518476" y="210946"/>
                </a:lnTo>
                <a:lnTo>
                  <a:pt x="2560505" y="235010"/>
                </a:lnTo>
                <a:lnTo>
                  <a:pt x="2601958" y="260364"/>
                </a:lnTo>
                <a:lnTo>
                  <a:pt x="2642805" y="287010"/>
                </a:lnTo>
                <a:lnTo>
                  <a:pt x="2683017" y="314944"/>
                </a:lnTo>
                <a:lnTo>
                  <a:pt x="2722564" y="344166"/>
                </a:lnTo>
                <a:lnTo>
                  <a:pt x="2725887" y="346777"/>
                </a:lnTo>
                <a:lnTo>
                  <a:pt x="2725887" y="2242181"/>
                </a:lnTo>
                <a:lnTo>
                  <a:pt x="86772" y="2242181"/>
                </a:lnTo>
                <a:lnTo>
                  <a:pt x="80266" y="2222638"/>
                </a:lnTo>
                <a:lnTo>
                  <a:pt x="66476" y="2176954"/>
                </a:lnTo>
                <a:lnTo>
                  <a:pt x="53989" y="2130961"/>
                </a:lnTo>
                <a:lnTo>
                  <a:pt x="42804" y="2084687"/>
                </a:lnTo>
                <a:lnTo>
                  <a:pt x="32919" y="2038164"/>
                </a:lnTo>
                <a:lnTo>
                  <a:pt x="24333" y="1991423"/>
                </a:lnTo>
                <a:lnTo>
                  <a:pt x="17044" y="1944496"/>
                </a:lnTo>
                <a:lnTo>
                  <a:pt x="11050" y="1897412"/>
                </a:lnTo>
                <a:lnTo>
                  <a:pt x="6350" y="1850202"/>
                </a:lnTo>
                <a:lnTo>
                  <a:pt x="2943" y="1802898"/>
                </a:lnTo>
                <a:lnTo>
                  <a:pt x="827" y="1755531"/>
                </a:lnTo>
                <a:lnTo>
                  <a:pt x="0" y="1708131"/>
                </a:lnTo>
                <a:lnTo>
                  <a:pt x="460" y="1660729"/>
                </a:lnTo>
                <a:lnTo>
                  <a:pt x="2206" y="1613357"/>
                </a:lnTo>
                <a:lnTo>
                  <a:pt x="5238" y="1566044"/>
                </a:lnTo>
                <a:lnTo>
                  <a:pt x="9552" y="1518823"/>
                </a:lnTo>
                <a:lnTo>
                  <a:pt x="15147" y="1471723"/>
                </a:lnTo>
                <a:lnTo>
                  <a:pt x="22022" y="1424776"/>
                </a:lnTo>
                <a:lnTo>
                  <a:pt x="30176" y="1378013"/>
                </a:lnTo>
                <a:lnTo>
                  <a:pt x="39606" y="1331464"/>
                </a:lnTo>
                <a:lnTo>
                  <a:pt x="50311" y="1285161"/>
                </a:lnTo>
                <a:lnTo>
                  <a:pt x="62289" y="1239134"/>
                </a:lnTo>
                <a:lnTo>
                  <a:pt x="75540" y="1193415"/>
                </a:lnTo>
                <a:lnTo>
                  <a:pt x="90061" y="1148033"/>
                </a:lnTo>
                <a:lnTo>
                  <a:pt x="105851" y="1103021"/>
                </a:lnTo>
                <a:lnTo>
                  <a:pt x="122908" y="1058409"/>
                </a:lnTo>
                <a:lnTo>
                  <a:pt x="141231" y="1014227"/>
                </a:lnTo>
                <a:lnTo>
                  <a:pt x="160818" y="970507"/>
                </a:lnTo>
                <a:lnTo>
                  <a:pt x="181667" y="927280"/>
                </a:lnTo>
                <a:lnTo>
                  <a:pt x="183065" y="923426"/>
                </a:lnTo>
                <a:lnTo>
                  <a:pt x="185724" y="920899"/>
                </a:lnTo>
                <a:lnTo>
                  <a:pt x="187122" y="917045"/>
                </a:lnTo>
                <a:lnTo>
                  <a:pt x="210900" y="873288"/>
                </a:lnTo>
                <a:lnTo>
                  <a:pt x="236081" y="829998"/>
                </a:lnTo>
                <a:lnTo>
                  <a:pt x="262662" y="787223"/>
                </a:lnTo>
                <a:lnTo>
                  <a:pt x="290643" y="745008"/>
                </a:lnTo>
                <a:lnTo>
                  <a:pt x="320022" y="703401"/>
                </a:lnTo>
                <a:lnTo>
                  <a:pt x="350798" y="662448"/>
                </a:lnTo>
                <a:lnTo>
                  <a:pt x="382971" y="622196"/>
                </a:lnTo>
                <a:lnTo>
                  <a:pt x="416538" y="582691"/>
                </a:lnTo>
                <a:lnTo>
                  <a:pt x="451498" y="543981"/>
                </a:lnTo>
                <a:lnTo>
                  <a:pt x="487850" y="506112"/>
                </a:lnTo>
                <a:lnTo>
                  <a:pt x="525594" y="469131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047694"/>
            <a:ext cx="2729230" cy="2239645"/>
          </a:xfrm>
          <a:custGeom>
            <a:avLst/>
            <a:gdLst/>
            <a:ahLst/>
            <a:cxnLst/>
            <a:rect l="l" t="t" r="r" b="b"/>
            <a:pathLst>
              <a:path w="2729230" h="2239645">
                <a:moveTo>
                  <a:pt x="2229131" y="494500"/>
                </a:moveTo>
                <a:lnTo>
                  <a:pt x="2266008" y="532707"/>
                </a:lnTo>
                <a:lnTo>
                  <a:pt x="2301636" y="572245"/>
                </a:lnTo>
                <a:lnTo>
                  <a:pt x="2335986" y="612968"/>
                </a:lnTo>
                <a:lnTo>
                  <a:pt x="2369027" y="654729"/>
                </a:lnTo>
                <a:lnTo>
                  <a:pt x="2400732" y="697384"/>
                </a:lnTo>
                <a:lnTo>
                  <a:pt x="2431070" y="740786"/>
                </a:lnTo>
                <a:lnTo>
                  <a:pt x="2460012" y="784788"/>
                </a:lnTo>
                <a:lnTo>
                  <a:pt x="2487528" y="829245"/>
                </a:lnTo>
                <a:lnTo>
                  <a:pt x="2513591" y="874011"/>
                </a:lnTo>
                <a:lnTo>
                  <a:pt x="2538169" y="918939"/>
                </a:lnTo>
                <a:lnTo>
                  <a:pt x="2561235" y="963884"/>
                </a:lnTo>
                <a:lnTo>
                  <a:pt x="2581582" y="1007710"/>
                </a:lnTo>
                <a:lnTo>
                  <a:pt x="2600610" y="1051977"/>
                </a:lnTo>
                <a:lnTo>
                  <a:pt x="2618318" y="1096655"/>
                </a:lnTo>
                <a:lnTo>
                  <a:pt x="2634708" y="1141713"/>
                </a:lnTo>
                <a:lnTo>
                  <a:pt x="2649779" y="1187122"/>
                </a:lnTo>
                <a:lnTo>
                  <a:pt x="2663532" y="1232852"/>
                </a:lnTo>
                <a:lnTo>
                  <a:pt x="2675967" y="1278873"/>
                </a:lnTo>
                <a:lnTo>
                  <a:pt x="2687085" y="1325156"/>
                </a:lnTo>
                <a:lnTo>
                  <a:pt x="2696887" y="1371671"/>
                </a:lnTo>
                <a:lnTo>
                  <a:pt x="2705371" y="1418388"/>
                </a:lnTo>
                <a:lnTo>
                  <a:pt x="2712540" y="1465278"/>
                </a:lnTo>
                <a:lnTo>
                  <a:pt x="2718394" y="1512309"/>
                </a:lnTo>
                <a:lnTo>
                  <a:pt x="2722932" y="1559454"/>
                </a:lnTo>
                <a:lnTo>
                  <a:pt x="2726155" y="1606681"/>
                </a:lnTo>
                <a:lnTo>
                  <a:pt x="2728065" y="1653961"/>
                </a:lnTo>
                <a:lnTo>
                  <a:pt x="2728660" y="1701265"/>
                </a:lnTo>
                <a:lnTo>
                  <a:pt x="2727942" y="1748562"/>
                </a:lnTo>
                <a:lnTo>
                  <a:pt x="2725911" y="1795823"/>
                </a:lnTo>
                <a:lnTo>
                  <a:pt x="2722568" y="1843018"/>
                </a:lnTo>
                <a:lnTo>
                  <a:pt x="2717912" y="1890117"/>
                </a:lnTo>
                <a:lnTo>
                  <a:pt x="2711945" y="1937090"/>
                </a:lnTo>
                <a:lnTo>
                  <a:pt x="2704666" y="1983908"/>
                </a:lnTo>
                <a:lnTo>
                  <a:pt x="2696076" y="2030541"/>
                </a:lnTo>
                <a:lnTo>
                  <a:pt x="2686176" y="2076959"/>
                </a:lnTo>
                <a:lnTo>
                  <a:pt x="2674966" y="2123132"/>
                </a:lnTo>
                <a:lnTo>
                  <a:pt x="2662447" y="2169031"/>
                </a:lnTo>
                <a:lnTo>
                  <a:pt x="2648618" y="2214625"/>
                </a:lnTo>
                <a:lnTo>
                  <a:pt x="2640363" y="2239305"/>
                </a:lnTo>
                <a:lnTo>
                  <a:pt x="0" y="2239305"/>
                </a:lnTo>
                <a:lnTo>
                  <a:pt x="0" y="342761"/>
                </a:lnTo>
                <a:lnTo>
                  <a:pt x="37377" y="315077"/>
                </a:lnTo>
                <a:lnTo>
                  <a:pt x="77552" y="287130"/>
                </a:lnTo>
                <a:lnTo>
                  <a:pt x="118380" y="260487"/>
                </a:lnTo>
                <a:lnTo>
                  <a:pt x="159831" y="235145"/>
                </a:lnTo>
                <a:lnTo>
                  <a:pt x="201873" y="211104"/>
                </a:lnTo>
                <a:lnTo>
                  <a:pt x="244476" y="188364"/>
                </a:lnTo>
                <a:lnTo>
                  <a:pt x="287608" y="166924"/>
                </a:lnTo>
                <a:lnTo>
                  <a:pt x="331239" y="146783"/>
                </a:lnTo>
                <a:lnTo>
                  <a:pt x="375337" y="127939"/>
                </a:lnTo>
                <a:lnTo>
                  <a:pt x="419872" y="110393"/>
                </a:lnTo>
                <a:lnTo>
                  <a:pt x="464813" y="94144"/>
                </a:lnTo>
                <a:lnTo>
                  <a:pt x="510128" y="79190"/>
                </a:lnTo>
                <a:lnTo>
                  <a:pt x="555788" y="65532"/>
                </a:lnTo>
                <a:lnTo>
                  <a:pt x="601761" y="53167"/>
                </a:lnTo>
                <a:lnTo>
                  <a:pt x="648016" y="42096"/>
                </a:lnTo>
                <a:lnTo>
                  <a:pt x="694522" y="32318"/>
                </a:lnTo>
                <a:lnTo>
                  <a:pt x="741248" y="23832"/>
                </a:lnTo>
                <a:lnTo>
                  <a:pt x="788163" y="16637"/>
                </a:lnTo>
                <a:lnTo>
                  <a:pt x="835237" y="10732"/>
                </a:lnTo>
                <a:lnTo>
                  <a:pt x="882438" y="6116"/>
                </a:lnTo>
                <a:lnTo>
                  <a:pt x="929736" y="2790"/>
                </a:lnTo>
                <a:lnTo>
                  <a:pt x="977099" y="751"/>
                </a:lnTo>
                <a:lnTo>
                  <a:pt x="1024497" y="0"/>
                </a:lnTo>
                <a:lnTo>
                  <a:pt x="1071899" y="534"/>
                </a:lnTo>
                <a:lnTo>
                  <a:pt x="1119274" y="2355"/>
                </a:lnTo>
                <a:lnTo>
                  <a:pt x="1166590" y="5460"/>
                </a:lnTo>
                <a:lnTo>
                  <a:pt x="1213817" y="9850"/>
                </a:lnTo>
                <a:lnTo>
                  <a:pt x="1260924" y="15523"/>
                </a:lnTo>
                <a:lnTo>
                  <a:pt x="1307881" y="22478"/>
                </a:lnTo>
                <a:lnTo>
                  <a:pt x="1354655" y="30715"/>
                </a:lnTo>
                <a:lnTo>
                  <a:pt x="1401217" y="40233"/>
                </a:lnTo>
                <a:lnTo>
                  <a:pt x="1447535" y="51031"/>
                </a:lnTo>
                <a:lnTo>
                  <a:pt x="1493578" y="63109"/>
                </a:lnTo>
                <a:lnTo>
                  <a:pt x="1539316" y="76465"/>
                </a:lnTo>
                <a:lnTo>
                  <a:pt x="1584718" y="91099"/>
                </a:lnTo>
                <a:lnTo>
                  <a:pt x="1629751" y="107010"/>
                </a:lnTo>
                <a:lnTo>
                  <a:pt x="1674387" y="124198"/>
                </a:lnTo>
                <a:lnTo>
                  <a:pt x="1718593" y="142660"/>
                </a:lnTo>
                <a:lnTo>
                  <a:pt x="1762339" y="162398"/>
                </a:lnTo>
                <a:lnTo>
                  <a:pt x="1766228" y="163697"/>
                </a:lnTo>
                <a:lnTo>
                  <a:pt x="1768822" y="166291"/>
                </a:lnTo>
                <a:lnTo>
                  <a:pt x="1772710" y="167589"/>
                </a:lnTo>
                <a:lnTo>
                  <a:pt x="1817061" y="190241"/>
                </a:lnTo>
                <a:lnTo>
                  <a:pt x="1860980" y="214307"/>
                </a:lnTo>
                <a:lnTo>
                  <a:pt x="1904421" y="239786"/>
                </a:lnTo>
                <a:lnTo>
                  <a:pt x="1947337" y="266679"/>
                </a:lnTo>
                <a:lnTo>
                  <a:pt x="1989682" y="294985"/>
                </a:lnTo>
                <a:lnTo>
                  <a:pt x="2031409" y="324704"/>
                </a:lnTo>
                <a:lnTo>
                  <a:pt x="2072470" y="355837"/>
                </a:lnTo>
                <a:lnTo>
                  <a:pt x="2112820" y="388383"/>
                </a:lnTo>
                <a:lnTo>
                  <a:pt x="2152411" y="422342"/>
                </a:lnTo>
                <a:lnTo>
                  <a:pt x="2191197" y="457715"/>
                </a:lnTo>
                <a:lnTo>
                  <a:pt x="2229131" y="494500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8900" y="8714172"/>
            <a:ext cx="3153020" cy="157282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16844" y="4407745"/>
            <a:ext cx="1024890" cy="2323465"/>
          </a:xfrm>
          <a:custGeom>
            <a:avLst/>
            <a:gdLst/>
            <a:ahLst/>
            <a:cxnLst/>
            <a:rect l="l" t="t" r="r" b="b"/>
            <a:pathLst>
              <a:path w="1024890" h="2323465">
                <a:moveTo>
                  <a:pt x="35066" y="318292"/>
                </a:moveTo>
                <a:lnTo>
                  <a:pt x="0" y="283212"/>
                </a:lnTo>
                <a:lnTo>
                  <a:pt x="124015" y="159146"/>
                </a:lnTo>
                <a:lnTo>
                  <a:pt x="0" y="35080"/>
                </a:lnTo>
                <a:lnTo>
                  <a:pt x="35066" y="0"/>
                </a:lnTo>
                <a:lnTo>
                  <a:pt x="159081" y="124065"/>
                </a:lnTo>
                <a:lnTo>
                  <a:pt x="228359" y="124065"/>
                </a:lnTo>
                <a:lnTo>
                  <a:pt x="194148" y="158290"/>
                </a:lnTo>
                <a:lnTo>
                  <a:pt x="229214" y="193371"/>
                </a:lnTo>
                <a:lnTo>
                  <a:pt x="159081" y="193371"/>
                </a:lnTo>
                <a:lnTo>
                  <a:pt x="35066" y="318292"/>
                </a:lnTo>
                <a:close/>
              </a:path>
              <a:path w="1024890" h="2323465">
                <a:moveTo>
                  <a:pt x="228359" y="124065"/>
                </a:moveTo>
                <a:lnTo>
                  <a:pt x="159081" y="124065"/>
                </a:lnTo>
                <a:lnTo>
                  <a:pt x="283097" y="0"/>
                </a:lnTo>
                <a:lnTo>
                  <a:pt x="318163" y="34225"/>
                </a:lnTo>
                <a:lnTo>
                  <a:pt x="228359" y="124065"/>
                </a:lnTo>
                <a:close/>
              </a:path>
              <a:path w="1024890" h="2323465">
                <a:moveTo>
                  <a:pt x="283097" y="317437"/>
                </a:moveTo>
                <a:lnTo>
                  <a:pt x="159081" y="193371"/>
                </a:lnTo>
                <a:lnTo>
                  <a:pt x="229214" y="193371"/>
                </a:lnTo>
                <a:lnTo>
                  <a:pt x="318163" y="282356"/>
                </a:lnTo>
                <a:lnTo>
                  <a:pt x="283097" y="317437"/>
                </a:lnTo>
                <a:close/>
              </a:path>
              <a:path w="1024890" h="2323465">
                <a:moveTo>
                  <a:pt x="742381" y="318292"/>
                </a:moveTo>
                <a:lnTo>
                  <a:pt x="707315" y="283212"/>
                </a:lnTo>
                <a:lnTo>
                  <a:pt x="831330" y="159146"/>
                </a:lnTo>
                <a:lnTo>
                  <a:pt x="707315" y="35080"/>
                </a:lnTo>
                <a:lnTo>
                  <a:pt x="742381" y="0"/>
                </a:lnTo>
                <a:lnTo>
                  <a:pt x="864686" y="124065"/>
                </a:lnTo>
                <a:lnTo>
                  <a:pt x="934819" y="124065"/>
                </a:lnTo>
                <a:lnTo>
                  <a:pt x="900608" y="158290"/>
                </a:lnTo>
                <a:lnTo>
                  <a:pt x="935674" y="193371"/>
                </a:lnTo>
                <a:lnTo>
                  <a:pt x="865542" y="193371"/>
                </a:lnTo>
                <a:lnTo>
                  <a:pt x="742381" y="318292"/>
                </a:lnTo>
                <a:close/>
              </a:path>
              <a:path w="1024890" h="2323465">
                <a:moveTo>
                  <a:pt x="934819" y="124065"/>
                </a:moveTo>
                <a:lnTo>
                  <a:pt x="864686" y="124065"/>
                </a:lnTo>
                <a:lnTo>
                  <a:pt x="988702" y="0"/>
                </a:lnTo>
                <a:lnTo>
                  <a:pt x="1023768" y="35080"/>
                </a:lnTo>
                <a:lnTo>
                  <a:pt x="934819" y="124065"/>
                </a:lnTo>
                <a:close/>
              </a:path>
              <a:path w="1024890" h="2323465">
                <a:moveTo>
                  <a:pt x="989557" y="317437"/>
                </a:moveTo>
                <a:lnTo>
                  <a:pt x="865542" y="193371"/>
                </a:lnTo>
                <a:lnTo>
                  <a:pt x="935674" y="193371"/>
                </a:lnTo>
                <a:lnTo>
                  <a:pt x="1024623" y="282356"/>
                </a:lnTo>
                <a:lnTo>
                  <a:pt x="989557" y="317437"/>
                </a:lnTo>
                <a:close/>
              </a:path>
              <a:path w="1024890" h="2323465">
                <a:moveTo>
                  <a:pt x="35066" y="986536"/>
                </a:moveTo>
                <a:lnTo>
                  <a:pt x="0" y="951455"/>
                </a:lnTo>
                <a:lnTo>
                  <a:pt x="124015" y="827390"/>
                </a:lnTo>
                <a:lnTo>
                  <a:pt x="0" y="703324"/>
                </a:lnTo>
                <a:lnTo>
                  <a:pt x="35066" y="668243"/>
                </a:lnTo>
                <a:lnTo>
                  <a:pt x="159081" y="792309"/>
                </a:lnTo>
                <a:lnTo>
                  <a:pt x="228359" y="792309"/>
                </a:lnTo>
                <a:lnTo>
                  <a:pt x="194148" y="826534"/>
                </a:lnTo>
                <a:lnTo>
                  <a:pt x="229823" y="862470"/>
                </a:lnTo>
                <a:lnTo>
                  <a:pt x="159081" y="862470"/>
                </a:lnTo>
                <a:lnTo>
                  <a:pt x="35066" y="986536"/>
                </a:lnTo>
                <a:close/>
              </a:path>
              <a:path w="1024890" h="2323465">
                <a:moveTo>
                  <a:pt x="228359" y="792309"/>
                </a:moveTo>
                <a:lnTo>
                  <a:pt x="159081" y="792309"/>
                </a:lnTo>
                <a:lnTo>
                  <a:pt x="283097" y="668243"/>
                </a:lnTo>
                <a:lnTo>
                  <a:pt x="318163" y="702468"/>
                </a:lnTo>
                <a:lnTo>
                  <a:pt x="228359" y="792309"/>
                </a:lnTo>
                <a:close/>
              </a:path>
              <a:path w="1024890" h="2323465">
                <a:moveTo>
                  <a:pt x="283097" y="986536"/>
                </a:moveTo>
                <a:lnTo>
                  <a:pt x="159081" y="862470"/>
                </a:lnTo>
                <a:lnTo>
                  <a:pt x="229823" y="862470"/>
                </a:lnTo>
                <a:lnTo>
                  <a:pt x="318163" y="951455"/>
                </a:lnTo>
                <a:lnTo>
                  <a:pt x="283097" y="986536"/>
                </a:lnTo>
                <a:close/>
              </a:path>
              <a:path w="1024890" h="2323465">
                <a:moveTo>
                  <a:pt x="741526" y="986536"/>
                </a:moveTo>
                <a:lnTo>
                  <a:pt x="706460" y="951455"/>
                </a:lnTo>
                <a:lnTo>
                  <a:pt x="830475" y="827390"/>
                </a:lnTo>
                <a:lnTo>
                  <a:pt x="706460" y="703324"/>
                </a:lnTo>
                <a:lnTo>
                  <a:pt x="741526" y="668243"/>
                </a:lnTo>
                <a:lnTo>
                  <a:pt x="865542" y="792309"/>
                </a:lnTo>
                <a:lnTo>
                  <a:pt x="934819" y="792309"/>
                </a:lnTo>
                <a:lnTo>
                  <a:pt x="900608" y="826534"/>
                </a:lnTo>
                <a:lnTo>
                  <a:pt x="936284" y="862470"/>
                </a:lnTo>
                <a:lnTo>
                  <a:pt x="865542" y="862470"/>
                </a:lnTo>
                <a:lnTo>
                  <a:pt x="741526" y="986536"/>
                </a:lnTo>
                <a:close/>
              </a:path>
              <a:path w="1024890" h="2323465">
                <a:moveTo>
                  <a:pt x="934819" y="792309"/>
                </a:moveTo>
                <a:lnTo>
                  <a:pt x="865542" y="792309"/>
                </a:lnTo>
                <a:lnTo>
                  <a:pt x="989557" y="668243"/>
                </a:lnTo>
                <a:lnTo>
                  <a:pt x="1024623" y="702468"/>
                </a:lnTo>
                <a:lnTo>
                  <a:pt x="934819" y="792309"/>
                </a:lnTo>
                <a:close/>
              </a:path>
              <a:path w="1024890" h="2323465">
                <a:moveTo>
                  <a:pt x="989557" y="986536"/>
                </a:moveTo>
                <a:lnTo>
                  <a:pt x="865542" y="862470"/>
                </a:lnTo>
                <a:lnTo>
                  <a:pt x="936284" y="862470"/>
                </a:lnTo>
                <a:lnTo>
                  <a:pt x="1024623" y="951455"/>
                </a:lnTo>
                <a:lnTo>
                  <a:pt x="989557" y="986536"/>
                </a:lnTo>
                <a:close/>
              </a:path>
              <a:path w="1024890" h="2323465">
                <a:moveTo>
                  <a:pt x="35066" y="1654780"/>
                </a:moveTo>
                <a:lnTo>
                  <a:pt x="0" y="1619699"/>
                </a:lnTo>
                <a:lnTo>
                  <a:pt x="124015" y="1495633"/>
                </a:lnTo>
                <a:lnTo>
                  <a:pt x="0" y="1371568"/>
                </a:lnTo>
                <a:lnTo>
                  <a:pt x="35066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4148" y="1495633"/>
                </a:lnTo>
                <a:lnTo>
                  <a:pt x="229214" y="1530714"/>
                </a:lnTo>
                <a:lnTo>
                  <a:pt x="159081" y="1530714"/>
                </a:lnTo>
                <a:lnTo>
                  <a:pt x="35066" y="1654780"/>
                </a:lnTo>
                <a:close/>
              </a:path>
              <a:path w="1024890" h="2323465">
                <a:moveTo>
                  <a:pt x="229214" y="1460553"/>
                </a:moveTo>
                <a:lnTo>
                  <a:pt x="159081" y="1460553"/>
                </a:lnTo>
                <a:lnTo>
                  <a:pt x="283097" y="1336487"/>
                </a:lnTo>
                <a:lnTo>
                  <a:pt x="318163" y="1371568"/>
                </a:lnTo>
                <a:lnTo>
                  <a:pt x="229214" y="1460553"/>
                </a:lnTo>
                <a:close/>
              </a:path>
              <a:path w="1024890" h="2323465">
                <a:moveTo>
                  <a:pt x="283097" y="1654780"/>
                </a:moveTo>
                <a:lnTo>
                  <a:pt x="159081" y="1530714"/>
                </a:lnTo>
                <a:lnTo>
                  <a:pt x="229214" y="1530714"/>
                </a:lnTo>
                <a:lnTo>
                  <a:pt x="318163" y="1619699"/>
                </a:lnTo>
                <a:lnTo>
                  <a:pt x="283097" y="1654780"/>
                </a:lnTo>
                <a:close/>
              </a:path>
              <a:path w="1024890" h="2323465">
                <a:moveTo>
                  <a:pt x="741526" y="1654780"/>
                </a:moveTo>
                <a:lnTo>
                  <a:pt x="706460" y="1619699"/>
                </a:lnTo>
                <a:lnTo>
                  <a:pt x="830475" y="1495633"/>
                </a:lnTo>
                <a:lnTo>
                  <a:pt x="706460" y="1371568"/>
                </a:lnTo>
                <a:lnTo>
                  <a:pt x="741526" y="1336487"/>
                </a:lnTo>
                <a:lnTo>
                  <a:pt x="865542" y="1460553"/>
                </a:lnTo>
                <a:lnTo>
                  <a:pt x="934819" y="1460553"/>
                </a:lnTo>
                <a:lnTo>
                  <a:pt x="900608" y="1494778"/>
                </a:lnTo>
                <a:lnTo>
                  <a:pt x="936284" y="1530714"/>
                </a:lnTo>
                <a:lnTo>
                  <a:pt x="865542" y="1530714"/>
                </a:lnTo>
                <a:lnTo>
                  <a:pt x="741526" y="1654780"/>
                </a:lnTo>
                <a:close/>
              </a:path>
              <a:path w="1024890" h="2323465">
                <a:moveTo>
                  <a:pt x="934819" y="1460553"/>
                </a:moveTo>
                <a:lnTo>
                  <a:pt x="865542" y="1460553"/>
                </a:lnTo>
                <a:lnTo>
                  <a:pt x="989557" y="1336487"/>
                </a:lnTo>
                <a:lnTo>
                  <a:pt x="1024623" y="1370712"/>
                </a:lnTo>
                <a:lnTo>
                  <a:pt x="934819" y="1460553"/>
                </a:lnTo>
                <a:close/>
              </a:path>
              <a:path w="1024890" h="2323465">
                <a:moveTo>
                  <a:pt x="989557" y="1654780"/>
                </a:moveTo>
                <a:lnTo>
                  <a:pt x="865542" y="1530714"/>
                </a:lnTo>
                <a:lnTo>
                  <a:pt x="936284" y="1530714"/>
                </a:lnTo>
                <a:lnTo>
                  <a:pt x="1024623" y="1619699"/>
                </a:lnTo>
                <a:lnTo>
                  <a:pt x="989557" y="1654780"/>
                </a:lnTo>
                <a:close/>
              </a:path>
              <a:path w="1024890" h="2323465">
                <a:moveTo>
                  <a:pt x="35066" y="2323023"/>
                </a:moveTo>
                <a:lnTo>
                  <a:pt x="0" y="2287943"/>
                </a:lnTo>
                <a:lnTo>
                  <a:pt x="124015" y="2163877"/>
                </a:lnTo>
                <a:lnTo>
                  <a:pt x="0" y="2039811"/>
                </a:lnTo>
                <a:lnTo>
                  <a:pt x="35066" y="2004731"/>
                </a:lnTo>
                <a:lnTo>
                  <a:pt x="159081" y="2128796"/>
                </a:lnTo>
                <a:lnTo>
                  <a:pt x="229214" y="2128796"/>
                </a:lnTo>
                <a:lnTo>
                  <a:pt x="194148" y="2163877"/>
                </a:lnTo>
                <a:lnTo>
                  <a:pt x="229214" y="2198957"/>
                </a:lnTo>
                <a:lnTo>
                  <a:pt x="159081" y="2198957"/>
                </a:lnTo>
                <a:lnTo>
                  <a:pt x="35066" y="2323023"/>
                </a:lnTo>
                <a:close/>
              </a:path>
              <a:path w="1024890" h="2323465">
                <a:moveTo>
                  <a:pt x="229214" y="2128796"/>
                </a:moveTo>
                <a:lnTo>
                  <a:pt x="159081" y="2128796"/>
                </a:lnTo>
                <a:lnTo>
                  <a:pt x="283097" y="2004731"/>
                </a:lnTo>
                <a:lnTo>
                  <a:pt x="318163" y="2039811"/>
                </a:lnTo>
                <a:lnTo>
                  <a:pt x="229214" y="2128796"/>
                </a:lnTo>
                <a:close/>
              </a:path>
              <a:path w="1024890" h="2323465">
                <a:moveTo>
                  <a:pt x="283097" y="2323023"/>
                </a:moveTo>
                <a:lnTo>
                  <a:pt x="159081" y="2198957"/>
                </a:lnTo>
                <a:lnTo>
                  <a:pt x="229214" y="2198957"/>
                </a:lnTo>
                <a:lnTo>
                  <a:pt x="318163" y="2287943"/>
                </a:lnTo>
                <a:lnTo>
                  <a:pt x="283097" y="2323023"/>
                </a:lnTo>
                <a:close/>
              </a:path>
              <a:path w="1024890" h="2323465">
                <a:moveTo>
                  <a:pt x="741526" y="2323023"/>
                </a:moveTo>
                <a:lnTo>
                  <a:pt x="706460" y="2287943"/>
                </a:lnTo>
                <a:lnTo>
                  <a:pt x="830475" y="2163877"/>
                </a:lnTo>
                <a:lnTo>
                  <a:pt x="706460" y="2039811"/>
                </a:lnTo>
                <a:lnTo>
                  <a:pt x="741526" y="2004731"/>
                </a:lnTo>
                <a:lnTo>
                  <a:pt x="865542" y="2128796"/>
                </a:lnTo>
                <a:lnTo>
                  <a:pt x="934819" y="2128796"/>
                </a:lnTo>
                <a:lnTo>
                  <a:pt x="900608" y="2163021"/>
                </a:lnTo>
                <a:lnTo>
                  <a:pt x="936284" y="2198957"/>
                </a:lnTo>
                <a:lnTo>
                  <a:pt x="865542" y="2198957"/>
                </a:lnTo>
                <a:lnTo>
                  <a:pt x="741526" y="2323023"/>
                </a:lnTo>
                <a:close/>
              </a:path>
              <a:path w="1024890" h="2323465">
                <a:moveTo>
                  <a:pt x="934819" y="2128796"/>
                </a:moveTo>
                <a:lnTo>
                  <a:pt x="865542" y="2128796"/>
                </a:lnTo>
                <a:lnTo>
                  <a:pt x="989557" y="2004731"/>
                </a:lnTo>
                <a:lnTo>
                  <a:pt x="1024623" y="2038956"/>
                </a:lnTo>
                <a:lnTo>
                  <a:pt x="934819" y="2128796"/>
                </a:lnTo>
                <a:close/>
              </a:path>
              <a:path w="1024890" h="2323465">
                <a:moveTo>
                  <a:pt x="989557" y="2323023"/>
                </a:moveTo>
                <a:lnTo>
                  <a:pt x="865542" y="2198957"/>
                </a:lnTo>
                <a:lnTo>
                  <a:pt x="936284" y="2198957"/>
                </a:lnTo>
                <a:lnTo>
                  <a:pt x="1024623" y="2287943"/>
                </a:lnTo>
                <a:lnTo>
                  <a:pt x="989557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93060" y="4407745"/>
            <a:ext cx="1025525" cy="2323465"/>
          </a:xfrm>
          <a:custGeom>
            <a:avLst/>
            <a:gdLst/>
            <a:ahLst/>
            <a:cxnLst/>
            <a:rect l="l" t="t" r="r" b="b"/>
            <a:pathLst>
              <a:path w="1025525" h="2323465">
                <a:moveTo>
                  <a:pt x="35921" y="317437"/>
                </a:moveTo>
                <a:lnTo>
                  <a:pt x="854" y="282356"/>
                </a:lnTo>
                <a:lnTo>
                  <a:pt x="124870" y="158290"/>
                </a:lnTo>
                <a:lnTo>
                  <a:pt x="854" y="35080"/>
                </a:lnTo>
                <a:lnTo>
                  <a:pt x="35921" y="0"/>
                </a:lnTo>
                <a:lnTo>
                  <a:pt x="159936" y="124065"/>
                </a:lnTo>
                <a:lnTo>
                  <a:pt x="228358" y="124065"/>
                </a:lnTo>
                <a:lnTo>
                  <a:pt x="194147" y="158290"/>
                </a:lnTo>
                <a:lnTo>
                  <a:pt x="229455" y="193371"/>
                </a:lnTo>
                <a:lnTo>
                  <a:pt x="159936" y="193371"/>
                </a:lnTo>
                <a:lnTo>
                  <a:pt x="35921" y="317437"/>
                </a:lnTo>
                <a:close/>
              </a:path>
              <a:path w="1025525" h="2323465">
                <a:moveTo>
                  <a:pt x="228358" y="124065"/>
                </a:moveTo>
                <a:lnTo>
                  <a:pt x="159936" y="124065"/>
                </a:lnTo>
                <a:lnTo>
                  <a:pt x="283096" y="0"/>
                </a:lnTo>
                <a:lnTo>
                  <a:pt x="318163" y="34225"/>
                </a:lnTo>
                <a:lnTo>
                  <a:pt x="228358" y="124065"/>
                </a:lnTo>
                <a:close/>
              </a:path>
              <a:path w="1025525" h="2323465">
                <a:moveTo>
                  <a:pt x="283951" y="317437"/>
                </a:moveTo>
                <a:lnTo>
                  <a:pt x="159936" y="193371"/>
                </a:lnTo>
                <a:lnTo>
                  <a:pt x="229455" y="193371"/>
                </a:lnTo>
                <a:lnTo>
                  <a:pt x="319018" y="282356"/>
                </a:lnTo>
                <a:lnTo>
                  <a:pt x="283951" y="317437"/>
                </a:lnTo>
                <a:close/>
              </a:path>
              <a:path w="1025525" h="2323465">
                <a:moveTo>
                  <a:pt x="743236" y="317437"/>
                </a:moveTo>
                <a:lnTo>
                  <a:pt x="708170" y="282356"/>
                </a:lnTo>
                <a:lnTo>
                  <a:pt x="831330" y="159146"/>
                </a:lnTo>
                <a:lnTo>
                  <a:pt x="707314" y="35080"/>
                </a:lnTo>
                <a:lnTo>
                  <a:pt x="742381" y="0"/>
                </a:lnTo>
                <a:lnTo>
                  <a:pt x="865541" y="124065"/>
                </a:lnTo>
                <a:lnTo>
                  <a:pt x="935674" y="124065"/>
                </a:lnTo>
                <a:lnTo>
                  <a:pt x="901463" y="158290"/>
                </a:lnTo>
                <a:lnTo>
                  <a:pt x="936529" y="193371"/>
                </a:lnTo>
                <a:lnTo>
                  <a:pt x="866396" y="193371"/>
                </a:lnTo>
                <a:lnTo>
                  <a:pt x="743236" y="317437"/>
                </a:lnTo>
                <a:close/>
              </a:path>
              <a:path w="1025525" h="2323465">
                <a:moveTo>
                  <a:pt x="935674" y="124065"/>
                </a:moveTo>
                <a:lnTo>
                  <a:pt x="865541" y="124065"/>
                </a:lnTo>
                <a:lnTo>
                  <a:pt x="989556" y="0"/>
                </a:lnTo>
                <a:lnTo>
                  <a:pt x="1025478" y="34225"/>
                </a:lnTo>
                <a:lnTo>
                  <a:pt x="935674" y="124065"/>
                </a:lnTo>
                <a:close/>
              </a:path>
              <a:path w="1025525" h="2323465">
                <a:moveTo>
                  <a:pt x="990412" y="317437"/>
                </a:moveTo>
                <a:lnTo>
                  <a:pt x="866396" y="193371"/>
                </a:lnTo>
                <a:lnTo>
                  <a:pt x="936529" y="193371"/>
                </a:lnTo>
                <a:lnTo>
                  <a:pt x="1025478" y="282356"/>
                </a:lnTo>
                <a:lnTo>
                  <a:pt x="990412" y="317437"/>
                </a:lnTo>
                <a:close/>
              </a:path>
              <a:path w="1025525" h="2323465">
                <a:moveTo>
                  <a:pt x="35921" y="985680"/>
                </a:moveTo>
                <a:lnTo>
                  <a:pt x="854" y="950600"/>
                </a:lnTo>
                <a:lnTo>
                  <a:pt x="124870" y="826534"/>
                </a:lnTo>
                <a:lnTo>
                  <a:pt x="854" y="703324"/>
                </a:lnTo>
                <a:lnTo>
                  <a:pt x="35921" y="668243"/>
                </a:lnTo>
                <a:lnTo>
                  <a:pt x="159936" y="792309"/>
                </a:lnTo>
                <a:lnTo>
                  <a:pt x="228358" y="792309"/>
                </a:lnTo>
                <a:lnTo>
                  <a:pt x="194147" y="826534"/>
                </a:lnTo>
                <a:lnTo>
                  <a:pt x="229455" y="861615"/>
                </a:lnTo>
                <a:lnTo>
                  <a:pt x="159936" y="861615"/>
                </a:lnTo>
                <a:lnTo>
                  <a:pt x="35921" y="985680"/>
                </a:lnTo>
                <a:close/>
              </a:path>
              <a:path w="1025525" h="2323465">
                <a:moveTo>
                  <a:pt x="228358" y="792309"/>
                </a:moveTo>
                <a:lnTo>
                  <a:pt x="159936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8" y="792309"/>
                </a:lnTo>
                <a:close/>
              </a:path>
              <a:path w="1025525" h="2323465">
                <a:moveTo>
                  <a:pt x="283951" y="985680"/>
                </a:moveTo>
                <a:lnTo>
                  <a:pt x="159936" y="861615"/>
                </a:lnTo>
                <a:lnTo>
                  <a:pt x="229455" y="861615"/>
                </a:lnTo>
                <a:lnTo>
                  <a:pt x="319018" y="950600"/>
                </a:lnTo>
                <a:lnTo>
                  <a:pt x="283951" y="985680"/>
                </a:lnTo>
                <a:close/>
              </a:path>
              <a:path w="1025525" h="2323465">
                <a:moveTo>
                  <a:pt x="742381" y="986536"/>
                </a:moveTo>
                <a:lnTo>
                  <a:pt x="707314" y="951455"/>
                </a:lnTo>
                <a:lnTo>
                  <a:pt x="831330" y="827390"/>
                </a:lnTo>
                <a:lnTo>
                  <a:pt x="707314" y="703324"/>
                </a:lnTo>
                <a:lnTo>
                  <a:pt x="742381" y="668243"/>
                </a:lnTo>
                <a:lnTo>
                  <a:pt x="866396" y="792309"/>
                </a:lnTo>
                <a:lnTo>
                  <a:pt x="934818" y="792309"/>
                </a:lnTo>
                <a:lnTo>
                  <a:pt x="900607" y="826534"/>
                </a:lnTo>
                <a:lnTo>
                  <a:pt x="936529" y="862470"/>
                </a:lnTo>
                <a:lnTo>
                  <a:pt x="866396" y="862470"/>
                </a:lnTo>
                <a:lnTo>
                  <a:pt x="742381" y="986536"/>
                </a:lnTo>
                <a:close/>
              </a:path>
              <a:path w="1025525" h="2323465">
                <a:moveTo>
                  <a:pt x="934818" y="792309"/>
                </a:moveTo>
                <a:lnTo>
                  <a:pt x="866396" y="792309"/>
                </a:lnTo>
                <a:lnTo>
                  <a:pt x="989556" y="668243"/>
                </a:lnTo>
                <a:lnTo>
                  <a:pt x="1024623" y="702468"/>
                </a:lnTo>
                <a:lnTo>
                  <a:pt x="934818" y="792309"/>
                </a:lnTo>
                <a:close/>
              </a:path>
              <a:path w="1025525" h="2323465">
                <a:moveTo>
                  <a:pt x="990412" y="986536"/>
                </a:moveTo>
                <a:lnTo>
                  <a:pt x="866396" y="862470"/>
                </a:lnTo>
                <a:lnTo>
                  <a:pt x="936529" y="862470"/>
                </a:lnTo>
                <a:lnTo>
                  <a:pt x="1025478" y="951455"/>
                </a:lnTo>
                <a:lnTo>
                  <a:pt x="990412" y="986536"/>
                </a:lnTo>
                <a:close/>
              </a:path>
              <a:path w="1025525" h="2323465">
                <a:moveTo>
                  <a:pt x="35921" y="1653924"/>
                </a:moveTo>
                <a:lnTo>
                  <a:pt x="854" y="1618843"/>
                </a:lnTo>
                <a:lnTo>
                  <a:pt x="124870" y="1495633"/>
                </a:lnTo>
                <a:lnTo>
                  <a:pt x="0" y="1371567"/>
                </a:lnTo>
                <a:lnTo>
                  <a:pt x="35065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5002" y="1494778"/>
                </a:lnTo>
                <a:lnTo>
                  <a:pt x="230069" y="1529858"/>
                </a:lnTo>
                <a:lnTo>
                  <a:pt x="159936" y="1529858"/>
                </a:lnTo>
                <a:lnTo>
                  <a:pt x="35921" y="1653924"/>
                </a:lnTo>
                <a:close/>
              </a:path>
              <a:path w="1025525" h="2323465">
                <a:moveTo>
                  <a:pt x="229214" y="1460553"/>
                </a:moveTo>
                <a:lnTo>
                  <a:pt x="159081" y="1460553"/>
                </a:lnTo>
                <a:lnTo>
                  <a:pt x="283096" y="1336487"/>
                </a:lnTo>
                <a:lnTo>
                  <a:pt x="319018" y="1370712"/>
                </a:lnTo>
                <a:lnTo>
                  <a:pt x="229214" y="1460553"/>
                </a:lnTo>
                <a:close/>
              </a:path>
              <a:path w="1025525" h="2323465">
                <a:moveTo>
                  <a:pt x="283951" y="1653924"/>
                </a:moveTo>
                <a:lnTo>
                  <a:pt x="159936" y="1529858"/>
                </a:lnTo>
                <a:lnTo>
                  <a:pt x="230069" y="1529858"/>
                </a:lnTo>
                <a:lnTo>
                  <a:pt x="319018" y="1618843"/>
                </a:lnTo>
                <a:lnTo>
                  <a:pt x="283951" y="1653924"/>
                </a:lnTo>
                <a:close/>
              </a:path>
              <a:path w="1025525" h="2323465">
                <a:moveTo>
                  <a:pt x="741526" y="1654780"/>
                </a:moveTo>
                <a:lnTo>
                  <a:pt x="706459" y="1619699"/>
                </a:lnTo>
                <a:lnTo>
                  <a:pt x="830475" y="1495633"/>
                </a:lnTo>
                <a:lnTo>
                  <a:pt x="706459" y="1371568"/>
                </a:lnTo>
                <a:lnTo>
                  <a:pt x="741526" y="1336487"/>
                </a:lnTo>
                <a:lnTo>
                  <a:pt x="865541" y="1460553"/>
                </a:lnTo>
                <a:lnTo>
                  <a:pt x="935674" y="1460553"/>
                </a:lnTo>
                <a:lnTo>
                  <a:pt x="900607" y="1495633"/>
                </a:lnTo>
                <a:lnTo>
                  <a:pt x="935674" y="1530714"/>
                </a:lnTo>
                <a:lnTo>
                  <a:pt x="865541" y="1530714"/>
                </a:lnTo>
                <a:lnTo>
                  <a:pt x="741526" y="1654780"/>
                </a:lnTo>
                <a:close/>
              </a:path>
              <a:path w="1025525" h="2323465">
                <a:moveTo>
                  <a:pt x="935674" y="1460553"/>
                </a:moveTo>
                <a:lnTo>
                  <a:pt x="865541" y="1460553"/>
                </a:lnTo>
                <a:lnTo>
                  <a:pt x="989556" y="1336487"/>
                </a:lnTo>
                <a:lnTo>
                  <a:pt x="1024623" y="1371568"/>
                </a:lnTo>
                <a:lnTo>
                  <a:pt x="935674" y="1460553"/>
                </a:lnTo>
                <a:close/>
              </a:path>
              <a:path w="1025525" h="2323465">
                <a:moveTo>
                  <a:pt x="989556" y="1654780"/>
                </a:moveTo>
                <a:lnTo>
                  <a:pt x="865541" y="1530714"/>
                </a:lnTo>
                <a:lnTo>
                  <a:pt x="935674" y="1530714"/>
                </a:lnTo>
                <a:lnTo>
                  <a:pt x="1024623" y="1619699"/>
                </a:lnTo>
                <a:lnTo>
                  <a:pt x="989556" y="1654780"/>
                </a:lnTo>
                <a:close/>
              </a:path>
              <a:path w="1025525" h="2323465">
                <a:moveTo>
                  <a:pt x="36776" y="2322168"/>
                </a:moveTo>
                <a:lnTo>
                  <a:pt x="1709" y="2287087"/>
                </a:lnTo>
                <a:lnTo>
                  <a:pt x="124870" y="2163877"/>
                </a:lnTo>
                <a:lnTo>
                  <a:pt x="0" y="2039811"/>
                </a:lnTo>
                <a:lnTo>
                  <a:pt x="35065" y="2004731"/>
                </a:lnTo>
                <a:lnTo>
                  <a:pt x="159081" y="2128796"/>
                </a:lnTo>
                <a:lnTo>
                  <a:pt x="230069" y="2128796"/>
                </a:lnTo>
                <a:lnTo>
                  <a:pt x="195858" y="2163021"/>
                </a:lnTo>
                <a:lnTo>
                  <a:pt x="230924" y="2198102"/>
                </a:lnTo>
                <a:lnTo>
                  <a:pt x="160791" y="2198102"/>
                </a:lnTo>
                <a:lnTo>
                  <a:pt x="36776" y="2322168"/>
                </a:lnTo>
                <a:close/>
              </a:path>
              <a:path w="1025525" h="2323465">
                <a:moveTo>
                  <a:pt x="230069" y="2128796"/>
                </a:moveTo>
                <a:lnTo>
                  <a:pt x="159081" y="2128796"/>
                </a:lnTo>
                <a:lnTo>
                  <a:pt x="283096" y="2004731"/>
                </a:lnTo>
                <a:lnTo>
                  <a:pt x="319873" y="2038956"/>
                </a:lnTo>
                <a:lnTo>
                  <a:pt x="230069" y="2128796"/>
                </a:lnTo>
                <a:close/>
              </a:path>
              <a:path w="1025525" h="2323465">
                <a:moveTo>
                  <a:pt x="284807" y="2322168"/>
                </a:moveTo>
                <a:lnTo>
                  <a:pt x="160791" y="2198102"/>
                </a:lnTo>
                <a:lnTo>
                  <a:pt x="230924" y="2198102"/>
                </a:lnTo>
                <a:lnTo>
                  <a:pt x="319873" y="2287087"/>
                </a:lnTo>
                <a:lnTo>
                  <a:pt x="284807" y="2322168"/>
                </a:lnTo>
                <a:close/>
              </a:path>
              <a:path w="1025525" h="2323465">
                <a:moveTo>
                  <a:pt x="742381" y="2323023"/>
                </a:moveTo>
                <a:lnTo>
                  <a:pt x="707314" y="2287943"/>
                </a:lnTo>
                <a:lnTo>
                  <a:pt x="831330" y="2163877"/>
                </a:lnTo>
                <a:lnTo>
                  <a:pt x="707314" y="2039811"/>
                </a:lnTo>
                <a:lnTo>
                  <a:pt x="742381" y="2004731"/>
                </a:lnTo>
                <a:lnTo>
                  <a:pt x="866396" y="2128796"/>
                </a:lnTo>
                <a:lnTo>
                  <a:pt x="936529" y="2128796"/>
                </a:lnTo>
                <a:lnTo>
                  <a:pt x="901463" y="2163877"/>
                </a:lnTo>
                <a:lnTo>
                  <a:pt x="936529" y="2198957"/>
                </a:lnTo>
                <a:lnTo>
                  <a:pt x="866396" y="2198957"/>
                </a:lnTo>
                <a:lnTo>
                  <a:pt x="742381" y="2323023"/>
                </a:lnTo>
                <a:close/>
              </a:path>
              <a:path w="1025525" h="2323465">
                <a:moveTo>
                  <a:pt x="936529" y="2128796"/>
                </a:moveTo>
                <a:lnTo>
                  <a:pt x="866396" y="2128796"/>
                </a:lnTo>
                <a:lnTo>
                  <a:pt x="990412" y="2004731"/>
                </a:lnTo>
                <a:lnTo>
                  <a:pt x="1025478" y="2039811"/>
                </a:lnTo>
                <a:lnTo>
                  <a:pt x="936529" y="2128796"/>
                </a:lnTo>
                <a:close/>
              </a:path>
              <a:path w="1025525" h="2323465">
                <a:moveTo>
                  <a:pt x="990412" y="2323023"/>
                </a:moveTo>
                <a:lnTo>
                  <a:pt x="866396" y="2198957"/>
                </a:lnTo>
                <a:lnTo>
                  <a:pt x="936529" y="2198957"/>
                </a:lnTo>
                <a:lnTo>
                  <a:pt x="1025478" y="2287943"/>
                </a:lnTo>
                <a:lnTo>
                  <a:pt x="990412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3685" y="7819008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04808" y="7819008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4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8224" y="7671524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81150" y="7671524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SYSTEM</a:t>
            </a:r>
            <a:r>
              <a:rPr spc="-185" dirty="0"/>
              <a:t> </a:t>
            </a:r>
            <a:r>
              <a:rPr spc="-60" dirty="0"/>
              <a:t>ANALYSIS</a:t>
            </a:r>
            <a:r>
              <a:rPr spc="-180" dirty="0"/>
              <a:t> </a:t>
            </a:r>
            <a:r>
              <a:rPr spc="95" dirty="0"/>
              <a:t>AND</a:t>
            </a:r>
            <a:r>
              <a:rPr spc="-180" dirty="0"/>
              <a:t> </a:t>
            </a:r>
            <a:r>
              <a:rPr dirty="0"/>
              <a:t>DESIGN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108274" y="4860004"/>
            <a:ext cx="102889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85" dirty="0">
                <a:solidFill>
                  <a:srgbClr val="FFFFFF"/>
                </a:solidFill>
                <a:latin typeface="Arial"/>
                <a:cs typeface="Arial"/>
              </a:rPr>
              <a:t>MIDTERM</a:t>
            </a:r>
            <a:r>
              <a:rPr sz="46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1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46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55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0650" cy="149225"/>
          </a:xfrm>
          <a:custGeom>
            <a:avLst/>
            <a:gdLst/>
            <a:ahLst/>
            <a:cxnLst/>
            <a:rect l="l" t="t" r="r" b="b"/>
            <a:pathLst>
              <a:path w="120650" h="149225">
                <a:moveTo>
                  <a:pt x="120565" y="28955"/>
                </a:moveTo>
                <a:lnTo>
                  <a:pt x="0" y="149086"/>
                </a:lnTo>
                <a:lnTo>
                  <a:pt x="0" y="90568"/>
                </a:lnTo>
                <a:lnTo>
                  <a:pt x="90895" y="0"/>
                </a:lnTo>
                <a:lnTo>
                  <a:pt x="91503" y="0"/>
                </a:lnTo>
                <a:lnTo>
                  <a:pt x="120565" y="28955"/>
                </a:lnTo>
                <a:close/>
              </a:path>
            </a:pathLst>
          </a:custGeom>
          <a:solidFill>
            <a:srgbClr val="6A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98654"/>
            <a:ext cx="120650" cy="149225"/>
          </a:xfrm>
          <a:custGeom>
            <a:avLst/>
            <a:gdLst/>
            <a:ahLst/>
            <a:cxnLst/>
            <a:rect l="l" t="t" r="r" b="b"/>
            <a:pathLst>
              <a:path w="120650" h="149225">
                <a:moveTo>
                  <a:pt x="120586" y="120143"/>
                </a:moveTo>
                <a:lnTo>
                  <a:pt x="91504" y="149120"/>
                </a:lnTo>
                <a:lnTo>
                  <a:pt x="90938" y="149120"/>
                </a:lnTo>
                <a:lnTo>
                  <a:pt x="0" y="58515"/>
                </a:lnTo>
                <a:lnTo>
                  <a:pt x="0" y="0"/>
                </a:lnTo>
                <a:lnTo>
                  <a:pt x="120586" y="120143"/>
                </a:lnTo>
                <a:close/>
              </a:path>
            </a:pathLst>
          </a:custGeom>
          <a:solidFill>
            <a:srgbClr val="6A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347" y="0"/>
            <a:ext cx="1252855" cy="1248410"/>
          </a:xfrm>
          <a:custGeom>
            <a:avLst/>
            <a:gdLst/>
            <a:ahLst/>
            <a:cxnLst/>
            <a:rect l="l" t="t" r="r" b="b"/>
            <a:pathLst>
              <a:path w="1252855" h="1248410">
                <a:moveTo>
                  <a:pt x="1252842" y="1219098"/>
                </a:moveTo>
                <a:lnTo>
                  <a:pt x="655739" y="624192"/>
                </a:lnTo>
                <a:lnTo>
                  <a:pt x="1252816" y="29260"/>
                </a:lnTo>
                <a:lnTo>
                  <a:pt x="1223454" y="0"/>
                </a:lnTo>
                <a:lnTo>
                  <a:pt x="626364" y="594944"/>
                </a:lnTo>
                <a:lnTo>
                  <a:pt x="29362" y="114"/>
                </a:lnTo>
                <a:lnTo>
                  <a:pt x="0" y="29375"/>
                </a:lnTo>
                <a:lnTo>
                  <a:pt x="597001" y="624205"/>
                </a:lnTo>
                <a:lnTo>
                  <a:pt x="25" y="1219034"/>
                </a:lnTo>
                <a:lnTo>
                  <a:pt x="29387" y="1248295"/>
                </a:lnTo>
                <a:lnTo>
                  <a:pt x="626376" y="653453"/>
                </a:lnTo>
                <a:lnTo>
                  <a:pt x="1223479" y="1248359"/>
                </a:lnTo>
                <a:lnTo>
                  <a:pt x="1252842" y="1219098"/>
                </a:lnTo>
                <a:close/>
              </a:path>
            </a:pathLst>
          </a:custGeom>
          <a:solidFill>
            <a:srgbClr val="6A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4975" y="0"/>
            <a:ext cx="1252855" cy="1248410"/>
          </a:xfrm>
          <a:custGeom>
            <a:avLst/>
            <a:gdLst/>
            <a:ahLst/>
            <a:cxnLst/>
            <a:rect l="l" t="t" r="r" b="b"/>
            <a:pathLst>
              <a:path w="1252855" h="1248410">
                <a:moveTo>
                  <a:pt x="1252829" y="1219098"/>
                </a:moveTo>
                <a:lnTo>
                  <a:pt x="655726" y="624192"/>
                </a:lnTo>
                <a:lnTo>
                  <a:pt x="1252816" y="29248"/>
                </a:lnTo>
                <a:lnTo>
                  <a:pt x="1223454" y="0"/>
                </a:lnTo>
                <a:lnTo>
                  <a:pt x="626364" y="594931"/>
                </a:lnTo>
                <a:lnTo>
                  <a:pt x="29362" y="101"/>
                </a:lnTo>
                <a:lnTo>
                  <a:pt x="0" y="29362"/>
                </a:lnTo>
                <a:lnTo>
                  <a:pt x="597001" y="624192"/>
                </a:lnTo>
                <a:lnTo>
                  <a:pt x="12" y="1219022"/>
                </a:lnTo>
                <a:lnTo>
                  <a:pt x="29387" y="1248283"/>
                </a:lnTo>
                <a:lnTo>
                  <a:pt x="626364" y="653453"/>
                </a:lnTo>
                <a:lnTo>
                  <a:pt x="1223467" y="1248359"/>
                </a:lnTo>
                <a:lnTo>
                  <a:pt x="1252829" y="1219098"/>
                </a:lnTo>
                <a:close/>
              </a:path>
            </a:pathLst>
          </a:custGeom>
          <a:solidFill>
            <a:srgbClr val="6A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3578" y="0"/>
            <a:ext cx="1252855" cy="1248410"/>
          </a:xfrm>
          <a:custGeom>
            <a:avLst/>
            <a:gdLst/>
            <a:ahLst/>
            <a:cxnLst/>
            <a:rect l="l" t="t" r="r" b="b"/>
            <a:pathLst>
              <a:path w="1252854" h="1248410">
                <a:moveTo>
                  <a:pt x="1252842" y="1219098"/>
                </a:moveTo>
                <a:lnTo>
                  <a:pt x="655739" y="624192"/>
                </a:lnTo>
                <a:lnTo>
                  <a:pt x="1252816" y="29260"/>
                </a:lnTo>
                <a:lnTo>
                  <a:pt x="1223454" y="0"/>
                </a:lnTo>
                <a:lnTo>
                  <a:pt x="626376" y="594931"/>
                </a:lnTo>
                <a:lnTo>
                  <a:pt x="29375" y="114"/>
                </a:lnTo>
                <a:lnTo>
                  <a:pt x="0" y="29375"/>
                </a:lnTo>
                <a:lnTo>
                  <a:pt x="597001" y="624205"/>
                </a:lnTo>
                <a:lnTo>
                  <a:pt x="25" y="1219034"/>
                </a:lnTo>
                <a:lnTo>
                  <a:pt x="29387" y="1248295"/>
                </a:lnTo>
                <a:lnTo>
                  <a:pt x="626376" y="653453"/>
                </a:lnTo>
                <a:lnTo>
                  <a:pt x="1223479" y="1248359"/>
                </a:lnTo>
                <a:lnTo>
                  <a:pt x="1252842" y="1219098"/>
                </a:lnTo>
                <a:close/>
              </a:path>
            </a:pathLst>
          </a:custGeom>
          <a:solidFill>
            <a:srgbClr val="6A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2206" y="0"/>
            <a:ext cx="1252855" cy="1248410"/>
          </a:xfrm>
          <a:custGeom>
            <a:avLst/>
            <a:gdLst/>
            <a:ahLst/>
            <a:cxnLst/>
            <a:rect l="l" t="t" r="r" b="b"/>
            <a:pathLst>
              <a:path w="1252854" h="1248410">
                <a:moveTo>
                  <a:pt x="1252842" y="1219098"/>
                </a:moveTo>
                <a:lnTo>
                  <a:pt x="655739" y="624192"/>
                </a:lnTo>
                <a:lnTo>
                  <a:pt x="1252816" y="29260"/>
                </a:lnTo>
                <a:lnTo>
                  <a:pt x="1223454" y="0"/>
                </a:lnTo>
                <a:lnTo>
                  <a:pt x="626364" y="594944"/>
                </a:lnTo>
                <a:lnTo>
                  <a:pt x="29362" y="114"/>
                </a:lnTo>
                <a:lnTo>
                  <a:pt x="0" y="29375"/>
                </a:lnTo>
                <a:lnTo>
                  <a:pt x="597001" y="624205"/>
                </a:lnTo>
                <a:lnTo>
                  <a:pt x="25" y="1219034"/>
                </a:lnTo>
                <a:lnTo>
                  <a:pt x="29387" y="1248295"/>
                </a:lnTo>
                <a:lnTo>
                  <a:pt x="626376" y="653453"/>
                </a:lnTo>
                <a:lnTo>
                  <a:pt x="1223479" y="1248359"/>
                </a:lnTo>
                <a:lnTo>
                  <a:pt x="1252842" y="1219098"/>
                </a:lnTo>
                <a:close/>
              </a:path>
            </a:pathLst>
          </a:custGeom>
          <a:solidFill>
            <a:srgbClr val="6A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3ADCB-7248-82A7-2F73-A7FB49BF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23" y="1485900"/>
            <a:ext cx="7817977" cy="8547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631F4E-B55E-BDEB-ED81-911EA2DFB220}"/>
              </a:ext>
            </a:extLst>
          </p:cNvPr>
          <p:cNvSpPr txBox="1"/>
          <p:nvPr/>
        </p:nvSpPr>
        <p:spPr>
          <a:xfrm>
            <a:off x="6553200" y="439539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spc="-50" dirty="0">
                <a:solidFill>
                  <a:schemeClr val="bg1"/>
                </a:solidFill>
              </a:rPr>
              <a:t>ACTIVITY DIAGRAM</a:t>
            </a:r>
            <a:endParaRPr lang="en-IN" sz="3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3215"/>
            <a:ext cx="147320" cy="664210"/>
          </a:xfrm>
          <a:custGeom>
            <a:avLst/>
            <a:gdLst/>
            <a:ahLst/>
            <a:cxnLst/>
            <a:rect l="l" t="t" r="r" b="b"/>
            <a:pathLst>
              <a:path w="147320" h="664210">
                <a:moveTo>
                  <a:pt x="0" y="664072"/>
                </a:moveTo>
                <a:lnTo>
                  <a:pt x="0" y="0"/>
                </a:lnTo>
                <a:lnTo>
                  <a:pt x="8380" y="7806"/>
                </a:lnTo>
                <a:lnTo>
                  <a:pt x="38528" y="39624"/>
                </a:lnTo>
                <a:lnTo>
                  <a:pt x="65426" y="74258"/>
                </a:lnTo>
                <a:lnTo>
                  <a:pt x="88817" y="111374"/>
                </a:lnTo>
                <a:lnTo>
                  <a:pt x="108475" y="150616"/>
                </a:lnTo>
                <a:lnTo>
                  <a:pt x="124210" y="191605"/>
                </a:lnTo>
                <a:lnTo>
                  <a:pt x="135872" y="233946"/>
                </a:lnTo>
                <a:lnTo>
                  <a:pt x="143347" y="277232"/>
                </a:lnTo>
                <a:lnTo>
                  <a:pt x="146563" y="321046"/>
                </a:lnTo>
                <a:lnTo>
                  <a:pt x="146697" y="332035"/>
                </a:lnTo>
                <a:lnTo>
                  <a:pt x="146563" y="343025"/>
                </a:lnTo>
                <a:lnTo>
                  <a:pt x="143347" y="386839"/>
                </a:lnTo>
                <a:lnTo>
                  <a:pt x="135872" y="430125"/>
                </a:lnTo>
                <a:lnTo>
                  <a:pt x="124210" y="472466"/>
                </a:lnTo>
                <a:lnTo>
                  <a:pt x="108475" y="513455"/>
                </a:lnTo>
                <a:lnTo>
                  <a:pt x="88817" y="552697"/>
                </a:lnTo>
                <a:lnTo>
                  <a:pt x="65426" y="589813"/>
                </a:lnTo>
                <a:lnTo>
                  <a:pt x="38528" y="624447"/>
                </a:lnTo>
                <a:lnTo>
                  <a:pt x="8380" y="656265"/>
                </a:lnTo>
                <a:lnTo>
                  <a:pt x="0" y="664072"/>
                </a:lnTo>
                <a:close/>
              </a:path>
            </a:pathLst>
          </a:custGeom>
          <a:solidFill>
            <a:srgbClr val="53B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498" y="137576"/>
            <a:ext cx="891540" cy="895350"/>
          </a:xfrm>
          <a:custGeom>
            <a:avLst/>
            <a:gdLst/>
            <a:ahLst/>
            <a:cxnLst/>
            <a:rect l="l" t="t" r="r" b="b"/>
            <a:pathLst>
              <a:path w="891539" h="895350">
                <a:moveTo>
                  <a:pt x="445517" y="895349"/>
                </a:moveTo>
                <a:lnTo>
                  <a:pt x="401848" y="893194"/>
                </a:lnTo>
                <a:lnTo>
                  <a:pt x="358600" y="886748"/>
                </a:lnTo>
                <a:lnTo>
                  <a:pt x="316190" y="876073"/>
                </a:lnTo>
                <a:lnTo>
                  <a:pt x="275024" y="861272"/>
                </a:lnTo>
                <a:lnTo>
                  <a:pt x="235501" y="842489"/>
                </a:lnTo>
                <a:lnTo>
                  <a:pt x="198001" y="819903"/>
                </a:lnTo>
                <a:lnTo>
                  <a:pt x="162883" y="793732"/>
                </a:lnTo>
                <a:lnTo>
                  <a:pt x="130488" y="764228"/>
                </a:lnTo>
                <a:lnTo>
                  <a:pt x="101127" y="731677"/>
                </a:lnTo>
                <a:lnTo>
                  <a:pt x="75082" y="696389"/>
                </a:lnTo>
                <a:lnTo>
                  <a:pt x="52605" y="658707"/>
                </a:lnTo>
                <a:lnTo>
                  <a:pt x="33912" y="618992"/>
                </a:lnTo>
                <a:lnTo>
                  <a:pt x="19183" y="577628"/>
                </a:lnTo>
                <a:lnTo>
                  <a:pt x="8560" y="535012"/>
                </a:lnTo>
                <a:lnTo>
                  <a:pt x="2145" y="491554"/>
                </a:lnTo>
                <a:lnTo>
                  <a:pt x="0" y="447674"/>
                </a:lnTo>
                <a:lnTo>
                  <a:pt x="536" y="425708"/>
                </a:lnTo>
                <a:lnTo>
                  <a:pt x="4821" y="381987"/>
                </a:lnTo>
                <a:lnTo>
                  <a:pt x="13351" y="338898"/>
                </a:lnTo>
                <a:lnTo>
                  <a:pt x="26042" y="296857"/>
                </a:lnTo>
                <a:lnTo>
                  <a:pt x="42773" y="256269"/>
                </a:lnTo>
                <a:lnTo>
                  <a:pt x="63383" y="217523"/>
                </a:lnTo>
                <a:lnTo>
                  <a:pt x="87674" y="180995"/>
                </a:lnTo>
                <a:lnTo>
                  <a:pt x="115410" y="147034"/>
                </a:lnTo>
                <a:lnTo>
                  <a:pt x="146325" y="115969"/>
                </a:lnTo>
                <a:lnTo>
                  <a:pt x="180122" y="88098"/>
                </a:lnTo>
                <a:lnTo>
                  <a:pt x="216475" y="63691"/>
                </a:lnTo>
                <a:lnTo>
                  <a:pt x="255033" y="42981"/>
                </a:lnTo>
                <a:lnTo>
                  <a:pt x="295426" y="26168"/>
                </a:lnTo>
                <a:lnTo>
                  <a:pt x="337265" y="13415"/>
                </a:lnTo>
                <a:lnTo>
                  <a:pt x="380145" y="4845"/>
                </a:lnTo>
                <a:lnTo>
                  <a:pt x="423656" y="538"/>
                </a:lnTo>
                <a:lnTo>
                  <a:pt x="445517" y="0"/>
                </a:lnTo>
                <a:lnTo>
                  <a:pt x="467377" y="538"/>
                </a:lnTo>
                <a:lnTo>
                  <a:pt x="510887" y="4845"/>
                </a:lnTo>
                <a:lnTo>
                  <a:pt x="553768" y="13415"/>
                </a:lnTo>
                <a:lnTo>
                  <a:pt x="595607" y="26168"/>
                </a:lnTo>
                <a:lnTo>
                  <a:pt x="636000" y="42981"/>
                </a:lnTo>
                <a:lnTo>
                  <a:pt x="674558" y="63691"/>
                </a:lnTo>
                <a:lnTo>
                  <a:pt x="710911" y="88098"/>
                </a:lnTo>
                <a:lnTo>
                  <a:pt x="744708" y="115969"/>
                </a:lnTo>
                <a:lnTo>
                  <a:pt x="775623" y="147034"/>
                </a:lnTo>
                <a:lnTo>
                  <a:pt x="803359" y="180995"/>
                </a:lnTo>
                <a:lnTo>
                  <a:pt x="827649" y="217523"/>
                </a:lnTo>
                <a:lnTo>
                  <a:pt x="848259" y="256269"/>
                </a:lnTo>
                <a:lnTo>
                  <a:pt x="864990" y="296857"/>
                </a:lnTo>
                <a:lnTo>
                  <a:pt x="877682" y="338898"/>
                </a:lnTo>
                <a:lnTo>
                  <a:pt x="886212" y="381987"/>
                </a:lnTo>
                <a:lnTo>
                  <a:pt x="890497" y="425708"/>
                </a:lnTo>
                <a:lnTo>
                  <a:pt x="891034" y="447674"/>
                </a:lnTo>
                <a:lnTo>
                  <a:pt x="890497" y="469641"/>
                </a:lnTo>
                <a:lnTo>
                  <a:pt x="886212" y="513362"/>
                </a:lnTo>
                <a:lnTo>
                  <a:pt x="877682" y="556451"/>
                </a:lnTo>
                <a:lnTo>
                  <a:pt x="864990" y="598492"/>
                </a:lnTo>
                <a:lnTo>
                  <a:pt x="848259" y="639080"/>
                </a:lnTo>
                <a:lnTo>
                  <a:pt x="827649" y="677826"/>
                </a:lnTo>
                <a:lnTo>
                  <a:pt x="803359" y="714354"/>
                </a:lnTo>
                <a:lnTo>
                  <a:pt x="775623" y="748315"/>
                </a:lnTo>
                <a:lnTo>
                  <a:pt x="744707" y="779380"/>
                </a:lnTo>
                <a:lnTo>
                  <a:pt x="710911" y="807251"/>
                </a:lnTo>
                <a:lnTo>
                  <a:pt x="674558" y="831658"/>
                </a:lnTo>
                <a:lnTo>
                  <a:pt x="636000" y="852368"/>
                </a:lnTo>
                <a:lnTo>
                  <a:pt x="595607" y="869181"/>
                </a:lnTo>
                <a:lnTo>
                  <a:pt x="553768" y="881934"/>
                </a:lnTo>
                <a:lnTo>
                  <a:pt x="510887" y="890504"/>
                </a:lnTo>
                <a:lnTo>
                  <a:pt x="467377" y="894811"/>
                </a:lnTo>
                <a:lnTo>
                  <a:pt x="445517" y="895349"/>
                </a:lnTo>
                <a:close/>
              </a:path>
            </a:pathLst>
          </a:custGeom>
          <a:solidFill>
            <a:srgbClr val="2BA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9334" y="137576"/>
            <a:ext cx="891540" cy="895350"/>
          </a:xfrm>
          <a:custGeom>
            <a:avLst/>
            <a:gdLst/>
            <a:ahLst/>
            <a:cxnLst/>
            <a:rect l="l" t="t" r="r" b="b"/>
            <a:pathLst>
              <a:path w="891539" h="895350">
                <a:moveTo>
                  <a:pt x="445516" y="895349"/>
                </a:moveTo>
                <a:lnTo>
                  <a:pt x="401848" y="893194"/>
                </a:lnTo>
                <a:lnTo>
                  <a:pt x="358600" y="886748"/>
                </a:lnTo>
                <a:lnTo>
                  <a:pt x="316189" y="876073"/>
                </a:lnTo>
                <a:lnTo>
                  <a:pt x="275024" y="861272"/>
                </a:lnTo>
                <a:lnTo>
                  <a:pt x="235501" y="842489"/>
                </a:lnTo>
                <a:lnTo>
                  <a:pt x="198000" y="819903"/>
                </a:lnTo>
                <a:lnTo>
                  <a:pt x="162883" y="793732"/>
                </a:lnTo>
                <a:lnTo>
                  <a:pt x="130488" y="764228"/>
                </a:lnTo>
                <a:lnTo>
                  <a:pt x="101127" y="731677"/>
                </a:lnTo>
                <a:lnTo>
                  <a:pt x="75082" y="696389"/>
                </a:lnTo>
                <a:lnTo>
                  <a:pt x="52605" y="658707"/>
                </a:lnTo>
                <a:lnTo>
                  <a:pt x="33912" y="618992"/>
                </a:lnTo>
                <a:lnTo>
                  <a:pt x="19183" y="577628"/>
                </a:lnTo>
                <a:lnTo>
                  <a:pt x="8560" y="535012"/>
                </a:lnTo>
                <a:lnTo>
                  <a:pt x="2145" y="491554"/>
                </a:lnTo>
                <a:lnTo>
                  <a:pt x="0" y="447674"/>
                </a:lnTo>
                <a:lnTo>
                  <a:pt x="536" y="425708"/>
                </a:lnTo>
                <a:lnTo>
                  <a:pt x="4821" y="381987"/>
                </a:lnTo>
                <a:lnTo>
                  <a:pt x="13350" y="338898"/>
                </a:lnTo>
                <a:lnTo>
                  <a:pt x="26042" y="296857"/>
                </a:lnTo>
                <a:lnTo>
                  <a:pt x="42773" y="256269"/>
                </a:lnTo>
                <a:lnTo>
                  <a:pt x="63383" y="217523"/>
                </a:lnTo>
                <a:lnTo>
                  <a:pt x="87673" y="180995"/>
                </a:lnTo>
                <a:lnTo>
                  <a:pt x="115410" y="147034"/>
                </a:lnTo>
                <a:lnTo>
                  <a:pt x="146325" y="115969"/>
                </a:lnTo>
                <a:lnTo>
                  <a:pt x="180122" y="88098"/>
                </a:lnTo>
                <a:lnTo>
                  <a:pt x="216475" y="63691"/>
                </a:lnTo>
                <a:lnTo>
                  <a:pt x="255033" y="42981"/>
                </a:lnTo>
                <a:lnTo>
                  <a:pt x="295426" y="26168"/>
                </a:lnTo>
                <a:lnTo>
                  <a:pt x="337264" y="13415"/>
                </a:lnTo>
                <a:lnTo>
                  <a:pt x="380145" y="4845"/>
                </a:lnTo>
                <a:lnTo>
                  <a:pt x="423656" y="538"/>
                </a:lnTo>
                <a:lnTo>
                  <a:pt x="445516" y="0"/>
                </a:lnTo>
                <a:lnTo>
                  <a:pt x="467377" y="538"/>
                </a:lnTo>
                <a:lnTo>
                  <a:pt x="510887" y="4845"/>
                </a:lnTo>
                <a:lnTo>
                  <a:pt x="553768" y="13415"/>
                </a:lnTo>
                <a:lnTo>
                  <a:pt x="595606" y="26168"/>
                </a:lnTo>
                <a:lnTo>
                  <a:pt x="635999" y="42981"/>
                </a:lnTo>
                <a:lnTo>
                  <a:pt x="674558" y="63691"/>
                </a:lnTo>
                <a:lnTo>
                  <a:pt x="710911" y="88098"/>
                </a:lnTo>
                <a:lnTo>
                  <a:pt x="744708" y="115969"/>
                </a:lnTo>
                <a:lnTo>
                  <a:pt x="775623" y="147034"/>
                </a:lnTo>
                <a:lnTo>
                  <a:pt x="803359" y="180995"/>
                </a:lnTo>
                <a:lnTo>
                  <a:pt x="827649" y="217523"/>
                </a:lnTo>
                <a:lnTo>
                  <a:pt x="848259" y="256269"/>
                </a:lnTo>
                <a:lnTo>
                  <a:pt x="864990" y="296857"/>
                </a:lnTo>
                <a:lnTo>
                  <a:pt x="877682" y="338898"/>
                </a:lnTo>
                <a:lnTo>
                  <a:pt x="886212" y="381987"/>
                </a:lnTo>
                <a:lnTo>
                  <a:pt x="890497" y="425708"/>
                </a:lnTo>
                <a:lnTo>
                  <a:pt x="891033" y="447674"/>
                </a:lnTo>
                <a:lnTo>
                  <a:pt x="890497" y="469641"/>
                </a:lnTo>
                <a:lnTo>
                  <a:pt x="886212" y="513362"/>
                </a:lnTo>
                <a:lnTo>
                  <a:pt x="877682" y="556451"/>
                </a:lnTo>
                <a:lnTo>
                  <a:pt x="864990" y="598492"/>
                </a:lnTo>
                <a:lnTo>
                  <a:pt x="848259" y="639080"/>
                </a:lnTo>
                <a:lnTo>
                  <a:pt x="827649" y="677826"/>
                </a:lnTo>
                <a:lnTo>
                  <a:pt x="803359" y="714354"/>
                </a:lnTo>
                <a:lnTo>
                  <a:pt x="775623" y="748315"/>
                </a:lnTo>
                <a:lnTo>
                  <a:pt x="744708" y="779380"/>
                </a:lnTo>
                <a:lnTo>
                  <a:pt x="710910" y="807251"/>
                </a:lnTo>
                <a:lnTo>
                  <a:pt x="674558" y="831658"/>
                </a:lnTo>
                <a:lnTo>
                  <a:pt x="635999" y="852368"/>
                </a:lnTo>
                <a:lnTo>
                  <a:pt x="595606" y="869181"/>
                </a:lnTo>
                <a:lnTo>
                  <a:pt x="553768" y="881934"/>
                </a:lnTo>
                <a:lnTo>
                  <a:pt x="510887" y="890504"/>
                </a:lnTo>
                <a:lnTo>
                  <a:pt x="467377" y="894811"/>
                </a:lnTo>
                <a:lnTo>
                  <a:pt x="445516" y="895349"/>
                </a:lnTo>
                <a:close/>
              </a:path>
            </a:pathLst>
          </a:custGeom>
          <a:solidFill>
            <a:srgbClr val="299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8105" y="137576"/>
            <a:ext cx="891540" cy="895350"/>
          </a:xfrm>
          <a:custGeom>
            <a:avLst/>
            <a:gdLst/>
            <a:ahLst/>
            <a:cxnLst/>
            <a:rect l="l" t="t" r="r" b="b"/>
            <a:pathLst>
              <a:path w="891539" h="895350">
                <a:moveTo>
                  <a:pt x="445516" y="895349"/>
                </a:moveTo>
                <a:lnTo>
                  <a:pt x="401848" y="893194"/>
                </a:lnTo>
                <a:lnTo>
                  <a:pt x="358600" y="886748"/>
                </a:lnTo>
                <a:lnTo>
                  <a:pt x="316190" y="876073"/>
                </a:lnTo>
                <a:lnTo>
                  <a:pt x="275024" y="861272"/>
                </a:lnTo>
                <a:lnTo>
                  <a:pt x="235501" y="842489"/>
                </a:lnTo>
                <a:lnTo>
                  <a:pt x="198000" y="819903"/>
                </a:lnTo>
                <a:lnTo>
                  <a:pt x="162883" y="793732"/>
                </a:lnTo>
                <a:lnTo>
                  <a:pt x="130488" y="764228"/>
                </a:lnTo>
                <a:lnTo>
                  <a:pt x="101127" y="731677"/>
                </a:lnTo>
                <a:lnTo>
                  <a:pt x="75082" y="696389"/>
                </a:lnTo>
                <a:lnTo>
                  <a:pt x="52605" y="658707"/>
                </a:lnTo>
                <a:lnTo>
                  <a:pt x="33912" y="618992"/>
                </a:lnTo>
                <a:lnTo>
                  <a:pt x="19183" y="577628"/>
                </a:lnTo>
                <a:lnTo>
                  <a:pt x="8560" y="535012"/>
                </a:lnTo>
                <a:lnTo>
                  <a:pt x="2145" y="491554"/>
                </a:lnTo>
                <a:lnTo>
                  <a:pt x="0" y="447674"/>
                </a:lnTo>
                <a:lnTo>
                  <a:pt x="536" y="425708"/>
                </a:lnTo>
                <a:lnTo>
                  <a:pt x="4821" y="381987"/>
                </a:lnTo>
                <a:lnTo>
                  <a:pt x="13350" y="338898"/>
                </a:lnTo>
                <a:lnTo>
                  <a:pt x="26042" y="296857"/>
                </a:lnTo>
                <a:lnTo>
                  <a:pt x="42773" y="256269"/>
                </a:lnTo>
                <a:lnTo>
                  <a:pt x="63383" y="217523"/>
                </a:lnTo>
                <a:lnTo>
                  <a:pt x="87673" y="180995"/>
                </a:lnTo>
                <a:lnTo>
                  <a:pt x="115410" y="147034"/>
                </a:lnTo>
                <a:lnTo>
                  <a:pt x="146325" y="115969"/>
                </a:lnTo>
                <a:lnTo>
                  <a:pt x="180122" y="88098"/>
                </a:lnTo>
                <a:lnTo>
                  <a:pt x="216474" y="63691"/>
                </a:lnTo>
                <a:lnTo>
                  <a:pt x="255033" y="42981"/>
                </a:lnTo>
                <a:lnTo>
                  <a:pt x="295426" y="26168"/>
                </a:lnTo>
                <a:lnTo>
                  <a:pt x="337264" y="13415"/>
                </a:lnTo>
                <a:lnTo>
                  <a:pt x="380145" y="4845"/>
                </a:lnTo>
                <a:lnTo>
                  <a:pt x="423656" y="538"/>
                </a:lnTo>
                <a:lnTo>
                  <a:pt x="445516" y="0"/>
                </a:lnTo>
                <a:lnTo>
                  <a:pt x="467377" y="538"/>
                </a:lnTo>
                <a:lnTo>
                  <a:pt x="510887" y="4845"/>
                </a:lnTo>
                <a:lnTo>
                  <a:pt x="553768" y="13415"/>
                </a:lnTo>
                <a:lnTo>
                  <a:pt x="595606" y="26168"/>
                </a:lnTo>
                <a:lnTo>
                  <a:pt x="635998" y="42981"/>
                </a:lnTo>
                <a:lnTo>
                  <a:pt x="674557" y="63691"/>
                </a:lnTo>
                <a:lnTo>
                  <a:pt x="710910" y="88098"/>
                </a:lnTo>
                <a:lnTo>
                  <a:pt x="744707" y="115969"/>
                </a:lnTo>
                <a:lnTo>
                  <a:pt x="775622" y="147034"/>
                </a:lnTo>
                <a:lnTo>
                  <a:pt x="803359" y="180995"/>
                </a:lnTo>
                <a:lnTo>
                  <a:pt x="827648" y="217523"/>
                </a:lnTo>
                <a:lnTo>
                  <a:pt x="848259" y="256269"/>
                </a:lnTo>
                <a:lnTo>
                  <a:pt x="864990" y="296857"/>
                </a:lnTo>
                <a:lnTo>
                  <a:pt x="877681" y="338898"/>
                </a:lnTo>
                <a:lnTo>
                  <a:pt x="886211" y="381987"/>
                </a:lnTo>
                <a:lnTo>
                  <a:pt x="890497" y="425708"/>
                </a:lnTo>
                <a:lnTo>
                  <a:pt x="891033" y="447674"/>
                </a:lnTo>
                <a:lnTo>
                  <a:pt x="890497" y="469641"/>
                </a:lnTo>
                <a:lnTo>
                  <a:pt x="886212" y="513362"/>
                </a:lnTo>
                <a:lnTo>
                  <a:pt x="877681" y="556451"/>
                </a:lnTo>
                <a:lnTo>
                  <a:pt x="864990" y="598492"/>
                </a:lnTo>
                <a:lnTo>
                  <a:pt x="848259" y="639080"/>
                </a:lnTo>
                <a:lnTo>
                  <a:pt x="827649" y="677826"/>
                </a:lnTo>
                <a:lnTo>
                  <a:pt x="803359" y="714354"/>
                </a:lnTo>
                <a:lnTo>
                  <a:pt x="775622" y="748315"/>
                </a:lnTo>
                <a:lnTo>
                  <a:pt x="744707" y="779380"/>
                </a:lnTo>
                <a:lnTo>
                  <a:pt x="710910" y="807251"/>
                </a:lnTo>
                <a:lnTo>
                  <a:pt x="674557" y="831658"/>
                </a:lnTo>
                <a:lnTo>
                  <a:pt x="635999" y="852368"/>
                </a:lnTo>
                <a:lnTo>
                  <a:pt x="595606" y="869181"/>
                </a:lnTo>
                <a:lnTo>
                  <a:pt x="553768" y="881934"/>
                </a:lnTo>
                <a:lnTo>
                  <a:pt x="510887" y="890504"/>
                </a:lnTo>
                <a:lnTo>
                  <a:pt x="467377" y="894811"/>
                </a:lnTo>
                <a:lnTo>
                  <a:pt x="445516" y="895349"/>
                </a:lnTo>
                <a:close/>
              </a:path>
            </a:pathLst>
          </a:custGeom>
          <a:solidFill>
            <a:srgbClr val="258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4940" y="137576"/>
            <a:ext cx="891540" cy="895350"/>
          </a:xfrm>
          <a:custGeom>
            <a:avLst/>
            <a:gdLst/>
            <a:ahLst/>
            <a:cxnLst/>
            <a:rect l="l" t="t" r="r" b="b"/>
            <a:pathLst>
              <a:path w="891540" h="895350">
                <a:moveTo>
                  <a:pt x="445516" y="895349"/>
                </a:moveTo>
                <a:lnTo>
                  <a:pt x="401848" y="893194"/>
                </a:lnTo>
                <a:lnTo>
                  <a:pt x="358600" y="886748"/>
                </a:lnTo>
                <a:lnTo>
                  <a:pt x="316189" y="876073"/>
                </a:lnTo>
                <a:lnTo>
                  <a:pt x="275024" y="861272"/>
                </a:lnTo>
                <a:lnTo>
                  <a:pt x="235501" y="842489"/>
                </a:lnTo>
                <a:lnTo>
                  <a:pt x="198000" y="819903"/>
                </a:lnTo>
                <a:lnTo>
                  <a:pt x="162883" y="793732"/>
                </a:lnTo>
                <a:lnTo>
                  <a:pt x="130488" y="764228"/>
                </a:lnTo>
                <a:lnTo>
                  <a:pt x="101128" y="731677"/>
                </a:lnTo>
                <a:lnTo>
                  <a:pt x="75083" y="696389"/>
                </a:lnTo>
                <a:lnTo>
                  <a:pt x="52606" y="658707"/>
                </a:lnTo>
                <a:lnTo>
                  <a:pt x="33912" y="618992"/>
                </a:lnTo>
                <a:lnTo>
                  <a:pt x="19184" y="577628"/>
                </a:lnTo>
                <a:lnTo>
                  <a:pt x="8560" y="535012"/>
                </a:lnTo>
                <a:lnTo>
                  <a:pt x="2145" y="491554"/>
                </a:lnTo>
                <a:lnTo>
                  <a:pt x="0" y="447674"/>
                </a:lnTo>
                <a:lnTo>
                  <a:pt x="536" y="425708"/>
                </a:lnTo>
                <a:lnTo>
                  <a:pt x="4821" y="381987"/>
                </a:lnTo>
                <a:lnTo>
                  <a:pt x="13350" y="338898"/>
                </a:lnTo>
                <a:lnTo>
                  <a:pt x="26042" y="296857"/>
                </a:lnTo>
                <a:lnTo>
                  <a:pt x="42774" y="256269"/>
                </a:lnTo>
                <a:lnTo>
                  <a:pt x="63384" y="217523"/>
                </a:lnTo>
                <a:lnTo>
                  <a:pt x="87674" y="180995"/>
                </a:lnTo>
                <a:lnTo>
                  <a:pt x="115410" y="147034"/>
                </a:lnTo>
                <a:lnTo>
                  <a:pt x="146325" y="115969"/>
                </a:lnTo>
                <a:lnTo>
                  <a:pt x="180122" y="88098"/>
                </a:lnTo>
                <a:lnTo>
                  <a:pt x="216475" y="63691"/>
                </a:lnTo>
                <a:lnTo>
                  <a:pt x="255033" y="42981"/>
                </a:lnTo>
                <a:lnTo>
                  <a:pt x="295426" y="26168"/>
                </a:lnTo>
                <a:lnTo>
                  <a:pt x="337264" y="13415"/>
                </a:lnTo>
                <a:lnTo>
                  <a:pt x="380146" y="4845"/>
                </a:lnTo>
                <a:lnTo>
                  <a:pt x="423656" y="538"/>
                </a:lnTo>
                <a:lnTo>
                  <a:pt x="445516" y="0"/>
                </a:lnTo>
                <a:lnTo>
                  <a:pt x="467377" y="538"/>
                </a:lnTo>
                <a:lnTo>
                  <a:pt x="510888" y="4845"/>
                </a:lnTo>
                <a:lnTo>
                  <a:pt x="553769" y="13415"/>
                </a:lnTo>
                <a:lnTo>
                  <a:pt x="595607" y="26168"/>
                </a:lnTo>
                <a:lnTo>
                  <a:pt x="635999" y="42981"/>
                </a:lnTo>
                <a:lnTo>
                  <a:pt x="674558" y="63691"/>
                </a:lnTo>
                <a:lnTo>
                  <a:pt x="710910" y="88098"/>
                </a:lnTo>
                <a:lnTo>
                  <a:pt x="744707" y="115969"/>
                </a:lnTo>
                <a:lnTo>
                  <a:pt x="775622" y="147034"/>
                </a:lnTo>
                <a:lnTo>
                  <a:pt x="803358" y="180995"/>
                </a:lnTo>
                <a:lnTo>
                  <a:pt x="827648" y="217523"/>
                </a:lnTo>
                <a:lnTo>
                  <a:pt x="848258" y="256269"/>
                </a:lnTo>
                <a:lnTo>
                  <a:pt x="864990" y="296857"/>
                </a:lnTo>
                <a:lnTo>
                  <a:pt x="877681" y="338898"/>
                </a:lnTo>
                <a:lnTo>
                  <a:pt x="886211" y="381987"/>
                </a:lnTo>
                <a:lnTo>
                  <a:pt x="890497" y="425708"/>
                </a:lnTo>
                <a:lnTo>
                  <a:pt x="891033" y="447674"/>
                </a:lnTo>
                <a:lnTo>
                  <a:pt x="890497" y="469641"/>
                </a:lnTo>
                <a:lnTo>
                  <a:pt x="886211" y="513362"/>
                </a:lnTo>
                <a:lnTo>
                  <a:pt x="877681" y="556451"/>
                </a:lnTo>
                <a:lnTo>
                  <a:pt x="864990" y="598492"/>
                </a:lnTo>
                <a:lnTo>
                  <a:pt x="848258" y="639080"/>
                </a:lnTo>
                <a:lnTo>
                  <a:pt x="827648" y="677826"/>
                </a:lnTo>
                <a:lnTo>
                  <a:pt x="803358" y="714354"/>
                </a:lnTo>
                <a:lnTo>
                  <a:pt x="775622" y="748315"/>
                </a:lnTo>
                <a:lnTo>
                  <a:pt x="744707" y="779380"/>
                </a:lnTo>
                <a:lnTo>
                  <a:pt x="710911" y="807251"/>
                </a:lnTo>
                <a:lnTo>
                  <a:pt x="674558" y="831658"/>
                </a:lnTo>
                <a:lnTo>
                  <a:pt x="635999" y="852368"/>
                </a:lnTo>
                <a:lnTo>
                  <a:pt x="595606" y="869181"/>
                </a:lnTo>
                <a:lnTo>
                  <a:pt x="553768" y="881934"/>
                </a:lnTo>
                <a:lnTo>
                  <a:pt x="510887" y="890504"/>
                </a:lnTo>
                <a:lnTo>
                  <a:pt x="467377" y="894811"/>
                </a:lnTo>
                <a:lnTo>
                  <a:pt x="445516" y="895349"/>
                </a:lnTo>
                <a:close/>
              </a:path>
            </a:pathLst>
          </a:custGeom>
          <a:solidFill>
            <a:srgbClr val="208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07E139A-B432-42E1-AD80-AD0FAD16EF5F}"/>
              </a:ext>
            </a:extLst>
          </p:cNvPr>
          <p:cNvSpPr txBox="1"/>
          <p:nvPr/>
        </p:nvSpPr>
        <p:spPr>
          <a:xfrm>
            <a:off x="887134" y="3771900"/>
            <a:ext cx="16128365" cy="16537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43245" marR="5080" indent="-5631180" algn="ctr">
              <a:lnSpc>
                <a:spcPct val="116700"/>
              </a:lnSpc>
              <a:spcBef>
                <a:spcPts val="90"/>
              </a:spcBef>
            </a:pPr>
            <a:r>
              <a:rPr lang="en-IN" sz="10000" dirty="0">
                <a:solidFill>
                  <a:schemeClr val="bg1"/>
                </a:solidFill>
                <a:latin typeface="Arial"/>
                <a:cs typeface="Arial"/>
              </a:rPr>
              <a:t>THANK YOU</a:t>
            </a:r>
            <a:endParaRPr sz="10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938" y="48651"/>
            <a:ext cx="3903345" cy="2552700"/>
            <a:chOff x="298938" y="48651"/>
            <a:chExt cx="3903345" cy="2552700"/>
          </a:xfrm>
        </p:grpSpPr>
        <p:sp>
          <p:nvSpPr>
            <p:cNvPr id="3" name="object 3"/>
            <p:cNvSpPr/>
            <p:nvPr/>
          </p:nvSpPr>
          <p:spPr>
            <a:xfrm>
              <a:off x="298938" y="48651"/>
              <a:ext cx="3556000" cy="2540000"/>
            </a:xfrm>
            <a:custGeom>
              <a:avLst/>
              <a:gdLst/>
              <a:ahLst/>
              <a:cxnLst/>
              <a:rect l="l" t="t" r="r" b="b"/>
              <a:pathLst>
                <a:path w="3556000" h="2540000">
                  <a:moveTo>
                    <a:pt x="2349374" y="266700"/>
                  </a:moveTo>
                  <a:lnTo>
                    <a:pt x="2223469" y="266700"/>
                  </a:lnTo>
                  <a:lnTo>
                    <a:pt x="2223541" y="254000"/>
                  </a:lnTo>
                  <a:lnTo>
                    <a:pt x="2231549" y="228600"/>
                  </a:lnTo>
                  <a:lnTo>
                    <a:pt x="2250509" y="203200"/>
                  </a:lnTo>
                  <a:lnTo>
                    <a:pt x="2279809" y="177800"/>
                  </a:lnTo>
                  <a:lnTo>
                    <a:pt x="2318838" y="152400"/>
                  </a:lnTo>
                  <a:lnTo>
                    <a:pt x="2366984" y="114300"/>
                  </a:lnTo>
                  <a:lnTo>
                    <a:pt x="2423636" y="76200"/>
                  </a:lnTo>
                  <a:lnTo>
                    <a:pt x="2488182" y="38100"/>
                  </a:lnTo>
                  <a:lnTo>
                    <a:pt x="2504188" y="25400"/>
                  </a:lnTo>
                  <a:lnTo>
                    <a:pt x="2518111" y="12700"/>
                  </a:lnTo>
                  <a:lnTo>
                    <a:pt x="2528994" y="12700"/>
                  </a:lnTo>
                  <a:lnTo>
                    <a:pt x="2535880" y="0"/>
                  </a:lnTo>
                  <a:lnTo>
                    <a:pt x="2599882" y="0"/>
                  </a:lnTo>
                  <a:lnTo>
                    <a:pt x="2681780" y="76200"/>
                  </a:lnTo>
                  <a:lnTo>
                    <a:pt x="2732477" y="114300"/>
                  </a:lnTo>
                  <a:lnTo>
                    <a:pt x="2563880" y="114300"/>
                  </a:lnTo>
                  <a:lnTo>
                    <a:pt x="2533730" y="127000"/>
                  </a:lnTo>
                  <a:lnTo>
                    <a:pt x="2472369" y="177800"/>
                  </a:lnTo>
                  <a:lnTo>
                    <a:pt x="2421237" y="203200"/>
                  </a:lnTo>
                  <a:lnTo>
                    <a:pt x="2400734" y="215900"/>
                  </a:lnTo>
                  <a:lnTo>
                    <a:pt x="2393175" y="215900"/>
                  </a:lnTo>
                  <a:lnTo>
                    <a:pt x="2380278" y="228600"/>
                  </a:lnTo>
                  <a:lnTo>
                    <a:pt x="2362223" y="241300"/>
                  </a:lnTo>
                  <a:lnTo>
                    <a:pt x="2323006" y="254000"/>
                  </a:lnTo>
                  <a:lnTo>
                    <a:pt x="2349374" y="266700"/>
                  </a:lnTo>
                  <a:close/>
                </a:path>
                <a:path w="3556000" h="2540000">
                  <a:moveTo>
                    <a:pt x="2545238" y="279400"/>
                  </a:moveTo>
                  <a:lnTo>
                    <a:pt x="2431048" y="279400"/>
                  </a:lnTo>
                  <a:lnTo>
                    <a:pt x="2470356" y="254000"/>
                  </a:lnTo>
                  <a:lnTo>
                    <a:pt x="2511087" y="228600"/>
                  </a:lnTo>
                  <a:lnTo>
                    <a:pt x="2552802" y="203200"/>
                  </a:lnTo>
                  <a:lnTo>
                    <a:pt x="2637429" y="177800"/>
                  </a:lnTo>
                  <a:lnTo>
                    <a:pt x="2600655" y="139700"/>
                  </a:lnTo>
                  <a:lnTo>
                    <a:pt x="2563880" y="114300"/>
                  </a:lnTo>
                  <a:lnTo>
                    <a:pt x="2732477" y="114300"/>
                  </a:lnTo>
                  <a:lnTo>
                    <a:pt x="2749376" y="127000"/>
                  </a:lnTo>
                  <a:lnTo>
                    <a:pt x="2789746" y="152400"/>
                  </a:lnTo>
                  <a:lnTo>
                    <a:pt x="2830167" y="190500"/>
                  </a:lnTo>
                  <a:lnTo>
                    <a:pt x="2870575" y="215900"/>
                  </a:lnTo>
                  <a:lnTo>
                    <a:pt x="2694537" y="215900"/>
                  </a:lnTo>
                  <a:lnTo>
                    <a:pt x="2641968" y="241300"/>
                  </a:lnTo>
                  <a:lnTo>
                    <a:pt x="2592396" y="266700"/>
                  </a:lnTo>
                  <a:lnTo>
                    <a:pt x="2545238" y="279400"/>
                  </a:lnTo>
                  <a:close/>
                </a:path>
                <a:path w="3556000" h="2540000">
                  <a:moveTo>
                    <a:pt x="3121919" y="431800"/>
                  </a:moveTo>
                  <a:lnTo>
                    <a:pt x="2725856" y="431800"/>
                  </a:lnTo>
                  <a:lnTo>
                    <a:pt x="2758372" y="419100"/>
                  </a:lnTo>
                  <a:lnTo>
                    <a:pt x="2789548" y="419100"/>
                  </a:lnTo>
                  <a:lnTo>
                    <a:pt x="2818591" y="406400"/>
                  </a:lnTo>
                  <a:lnTo>
                    <a:pt x="2844707" y="393700"/>
                  </a:lnTo>
                  <a:lnTo>
                    <a:pt x="2872040" y="393700"/>
                  </a:lnTo>
                  <a:lnTo>
                    <a:pt x="2877079" y="381000"/>
                  </a:lnTo>
                  <a:lnTo>
                    <a:pt x="2887339" y="381000"/>
                  </a:lnTo>
                  <a:lnTo>
                    <a:pt x="2858287" y="355600"/>
                  </a:lnTo>
                  <a:lnTo>
                    <a:pt x="2617688" y="355600"/>
                  </a:lnTo>
                  <a:lnTo>
                    <a:pt x="2632959" y="342900"/>
                  </a:lnTo>
                  <a:lnTo>
                    <a:pt x="2648273" y="342900"/>
                  </a:lnTo>
                  <a:lnTo>
                    <a:pt x="2693092" y="330200"/>
                  </a:lnTo>
                  <a:lnTo>
                    <a:pt x="2783137" y="292100"/>
                  </a:lnTo>
                  <a:lnTo>
                    <a:pt x="2761508" y="279400"/>
                  </a:lnTo>
                  <a:lnTo>
                    <a:pt x="2739502" y="254000"/>
                  </a:lnTo>
                  <a:lnTo>
                    <a:pt x="2717164" y="241300"/>
                  </a:lnTo>
                  <a:lnTo>
                    <a:pt x="2694537" y="215900"/>
                  </a:lnTo>
                  <a:lnTo>
                    <a:pt x="2870575" y="215900"/>
                  </a:lnTo>
                  <a:lnTo>
                    <a:pt x="2910904" y="254000"/>
                  </a:lnTo>
                  <a:lnTo>
                    <a:pt x="2951089" y="279400"/>
                  </a:lnTo>
                  <a:lnTo>
                    <a:pt x="3030768" y="355600"/>
                  </a:lnTo>
                  <a:lnTo>
                    <a:pt x="3070131" y="381000"/>
                  </a:lnTo>
                  <a:lnTo>
                    <a:pt x="3109089" y="419100"/>
                  </a:lnTo>
                  <a:lnTo>
                    <a:pt x="3121919" y="431800"/>
                  </a:lnTo>
                  <a:close/>
                </a:path>
                <a:path w="3556000" h="2540000">
                  <a:moveTo>
                    <a:pt x="2347567" y="660400"/>
                  </a:moveTo>
                  <a:lnTo>
                    <a:pt x="2234323" y="660400"/>
                  </a:lnTo>
                  <a:lnTo>
                    <a:pt x="2234838" y="647700"/>
                  </a:lnTo>
                  <a:lnTo>
                    <a:pt x="2235070" y="647700"/>
                  </a:lnTo>
                  <a:lnTo>
                    <a:pt x="2235265" y="635000"/>
                  </a:lnTo>
                  <a:lnTo>
                    <a:pt x="2236523" y="584200"/>
                  </a:lnTo>
                  <a:lnTo>
                    <a:pt x="2237347" y="533400"/>
                  </a:lnTo>
                  <a:lnTo>
                    <a:pt x="2237824" y="469900"/>
                  </a:lnTo>
                  <a:lnTo>
                    <a:pt x="2238045" y="304800"/>
                  </a:lnTo>
                  <a:lnTo>
                    <a:pt x="2239563" y="304800"/>
                  </a:lnTo>
                  <a:lnTo>
                    <a:pt x="2242535" y="292100"/>
                  </a:lnTo>
                  <a:lnTo>
                    <a:pt x="2233610" y="292100"/>
                  </a:lnTo>
                  <a:lnTo>
                    <a:pt x="2228539" y="279400"/>
                  </a:lnTo>
                  <a:lnTo>
                    <a:pt x="2225146" y="266700"/>
                  </a:lnTo>
                  <a:lnTo>
                    <a:pt x="2376221" y="266700"/>
                  </a:lnTo>
                  <a:lnTo>
                    <a:pt x="2403471" y="279400"/>
                  </a:lnTo>
                  <a:lnTo>
                    <a:pt x="2545238" y="279400"/>
                  </a:lnTo>
                  <a:lnTo>
                    <a:pt x="2499906" y="304800"/>
                  </a:lnTo>
                  <a:lnTo>
                    <a:pt x="2550206" y="330200"/>
                  </a:lnTo>
                  <a:lnTo>
                    <a:pt x="2576040" y="342900"/>
                  </a:lnTo>
                  <a:lnTo>
                    <a:pt x="2602461" y="355600"/>
                  </a:lnTo>
                  <a:lnTo>
                    <a:pt x="2858287" y="355600"/>
                  </a:lnTo>
                  <a:lnTo>
                    <a:pt x="2818453" y="381000"/>
                  </a:lnTo>
                  <a:lnTo>
                    <a:pt x="2776923" y="393700"/>
                  </a:lnTo>
                  <a:lnTo>
                    <a:pt x="2358468" y="393700"/>
                  </a:lnTo>
                  <a:lnTo>
                    <a:pt x="2357043" y="431800"/>
                  </a:lnTo>
                  <a:lnTo>
                    <a:pt x="2355308" y="482600"/>
                  </a:lnTo>
                  <a:lnTo>
                    <a:pt x="2353385" y="520700"/>
                  </a:lnTo>
                  <a:lnTo>
                    <a:pt x="2349156" y="622300"/>
                  </a:lnTo>
                  <a:lnTo>
                    <a:pt x="2348078" y="647700"/>
                  </a:lnTo>
                  <a:lnTo>
                    <a:pt x="2347567" y="660400"/>
                  </a:lnTo>
                  <a:close/>
                </a:path>
                <a:path w="3556000" h="2540000">
                  <a:moveTo>
                    <a:pt x="2642330" y="2260600"/>
                  </a:moveTo>
                  <a:lnTo>
                    <a:pt x="2484406" y="2260600"/>
                  </a:lnTo>
                  <a:lnTo>
                    <a:pt x="2514749" y="2222500"/>
                  </a:lnTo>
                  <a:lnTo>
                    <a:pt x="2545519" y="2171700"/>
                  </a:lnTo>
                  <a:lnTo>
                    <a:pt x="2576680" y="2133600"/>
                  </a:lnTo>
                  <a:lnTo>
                    <a:pt x="2608199" y="2095500"/>
                  </a:lnTo>
                  <a:lnTo>
                    <a:pt x="2640041" y="2057400"/>
                  </a:lnTo>
                  <a:lnTo>
                    <a:pt x="2672173" y="2006600"/>
                  </a:lnTo>
                  <a:lnTo>
                    <a:pt x="2737165" y="1930400"/>
                  </a:lnTo>
                  <a:lnTo>
                    <a:pt x="2835963" y="1816100"/>
                  </a:lnTo>
                  <a:lnTo>
                    <a:pt x="2869108" y="1765300"/>
                  </a:lnTo>
                  <a:lnTo>
                    <a:pt x="3001830" y="1612900"/>
                  </a:lnTo>
                  <a:lnTo>
                    <a:pt x="3066371" y="1536700"/>
                  </a:lnTo>
                  <a:lnTo>
                    <a:pt x="3193306" y="1384300"/>
                  </a:lnTo>
                  <a:lnTo>
                    <a:pt x="3225047" y="1358900"/>
                  </a:lnTo>
                  <a:lnTo>
                    <a:pt x="3288214" y="1282700"/>
                  </a:lnTo>
                  <a:lnTo>
                    <a:pt x="3350650" y="1206500"/>
                  </a:lnTo>
                  <a:lnTo>
                    <a:pt x="3381479" y="1155700"/>
                  </a:lnTo>
                  <a:lnTo>
                    <a:pt x="3349250" y="1117600"/>
                  </a:lnTo>
                  <a:lnTo>
                    <a:pt x="3315682" y="1079500"/>
                  </a:lnTo>
                  <a:lnTo>
                    <a:pt x="3280972" y="1041400"/>
                  </a:lnTo>
                  <a:lnTo>
                    <a:pt x="3245322" y="1003300"/>
                  </a:lnTo>
                  <a:lnTo>
                    <a:pt x="3208930" y="977900"/>
                  </a:lnTo>
                  <a:lnTo>
                    <a:pt x="3134720" y="901700"/>
                  </a:lnTo>
                  <a:lnTo>
                    <a:pt x="3097300" y="876300"/>
                  </a:lnTo>
                  <a:lnTo>
                    <a:pt x="3059938" y="838200"/>
                  </a:lnTo>
                  <a:lnTo>
                    <a:pt x="3022832" y="812800"/>
                  </a:lnTo>
                  <a:lnTo>
                    <a:pt x="2986182" y="774700"/>
                  </a:lnTo>
                  <a:lnTo>
                    <a:pt x="2950188" y="749300"/>
                  </a:lnTo>
                  <a:lnTo>
                    <a:pt x="2915049" y="723900"/>
                  </a:lnTo>
                  <a:lnTo>
                    <a:pt x="2880965" y="698500"/>
                  </a:lnTo>
                  <a:lnTo>
                    <a:pt x="2837935" y="660400"/>
                  </a:lnTo>
                  <a:lnTo>
                    <a:pt x="2797900" y="635000"/>
                  </a:lnTo>
                  <a:lnTo>
                    <a:pt x="2757082" y="609600"/>
                  </a:lnTo>
                  <a:lnTo>
                    <a:pt x="2715504" y="571500"/>
                  </a:lnTo>
                  <a:lnTo>
                    <a:pt x="2630166" y="520700"/>
                  </a:lnTo>
                  <a:lnTo>
                    <a:pt x="2542084" y="469900"/>
                  </a:lnTo>
                  <a:lnTo>
                    <a:pt x="2451453" y="419100"/>
                  </a:lnTo>
                  <a:lnTo>
                    <a:pt x="2358468" y="393700"/>
                  </a:lnTo>
                  <a:lnTo>
                    <a:pt x="2776923" y="393700"/>
                  </a:lnTo>
                  <a:lnTo>
                    <a:pt x="2693823" y="419100"/>
                  </a:lnTo>
                  <a:lnTo>
                    <a:pt x="2709627" y="419100"/>
                  </a:lnTo>
                  <a:lnTo>
                    <a:pt x="2717683" y="431800"/>
                  </a:lnTo>
                  <a:lnTo>
                    <a:pt x="3121919" y="431800"/>
                  </a:lnTo>
                  <a:lnTo>
                    <a:pt x="3134749" y="444500"/>
                  </a:lnTo>
                  <a:lnTo>
                    <a:pt x="2954459" y="444500"/>
                  </a:lnTo>
                  <a:lnTo>
                    <a:pt x="2921323" y="457200"/>
                  </a:lnTo>
                  <a:lnTo>
                    <a:pt x="2885640" y="469900"/>
                  </a:lnTo>
                  <a:lnTo>
                    <a:pt x="2809675" y="495300"/>
                  </a:lnTo>
                  <a:lnTo>
                    <a:pt x="2821173" y="495300"/>
                  </a:lnTo>
                  <a:lnTo>
                    <a:pt x="2833019" y="508000"/>
                  </a:lnTo>
                  <a:lnTo>
                    <a:pt x="2845268" y="520700"/>
                  </a:lnTo>
                  <a:lnTo>
                    <a:pt x="3210436" y="520700"/>
                  </a:lnTo>
                  <a:lnTo>
                    <a:pt x="3222888" y="533400"/>
                  </a:lnTo>
                  <a:lnTo>
                    <a:pt x="3235118" y="546100"/>
                  </a:lnTo>
                  <a:lnTo>
                    <a:pt x="3070539" y="546100"/>
                  </a:lnTo>
                  <a:lnTo>
                    <a:pt x="3040323" y="558800"/>
                  </a:lnTo>
                  <a:lnTo>
                    <a:pt x="3008065" y="571500"/>
                  </a:lnTo>
                  <a:lnTo>
                    <a:pt x="2974671" y="584200"/>
                  </a:lnTo>
                  <a:lnTo>
                    <a:pt x="2941044" y="584200"/>
                  </a:lnTo>
                  <a:lnTo>
                    <a:pt x="2946256" y="596900"/>
                  </a:lnTo>
                  <a:lnTo>
                    <a:pt x="3283552" y="596900"/>
                  </a:lnTo>
                  <a:lnTo>
                    <a:pt x="3295539" y="609600"/>
                  </a:lnTo>
                  <a:lnTo>
                    <a:pt x="3327702" y="635000"/>
                  </a:lnTo>
                  <a:lnTo>
                    <a:pt x="3148294" y="635000"/>
                  </a:lnTo>
                  <a:lnTo>
                    <a:pt x="3129975" y="647700"/>
                  </a:lnTo>
                  <a:lnTo>
                    <a:pt x="3110550" y="660400"/>
                  </a:lnTo>
                  <a:lnTo>
                    <a:pt x="3038223" y="660400"/>
                  </a:lnTo>
                  <a:lnTo>
                    <a:pt x="3048693" y="673100"/>
                  </a:lnTo>
                  <a:lnTo>
                    <a:pt x="3119736" y="673100"/>
                  </a:lnTo>
                  <a:lnTo>
                    <a:pt x="3136654" y="685800"/>
                  </a:lnTo>
                  <a:lnTo>
                    <a:pt x="3150717" y="685800"/>
                  </a:lnTo>
                  <a:lnTo>
                    <a:pt x="3154735" y="698500"/>
                  </a:lnTo>
                  <a:lnTo>
                    <a:pt x="3156159" y="711200"/>
                  </a:lnTo>
                  <a:lnTo>
                    <a:pt x="3154809" y="711200"/>
                  </a:lnTo>
                  <a:lnTo>
                    <a:pt x="3151002" y="723900"/>
                  </a:lnTo>
                  <a:lnTo>
                    <a:pt x="3145106" y="723900"/>
                  </a:lnTo>
                  <a:lnTo>
                    <a:pt x="3137486" y="736600"/>
                  </a:lnTo>
                  <a:lnTo>
                    <a:pt x="3136252" y="736600"/>
                  </a:lnTo>
                  <a:lnTo>
                    <a:pt x="3146438" y="749300"/>
                  </a:lnTo>
                  <a:lnTo>
                    <a:pt x="3426122" y="749300"/>
                  </a:lnTo>
                  <a:lnTo>
                    <a:pt x="3449133" y="787400"/>
                  </a:lnTo>
                  <a:lnTo>
                    <a:pt x="3290738" y="787400"/>
                  </a:lnTo>
                  <a:lnTo>
                    <a:pt x="3290957" y="787679"/>
                  </a:lnTo>
                  <a:lnTo>
                    <a:pt x="3288115" y="800100"/>
                  </a:lnTo>
                  <a:lnTo>
                    <a:pt x="3279974" y="812800"/>
                  </a:lnTo>
                  <a:lnTo>
                    <a:pt x="3267462" y="825500"/>
                  </a:lnTo>
                  <a:lnTo>
                    <a:pt x="3235862" y="825500"/>
                  </a:lnTo>
                  <a:lnTo>
                    <a:pt x="3272625" y="863600"/>
                  </a:lnTo>
                  <a:lnTo>
                    <a:pt x="3307718" y="901700"/>
                  </a:lnTo>
                  <a:lnTo>
                    <a:pt x="3341195" y="927100"/>
                  </a:lnTo>
                  <a:lnTo>
                    <a:pt x="3373110" y="965200"/>
                  </a:lnTo>
                  <a:lnTo>
                    <a:pt x="3403516" y="990600"/>
                  </a:lnTo>
                  <a:lnTo>
                    <a:pt x="3432468" y="1028700"/>
                  </a:lnTo>
                  <a:lnTo>
                    <a:pt x="3554675" y="1028700"/>
                  </a:lnTo>
                  <a:lnTo>
                    <a:pt x="3555862" y="1079500"/>
                  </a:lnTo>
                  <a:lnTo>
                    <a:pt x="3549394" y="1130300"/>
                  </a:lnTo>
                  <a:lnTo>
                    <a:pt x="3534363" y="1181100"/>
                  </a:lnTo>
                  <a:lnTo>
                    <a:pt x="3509864" y="1219200"/>
                  </a:lnTo>
                  <a:lnTo>
                    <a:pt x="3474990" y="1244600"/>
                  </a:lnTo>
                  <a:lnTo>
                    <a:pt x="3444551" y="1282700"/>
                  </a:lnTo>
                  <a:lnTo>
                    <a:pt x="3382881" y="1358900"/>
                  </a:lnTo>
                  <a:lnTo>
                    <a:pt x="3226302" y="1549400"/>
                  </a:lnTo>
                  <a:lnTo>
                    <a:pt x="3194951" y="1574800"/>
                  </a:lnTo>
                  <a:lnTo>
                    <a:pt x="3163699" y="1612900"/>
                  </a:lnTo>
                  <a:lnTo>
                    <a:pt x="3099389" y="1689100"/>
                  </a:lnTo>
                  <a:lnTo>
                    <a:pt x="3032793" y="1765300"/>
                  </a:lnTo>
                  <a:lnTo>
                    <a:pt x="2999470" y="1816100"/>
                  </a:lnTo>
                  <a:lnTo>
                    <a:pt x="2866807" y="1968500"/>
                  </a:lnTo>
                  <a:lnTo>
                    <a:pt x="2801331" y="2044700"/>
                  </a:lnTo>
                  <a:lnTo>
                    <a:pt x="2768927" y="2095500"/>
                  </a:lnTo>
                  <a:lnTo>
                    <a:pt x="2736791" y="2133600"/>
                  </a:lnTo>
                  <a:lnTo>
                    <a:pt x="2704956" y="2171700"/>
                  </a:lnTo>
                  <a:lnTo>
                    <a:pt x="2673458" y="2209800"/>
                  </a:lnTo>
                  <a:lnTo>
                    <a:pt x="2642330" y="2260600"/>
                  </a:lnTo>
                  <a:close/>
                </a:path>
                <a:path w="3556000" h="2540000">
                  <a:moveTo>
                    <a:pt x="3210436" y="520700"/>
                  </a:moveTo>
                  <a:lnTo>
                    <a:pt x="2887087" y="520700"/>
                  </a:lnTo>
                  <a:lnTo>
                    <a:pt x="2915638" y="508000"/>
                  </a:lnTo>
                  <a:lnTo>
                    <a:pt x="2943539" y="508000"/>
                  </a:lnTo>
                  <a:lnTo>
                    <a:pt x="2970700" y="495300"/>
                  </a:lnTo>
                  <a:lnTo>
                    <a:pt x="2978025" y="495300"/>
                  </a:lnTo>
                  <a:lnTo>
                    <a:pt x="2996158" y="482600"/>
                  </a:lnTo>
                  <a:lnTo>
                    <a:pt x="3003309" y="482600"/>
                  </a:lnTo>
                  <a:lnTo>
                    <a:pt x="2991148" y="469900"/>
                  </a:lnTo>
                  <a:lnTo>
                    <a:pt x="2978949" y="469900"/>
                  </a:lnTo>
                  <a:lnTo>
                    <a:pt x="2954459" y="444500"/>
                  </a:lnTo>
                  <a:lnTo>
                    <a:pt x="3134749" y="444500"/>
                  </a:lnTo>
                  <a:lnTo>
                    <a:pt x="3147578" y="457200"/>
                  </a:lnTo>
                  <a:lnTo>
                    <a:pt x="3185533" y="495300"/>
                  </a:lnTo>
                  <a:lnTo>
                    <a:pt x="3210436" y="520700"/>
                  </a:lnTo>
                  <a:close/>
                </a:path>
                <a:path w="3556000" h="2540000">
                  <a:moveTo>
                    <a:pt x="3283552" y="596900"/>
                  </a:moveTo>
                  <a:lnTo>
                    <a:pt x="2949055" y="596900"/>
                  </a:lnTo>
                  <a:lnTo>
                    <a:pt x="2951972" y="584200"/>
                  </a:lnTo>
                  <a:lnTo>
                    <a:pt x="3030953" y="584200"/>
                  </a:lnTo>
                  <a:lnTo>
                    <a:pt x="3057014" y="571500"/>
                  </a:lnTo>
                  <a:lnTo>
                    <a:pt x="3094242" y="571500"/>
                  </a:lnTo>
                  <a:lnTo>
                    <a:pt x="3070539" y="546100"/>
                  </a:lnTo>
                  <a:lnTo>
                    <a:pt x="3235118" y="546100"/>
                  </a:lnTo>
                  <a:lnTo>
                    <a:pt x="3259578" y="571500"/>
                  </a:lnTo>
                  <a:lnTo>
                    <a:pt x="3283552" y="596900"/>
                  </a:lnTo>
                  <a:close/>
                </a:path>
                <a:path w="3556000" h="2540000">
                  <a:moveTo>
                    <a:pt x="853195" y="939800"/>
                  </a:moveTo>
                  <a:lnTo>
                    <a:pt x="527" y="939800"/>
                  </a:lnTo>
                  <a:lnTo>
                    <a:pt x="4254" y="927100"/>
                  </a:lnTo>
                  <a:lnTo>
                    <a:pt x="50075" y="876300"/>
                  </a:lnTo>
                  <a:lnTo>
                    <a:pt x="92061" y="850900"/>
                  </a:lnTo>
                  <a:lnTo>
                    <a:pt x="136321" y="825500"/>
                  </a:lnTo>
                  <a:lnTo>
                    <a:pt x="182155" y="800100"/>
                  </a:lnTo>
                  <a:lnTo>
                    <a:pt x="228862" y="774700"/>
                  </a:lnTo>
                  <a:lnTo>
                    <a:pt x="322537" y="736600"/>
                  </a:lnTo>
                  <a:lnTo>
                    <a:pt x="369113" y="711200"/>
                  </a:lnTo>
                  <a:lnTo>
                    <a:pt x="414458" y="685800"/>
                  </a:lnTo>
                  <a:lnTo>
                    <a:pt x="457561" y="660400"/>
                  </a:lnTo>
                  <a:lnTo>
                    <a:pt x="482405" y="647700"/>
                  </a:lnTo>
                  <a:lnTo>
                    <a:pt x="511241" y="635000"/>
                  </a:lnTo>
                  <a:lnTo>
                    <a:pt x="821477" y="635000"/>
                  </a:lnTo>
                  <a:lnTo>
                    <a:pt x="867213" y="647700"/>
                  </a:lnTo>
                  <a:lnTo>
                    <a:pt x="1381948" y="647700"/>
                  </a:lnTo>
                  <a:lnTo>
                    <a:pt x="1431362" y="660400"/>
                  </a:lnTo>
                  <a:lnTo>
                    <a:pt x="2347567" y="660400"/>
                  </a:lnTo>
                  <a:lnTo>
                    <a:pt x="2347056" y="673100"/>
                  </a:lnTo>
                  <a:lnTo>
                    <a:pt x="2346215" y="698500"/>
                  </a:lnTo>
                  <a:lnTo>
                    <a:pt x="2345685" y="723900"/>
                  </a:lnTo>
                  <a:lnTo>
                    <a:pt x="2345370" y="749300"/>
                  </a:lnTo>
                  <a:lnTo>
                    <a:pt x="535979" y="749300"/>
                  </a:lnTo>
                  <a:lnTo>
                    <a:pt x="513347" y="762000"/>
                  </a:lnTo>
                  <a:lnTo>
                    <a:pt x="493544" y="762000"/>
                  </a:lnTo>
                  <a:lnTo>
                    <a:pt x="399578" y="812800"/>
                  </a:lnTo>
                  <a:lnTo>
                    <a:pt x="308158" y="863600"/>
                  </a:lnTo>
                  <a:lnTo>
                    <a:pt x="263561" y="889000"/>
                  </a:lnTo>
                  <a:lnTo>
                    <a:pt x="560105" y="889000"/>
                  </a:lnTo>
                  <a:lnTo>
                    <a:pt x="535261" y="901700"/>
                  </a:lnTo>
                  <a:lnTo>
                    <a:pt x="534731" y="901700"/>
                  </a:lnTo>
                  <a:lnTo>
                    <a:pt x="583388" y="914400"/>
                  </a:lnTo>
                  <a:lnTo>
                    <a:pt x="865974" y="914400"/>
                  </a:lnTo>
                  <a:lnTo>
                    <a:pt x="821785" y="927100"/>
                  </a:lnTo>
                  <a:lnTo>
                    <a:pt x="853195" y="939800"/>
                  </a:lnTo>
                  <a:close/>
                </a:path>
                <a:path w="3556000" h="2540000">
                  <a:moveTo>
                    <a:pt x="3253806" y="741111"/>
                  </a:moveTo>
                  <a:lnTo>
                    <a:pt x="3234003" y="711200"/>
                  </a:lnTo>
                  <a:lnTo>
                    <a:pt x="3208273" y="685800"/>
                  </a:lnTo>
                  <a:lnTo>
                    <a:pt x="3155839" y="635000"/>
                  </a:lnTo>
                  <a:lnTo>
                    <a:pt x="3327702" y="635000"/>
                  </a:lnTo>
                  <a:lnTo>
                    <a:pt x="3393824" y="711200"/>
                  </a:lnTo>
                  <a:lnTo>
                    <a:pt x="3415356" y="736600"/>
                  </a:lnTo>
                  <a:lnTo>
                    <a:pt x="3252587" y="736600"/>
                  </a:lnTo>
                  <a:lnTo>
                    <a:pt x="3253806" y="741111"/>
                  </a:lnTo>
                  <a:close/>
                </a:path>
                <a:path w="3556000" h="2540000">
                  <a:moveTo>
                    <a:pt x="3256017" y="749300"/>
                  </a:moveTo>
                  <a:lnTo>
                    <a:pt x="3198372" y="749300"/>
                  </a:lnTo>
                  <a:lnTo>
                    <a:pt x="3213972" y="736600"/>
                  </a:lnTo>
                  <a:lnTo>
                    <a:pt x="3250819" y="736600"/>
                  </a:lnTo>
                  <a:lnTo>
                    <a:pt x="3253806" y="741111"/>
                  </a:lnTo>
                  <a:lnTo>
                    <a:pt x="3256017" y="749300"/>
                  </a:lnTo>
                  <a:close/>
                </a:path>
                <a:path w="3556000" h="2540000">
                  <a:moveTo>
                    <a:pt x="3426122" y="749300"/>
                  </a:moveTo>
                  <a:lnTo>
                    <a:pt x="3259226" y="749300"/>
                  </a:lnTo>
                  <a:lnTo>
                    <a:pt x="3253806" y="741111"/>
                  </a:lnTo>
                  <a:lnTo>
                    <a:pt x="3252587" y="736600"/>
                  </a:lnTo>
                  <a:lnTo>
                    <a:pt x="3415356" y="736600"/>
                  </a:lnTo>
                  <a:lnTo>
                    <a:pt x="3426122" y="749300"/>
                  </a:lnTo>
                  <a:close/>
                </a:path>
                <a:path w="3556000" h="2540000">
                  <a:moveTo>
                    <a:pt x="560105" y="889000"/>
                  </a:moveTo>
                  <a:lnTo>
                    <a:pt x="374675" y="889000"/>
                  </a:lnTo>
                  <a:lnTo>
                    <a:pt x="413124" y="863600"/>
                  </a:lnTo>
                  <a:lnTo>
                    <a:pt x="455776" y="838200"/>
                  </a:lnTo>
                  <a:lnTo>
                    <a:pt x="502102" y="825500"/>
                  </a:lnTo>
                  <a:lnTo>
                    <a:pt x="551569" y="800100"/>
                  </a:lnTo>
                  <a:lnTo>
                    <a:pt x="603648" y="787400"/>
                  </a:lnTo>
                  <a:lnTo>
                    <a:pt x="657807" y="762000"/>
                  </a:lnTo>
                  <a:lnTo>
                    <a:pt x="713515" y="749300"/>
                  </a:lnTo>
                  <a:lnTo>
                    <a:pt x="2345370" y="749300"/>
                  </a:lnTo>
                  <a:lnTo>
                    <a:pt x="2345271" y="762000"/>
                  </a:lnTo>
                  <a:lnTo>
                    <a:pt x="811763" y="762000"/>
                  </a:lnTo>
                  <a:lnTo>
                    <a:pt x="815009" y="774700"/>
                  </a:lnTo>
                  <a:lnTo>
                    <a:pt x="815604" y="787400"/>
                  </a:lnTo>
                  <a:lnTo>
                    <a:pt x="813778" y="800100"/>
                  </a:lnTo>
                  <a:lnTo>
                    <a:pt x="806715" y="812800"/>
                  </a:lnTo>
                  <a:lnTo>
                    <a:pt x="795365" y="825500"/>
                  </a:lnTo>
                  <a:lnTo>
                    <a:pt x="780681" y="825500"/>
                  </a:lnTo>
                  <a:lnTo>
                    <a:pt x="584948" y="876300"/>
                  </a:lnTo>
                  <a:lnTo>
                    <a:pt x="560105" y="889000"/>
                  </a:lnTo>
                  <a:close/>
                </a:path>
                <a:path w="3556000" h="2540000">
                  <a:moveTo>
                    <a:pt x="567417" y="1054100"/>
                  </a:moveTo>
                  <a:lnTo>
                    <a:pt x="507321" y="1054100"/>
                  </a:lnTo>
                  <a:lnTo>
                    <a:pt x="499851" y="1041400"/>
                  </a:lnTo>
                  <a:lnTo>
                    <a:pt x="494541" y="1028700"/>
                  </a:lnTo>
                  <a:lnTo>
                    <a:pt x="492465" y="1028700"/>
                  </a:lnTo>
                  <a:lnTo>
                    <a:pt x="439548" y="1016000"/>
                  </a:lnTo>
                  <a:lnTo>
                    <a:pt x="388216" y="1016000"/>
                  </a:lnTo>
                  <a:lnTo>
                    <a:pt x="338387" y="1003300"/>
                  </a:lnTo>
                  <a:lnTo>
                    <a:pt x="289975" y="1003300"/>
                  </a:lnTo>
                  <a:lnTo>
                    <a:pt x="242897" y="990600"/>
                  </a:lnTo>
                  <a:lnTo>
                    <a:pt x="197070" y="990600"/>
                  </a:lnTo>
                  <a:lnTo>
                    <a:pt x="154482" y="978489"/>
                  </a:lnTo>
                  <a:lnTo>
                    <a:pt x="154403" y="977900"/>
                  </a:lnTo>
                  <a:lnTo>
                    <a:pt x="1657508" y="977900"/>
                  </a:lnTo>
                  <a:lnTo>
                    <a:pt x="1681991" y="952500"/>
                  </a:lnTo>
                  <a:lnTo>
                    <a:pt x="1706995" y="939800"/>
                  </a:lnTo>
                  <a:lnTo>
                    <a:pt x="1732216" y="939800"/>
                  </a:lnTo>
                  <a:lnTo>
                    <a:pt x="1781244" y="914400"/>
                  </a:lnTo>
                  <a:lnTo>
                    <a:pt x="1804449" y="901700"/>
                  </a:lnTo>
                  <a:lnTo>
                    <a:pt x="1826946" y="889000"/>
                  </a:lnTo>
                  <a:lnTo>
                    <a:pt x="1935851" y="825500"/>
                  </a:lnTo>
                  <a:lnTo>
                    <a:pt x="2025362" y="774700"/>
                  </a:lnTo>
                  <a:lnTo>
                    <a:pt x="1240209" y="774700"/>
                  </a:lnTo>
                  <a:lnTo>
                    <a:pt x="1191659" y="762000"/>
                  </a:lnTo>
                  <a:lnTo>
                    <a:pt x="2345271" y="762000"/>
                  </a:lnTo>
                  <a:lnTo>
                    <a:pt x="2345172" y="774700"/>
                  </a:lnTo>
                  <a:lnTo>
                    <a:pt x="2344596" y="825500"/>
                  </a:lnTo>
                  <a:lnTo>
                    <a:pt x="2343936" y="850900"/>
                  </a:lnTo>
                  <a:lnTo>
                    <a:pt x="2226120" y="850900"/>
                  </a:lnTo>
                  <a:lnTo>
                    <a:pt x="2218321" y="863600"/>
                  </a:lnTo>
                  <a:lnTo>
                    <a:pt x="2210313" y="863600"/>
                  </a:lnTo>
                  <a:lnTo>
                    <a:pt x="2202015" y="876300"/>
                  </a:lnTo>
                  <a:lnTo>
                    <a:pt x="2193346" y="876300"/>
                  </a:lnTo>
                  <a:lnTo>
                    <a:pt x="2189716" y="889000"/>
                  </a:lnTo>
                  <a:lnTo>
                    <a:pt x="2120795" y="927100"/>
                  </a:lnTo>
                  <a:lnTo>
                    <a:pt x="2098573" y="952500"/>
                  </a:lnTo>
                  <a:lnTo>
                    <a:pt x="2090992" y="952500"/>
                  </a:lnTo>
                  <a:lnTo>
                    <a:pt x="2087252" y="965200"/>
                  </a:lnTo>
                  <a:lnTo>
                    <a:pt x="2336372" y="965200"/>
                  </a:lnTo>
                  <a:lnTo>
                    <a:pt x="2332187" y="1003300"/>
                  </a:lnTo>
                  <a:lnTo>
                    <a:pt x="2326555" y="1016000"/>
                  </a:lnTo>
                  <a:lnTo>
                    <a:pt x="2315932" y="1028700"/>
                  </a:lnTo>
                  <a:lnTo>
                    <a:pt x="2301925" y="1041400"/>
                  </a:lnTo>
                  <a:lnTo>
                    <a:pt x="588526" y="1041400"/>
                  </a:lnTo>
                  <a:lnTo>
                    <a:pt x="567417" y="1054100"/>
                  </a:lnTo>
                  <a:close/>
                </a:path>
                <a:path w="3556000" h="2540000">
                  <a:moveTo>
                    <a:pt x="1313736" y="850900"/>
                  </a:moveTo>
                  <a:lnTo>
                    <a:pt x="1120124" y="850900"/>
                  </a:lnTo>
                  <a:lnTo>
                    <a:pt x="1124558" y="844685"/>
                  </a:lnTo>
                  <a:lnTo>
                    <a:pt x="1138120" y="838200"/>
                  </a:lnTo>
                  <a:lnTo>
                    <a:pt x="1174684" y="825500"/>
                  </a:lnTo>
                  <a:lnTo>
                    <a:pt x="1212211" y="800100"/>
                  </a:lnTo>
                  <a:lnTo>
                    <a:pt x="1290321" y="774700"/>
                  </a:lnTo>
                  <a:lnTo>
                    <a:pt x="1529778" y="774700"/>
                  </a:lnTo>
                  <a:lnTo>
                    <a:pt x="1525690" y="787400"/>
                  </a:lnTo>
                  <a:lnTo>
                    <a:pt x="1519012" y="800100"/>
                  </a:lnTo>
                  <a:lnTo>
                    <a:pt x="1450548" y="800100"/>
                  </a:lnTo>
                  <a:lnTo>
                    <a:pt x="1358612" y="825500"/>
                  </a:lnTo>
                  <a:lnTo>
                    <a:pt x="1313736" y="850900"/>
                  </a:lnTo>
                  <a:close/>
                </a:path>
                <a:path w="3556000" h="2540000">
                  <a:moveTo>
                    <a:pt x="1439001" y="952500"/>
                  </a:moveTo>
                  <a:lnTo>
                    <a:pt x="1221399" y="952500"/>
                  </a:lnTo>
                  <a:lnTo>
                    <a:pt x="1263024" y="927100"/>
                  </a:lnTo>
                  <a:lnTo>
                    <a:pt x="1306005" y="914400"/>
                  </a:lnTo>
                  <a:lnTo>
                    <a:pt x="1393278" y="863600"/>
                  </a:lnTo>
                  <a:lnTo>
                    <a:pt x="1413862" y="863600"/>
                  </a:lnTo>
                  <a:lnTo>
                    <a:pt x="1424015" y="850900"/>
                  </a:lnTo>
                  <a:lnTo>
                    <a:pt x="1434063" y="850900"/>
                  </a:lnTo>
                  <a:lnTo>
                    <a:pt x="1474937" y="825500"/>
                  </a:lnTo>
                  <a:lnTo>
                    <a:pt x="1560212" y="800100"/>
                  </a:lnTo>
                  <a:lnTo>
                    <a:pt x="1604909" y="774700"/>
                  </a:lnTo>
                  <a:lnTo>
                    <a:pt x="2016529" y="774700"/>
                  </a:lnTo>
                  <a:lnTo>
                    <a:pt x="1968849" y="787400"/>
                  </a:lnTo>
                  <a:lnTo>
                    <a:pt x="1922258" y="812800"/>
                  </a:lnTo>
                  <a:lnTo>
                    <a:pt x="1876645" y="825500"/>
                  </a:lnTo>
                  <a:lnTo>
                    <a:pt x="1854270" y="838200"/>
                  </a:lnTo>
                  <a:lnTo>
                    <a:pt x="1665939" y="838200"/>
                  </a:lnTo>
                  <a:lnTo>
                    <a:pt x="1617165" y="863600"/>
                  </a:lnTo>
                  <a:lnTo>
                    <a:pt x="1568534" y="876300"/>
                  </a:lnTo>
                  <a:lnTo>
                    <a:pt x="1471884" y="927100"/>
                  </a:lnTo>
                  <a:lnTo>
                    <a:pt x="1439001" y="952500"/>
                  </a:lnTo>
                  <a:close/>
                </a:path>
                <a:path w="3556000" h="2540000">
                  <a:moveTo>
                    <a:pt x="1111563" y="850900"/>
                  </a:moveTo>
                  <a:lnTo>
                    <a:pt x="796226" y="850900"/>
                  </a:lnTo>
                  <a:lnTo>
                    <a:pt x="848495" y="825500"/>
                  </a:lnTo>
                  <a:lnTo>
                    <a:pt x="996921" y="787400"/>
                  </a:lnTo>
                  <a:lnTo>
                    <a:pt x="1118232" y="787400"/>
                  </a:lnTo>
                  <a:lnTo>
                    <a:pt x="1127835" y="800100"/>
                  </a:lnTo>
                  <a:lnTo>
                    <a:pt x="1134347" y="800100"/>
                  </a:lnTo>
                  <a:lnTo>
                    <a:pt x="1136940" y="812800"/>
                  </a:lnTo>
                  <a:lnTo>
                    <a:pt x="1135048" y="825500"/>
                  </a:lnTo>
                  <a:lnTo>
                    <a:pt x="1129185" y="838200"/>
                  </a:lnTo>
                  <a:lnTo>
                    <a:pt x="1124558" y="844685"/>
                  </a:lnTo>
                  <a:lnTo>
                    <a:pt x="1111563" y="850900"/>
                  </a:lnTo>
                  <a:close/>
                </a:path>
                <a:path w="3556000" h="2540000">
                  <a:moveTo>
                    <a:pt x="3290957" y="787679"/>
                  </a:moveTo>
                  <a:lnTo>
                    <a:pt x="3290738" y="787400"/>
                  </a:lnTo>
                  <a:lnTo>
                    <a:pt x="3291022" y="787400"/>
                  </a:lnTo>
                  <a:lnTo>
                    <a:pt x="3290957" y="787679"/>
                  </a:lnTo>
                  <a:close/>
                </a:path>
                <a:path w="3556000" h="2540000">
                  <a:moveTo>
                    <a:pt x="3554675" y="1028700"/>
                  </a:moveTo>
                  <a:lnTo>
                    <a:pt x="3432468" y="1028700"/>
                  </a:lnTo>
                  <a:lnTo>
                    <a:pt x="3427313" y="1003300"/>
                  </a:lnTo>
                  <a:lnTo>
                    <a:pt x="3420135" y="990600"/>
                  </a:lnTo>
                  <a:lnTo>
                    <a:pt x="3399722" y="939800"/>
                  </a:lnTo>
                  <a:lnTo>
                    <a:pt x="3375380" y="901700"/>
                  </a:lnTo>
                  <a:lnTo>
                    <a:pt x="3348916" y="863600"/>
                  </a:lnTo>
                  <a:lnTo>
                    <a:pt x="3320609" y="825500"/>
                  </a:lnTo>
                  <a:lnTo>
                    <a:pt x="3290957" y="787679"/>
                  </a:lnTo>
                  <a:lnTo>
                    <a:pt x="3291022" y="787400"/>
                  </a:lnTo>
                  <a:lnTo>
                    <a:pt x="3449133" y="787400"/>
                  </a:lnTo>
                  <a:lnTo>
                    <a:pt x="3456803" y="800100"/>
                  </a:lnTo>
                  <a:lnTo>
                    <a:pt x="3485036" y="838200"/>
                  </a:lnTo>
                  <a:lnTo>
                    <a:pt x="3509990" y="889000"/>
                  </a:lnTo>
                  <a:lnTo>
                    <a:pt x="3530834" y="939800"/>
                  </a:lnTo>
                  <a:lnTo>
                    <a:pt x="3546738" y="977900"/>
                  </a:lnTo>
                  <a:lnTo>
                    <a:pt x="3554675" y="1028700"/>
                  </a:lnTo>
                  <a:close/>
                </a:path>
                <a:path w="3556000" h="2540000">
                  <a:moveTo>
                    <a:pt x="1650668" y="965200"/>
                  </a:moveTo>
                  <a:lnTo>
                    <a:pt x="1449069" y="965200"/>
                  </a:lnTo>
                  <a:lnTo>
                    <a:pt x="1462828" y="952500"/>
                  </a:lnTo>
                  <a:lnTo>
                    <a:pt x="1476615" y="952500"/>
                  </a:lnTo>
                  <a:lnTo>
                    <a:pt x="1490223" y="939800"/>
                  </a:lnTo>
                  <a:lnTo>
                    <a:pt x="1503442" y="927100"/>
                  </a:lnTo>
                  <a:lnTo>
                    <a:pt x="1575868" y="889000"/>
                  </a:lnTo>
                  <a:lnTo>
                    <a:pt x="1632729" y="863600"/>
                  </a:lnTo>
                  <a:lnTo>
                    <a:pt x="1665939" y="838200"/>
                  </a:lnTo>
                  <a:lnTo>
                    <a:pt x="1854270" y="838200"/>
                  </a:lnTo>
                  <a:lnTo>
                    <a:pt x="1787893" y="876300"/>
                  </a:lnTo>
                  <a:lnTo>
                    <a:pt x="1701685" y="927100"/>
                  </a:lnTo>
                  <a:lnTo>
                    <a:pt x="1676121" y="939800"/>
                  </a:lnTo>
                  <a:lnTo>
                    <a:pt x="1650668" y="965200"/>
                  </a:lnTo>
                  <a:close/>
                </a:path>
                <a:path w="3556000" h="2540000">
                  <a:moveTo>
                    <a:pt x="64937" y="977900"/>
                  </a:moveTo>
                  <a:lnTo>
                    <a:pt x="17704" y="977900"/>
                  </a:lnTo>
                  <a:lnTo>
                    <a:pt x="9011" y="965200"/>
                  </a:lnTo>
                  <a:lnTo>
                    <a:pt x="2788" y="952500"/>
                  </a:lnTo>
                  <a:lnTo>
                    <a:pt x="0" y="939800"/>
                  </a:lnTo>
                  <a:lnTo>
                    <a:pt x="955112" y="939800"/>
                  </a:lnTo>
                  <a:lnTo>
                    <a:pt x="994313" y="914400"/>
                  </a:lnTo>
                  <a:lnTo>
                    <a:pt x="1013819" y="914400"/>
                  </a:lnTo>
                  <a:lnTo>
                    <a:pt x="1033288" y="901700"/>
                  </a:lnTo>
                  <a:lnTo>
                    <a:pt x="1059063" y="889000"/>
                  </a:lnTo>
                  <a:lnTo>
                    <a:pt x="1085183" y="863600"/>
                  </a:lnTo>
                  <a:lnTo>
                    <a:pt x="1124558" y="844685"/>
                  </a:lnTo>
                  <a:lnTo>
                    <a:pt x="1120124" y="850900"/>
                  </a:lnTo>
                  <a:lnTo>
                    <a:pt x="1313736" y="850900"/>
                  </a:lnTo>
                  <a:lnTo>
                    <a:pt x="1269740" y="863600"/>
                  </a:lnTo>
                  <a:lnTo>
                    <a:pt x="1226738" y="889000"/>
                  </a:lnTo>
                  <a:lnTo>
                    <a:pt x="1184845" y="914400"/>
                  </a:lnTo>
                  <a:lnTo>
                    <a:pt x="1144174" y="939800"/>
                  </a:lnTo>
                  <a:lnTo>
                    <a:pt x="1118359" y="952500"/>
                  </a:lnTo>
                  <a:lnTo>
                    <a:pt x="1422512" y="952500"/>
                  </a:lnTo>
                  <a:lnTo>
                    <a:pt x="1406062" y="965200"/>
                  </a:lnTo>
                  <a:lnTo>
                    <a:pt x="76630" y="965200"/>
                  </a:lnTo>
                  <a:lnTo>
                    <a:pt x="64937" y="977900"/>
                  </a:lnTo>
                  <a:close/>
                </a:path>
                <a:path w="3556000" h="2540000">
                  <a:moveTo>
                    <a:pt x="865974" y="914400"/>
                  </a:moveTo>
                  <a:lnTo>
                    <a:pt x="632037" y="914400"/>
                  </a:lnTo>
                  <a:lnTo>
                    <a:pt x="722218" y="876300"/>
                  </a:lnTo>
                  <a:lnTo>
                    <a:pt x="774103" y="863600"/>
                  </a:lnTo>
                  <a:lnTo>
                    <a:pt x="785313" y="850900"/>
                  </a:lnTo>
                  <a:lnTo>
                    <a:pt x="1058293" y="850900"/>
                  </a:lnTo>
                  <a:lnTo>
                    <a:pt x="912044" y="889000"/>
                  </a:lnTo>
                  <a:lnTo>
                    <a:pt x="865974" y="914400"/>
                  </a:lnTo>
                  <a:close/>
                </a:path>
                <a:path w="3556000" h="2540000">
                  <a:moveTo>
                    <a:pt x="2336372" y="965200"/>
                  </a:moveTo>
                  <a:lnTo>
                    <a:pt x="2192834" y="965200"/>
                  </a:lnTo>
                  <a:lnTo>
                    <a:pt x="2211786" y="952500"/>
                  </a:lnTo>
                  <a:lnTo>
                    <a:pt x="2229549" y="952500"/>
                  </a:lnTo>
                  <a:lnTo>
                    <a:pt x="2227688" y="927100"/>
                  </a:lnTo>
                  <a:lnTo>
                    <a:pt x="2226569" y="901700"/>
                  </a:lnTo>
                  <a:lnTo>
                    <a:pt x="2226084" y="876300"/>
                  </a:lnTo>
                  <a:lnTo>
                    <a:pt x="2226120" y="850900"/>
                  </a:lnTo>
                  <a:lnTo>
                    <a:pt x="2343936" y="850900"/>
                  </a:lnTo>
                  <a:lnTo>
                    <a:pt x="2342945" y="889000"/>
                  </a:lnTo>
                  <a:lnTo>
                    <a:pt x="2339162" y="939800"/>
                  </a:lnTo>
                  <a:lnTo>
                    <a:pt x="2336372" y="965200"/>
                  </a:lnTo>
                  <a:close/>
                </a:path>
                <a:path w="3556000" h="2540000">
                  <a:moveTo>
                    <a:pt x="565533" y="2133600"/>
                  </a:moveTo>
                  <a:lnTo>
                    <a:pt x="88571" y="2133600"/>
                  </a:lnTo>
                  <a:lnTo>
                    <a:pt x="77070" y="2120900"/>
                  </a:lnTo>
                  <a:lnTo>
                    <a:pt x="68698" y="2108200"/>
                  </a:lnTo>
                  <a:lnTo>
                    <a:pt x="64193" y="2095500"/>
                  </a:lnTo>
                  <a:lnTo>
                    <a:pt x="63791" y="2082800"/>
                  </a:lnTo>
                  <a:lnTo>
                    <a:pt x="65703" y="2082800"/>
                  </a:lnTo>
                  <a:lnTo>
                    <a:pt x="69750" y="2070100"/>
                  </a:lnTo>
                  <a:lnTo>
                    <a:pt x="75752" y="2057400"/>
                  </a:lnTo>
                  <a:lnTo>
                    <a:pt x="75139" y="2006600"/>
                  </a:lnTo>
                  <a:lnTo>
                    <a:pt x="74196" y="1955800"/>
                  </a:lnTo>
                  <a:lnTo>
                    <a:pt x="72979" y="1905000"/>
                  </a:lnTo>
                  <a:lnTo>
                    <a:pt x="71547" y="1854200"/>
                  </a:lnTo>
                  <a:lnTo>
                    <a:pt x="69958" y="1803400"/>
                  </a:lnTo>
                  <a:lnTo>
                    <a:pt x="64859" y="1651000"/>
                  </a:lnTo>
                  <a:lnTo>
                    <a:pt x="63209" y="1600200"/>
                  </a:lnTo>
                  <a:lnTo>
                    <a:pt x="61648" y="1549400"/>
                  </a:lnTo>
                  <a:lnTo>
                    <a:pt x="60230" y="1498600"/>
                  </a:lnTo>
                  <a:lnTo>
                    <a:pt x="59012" y="1447800"/>
                  </a:lnTo>
                  <a:lnTo>
                    <a:pt x="57984" y="1397000"/>
                  </a:lnTo>
                  <a:lnTo>
                    <a:pt x="57591" y="1384300"/>
                  </a:lnTo>
                  <a:lnTo>
                    <a:pt x="57006" y="1371600"/>
                  </a:lnTo>
                  <a:lnTo>
                    <a:pt x="53644" y="1282700"/>
                  </a:lnTo>
                  <a:lnTo>
                    <a:pt x="52363" y="1219200"/>
                  </a:lnTo>
                  <a:lnTo>
                    <a:pt x="53192" y="1155700"/>
                  </a:lnTo>
                  <a:lnTo>
                    <a:pt x="56160" y="1092200"/>
                  </a:lnTo>
                  <a:lnTo>
                    <a:pt x="61295" y="1054100"/>
                  </a:lnTo>
                  <a:lnTo>
                    <a:pt x="68625" y="1016000"/>
                  </a:lnTo>
                  <a:lnTo>
                    <a:pt x="89990" y="977900"/>
                  </a:lnTo>
                  <a:lnTo>
                    <a:pt x="94644" y="965200"/>
                  </a:lnTo>
                  <a:lnTo>
                    <a:pt x="1634564" y="965200"/>
                  </a:lnTo>
                  <a:lnTo>
                    <a:pt x="1642218" y="977900"/>
                  </a:lnTo>
                  <a:lnTo>
                    <a:pt x="152410" y="977900"/>
                  </a:lnTo>
                  <a:lnTo>
                    <a:pt x="154482" y="978489"/>
                  </a:lnTo>
                  <a:lnTo>
                    <a:pt x="156095" y="990600"/>
                  </a:lnTo>
                  <a:lnTo>
                    <a:pt x="157458" y="990600"/>
                  </a:lnTo>
                  <a:lnTo>
                    <a:pt x="160292" y="1003300"/>
                  </a:lnTo>
                  <a:lnTo>
                    <a:pt x="161171" y="1003300"/>
                  </a:lnTo>
                  <a:lnTo>
                    <a:pt x="160118" y="1016000"/>
                  </a:lnTo>
                  <a:lnTo>
                    <a:pt x="157156" y="1028700"/>
                  </a:lnTo>
                  <a:lnTo>
                    <a:pt x="157009" y="1041400"/>
                  </a:lnTo>
                  <a:lnTo>
                    <a:pt x="157765" y="1104900"/>
                  </a:lnTo>
                  <a:lnTo>
                    <a:pt x="159305" y="1181100"/>
                  </a:lnTo>
                  <a:lnTo>
                    <a:pt x="162156" y="1295400"/>
                  </a:lnTo>
                  <a:lnTo>
                    <a:pt x="163973" y="1346200"/>
                  </a:lnTo>
                  <a:lnTo>
                    <a:pt x="165930" y="1397000"/>
                  </a:lnTo>
                  <a:lnTo>
                    <a:pt x="169766" y="1498600"/>
                  </a:lnTo>
                  <a:lnTo>
                    <a:pt x="171797" y="1549400"/>
                  </a:lnTo>
                  <a:lnTo>
                    <a:pt x="173974" y="1600200"/>
                  </a:lnTo>
                  <a:lnTo>
                    <a:pt x="180790" y="1752600"/>
                  </a:lnTo>
                  <a:lnTo>
                    <a:pt x="182983" y="1790700"/>
                  </a:lnTo>
                  <a:lnTo>
                    <a:pt x="185101" y="1841500"/>
                  </a:lnTo>
                  <a:lnTo>
                    <a:pt x="187092" y="1892300"/>
                  </a:lnTo>
                  <a:lnTo>
                    <a:pt x="188908" y="1943100"/>
                  </a:lnTo>
                  <a:lnTo>
                    <a:pt x="190499" y="1993900"/>
                  </a:lnTo>
                  <a:lnTo>
                    <a:pt x="191813" y="2044700"/>
                  </a:lnTo>
                  <a:lnTo>
                    <a:pt x="1372617" y="2044700"/>
                  </a:lnTo>
                  <a:lnTo>
                    <a:pt x="1323683" y="2057400"/>
                  </a:lnTo>
                  <a:lnTo>
                    <a:pt x="1225431" y="2057400"/>
                  </a:lnTo>
                  <a:lnTo>
                    <a:pt x="1176261" y="2070100"/>
                  </a:lnTo>
                  <a:lnTo>
                    <a:pt x="1078204" y="2070100"/>
                  </a:lnTo>
                  <a:lnTo>
                    <a:pt x="1029465" y="2082800"/>
                  </a:lnTo>
                  <a:lnTo>
                    <a:pt x="929680" y="2095500"/>
                  </a:lnTo>
                  <a:lnTo>
                    <a:pt x="878106" y="2095500"/>
                  </a:lnTo>
                  <a:lnTo>
                    <a:pt x="826329" y="2108200"/>
                  </a:lnTo>
                  <a:lnTo>
                    <a:pt x="774382" y="2108200"/>
                  </a:lnTo>
                  <a:lnTo>
                    <a:pt x="722296" y="2120900"/>
                  </a:lnTo>
                  <a:lnTo>
                    <a:pt x="617839" y="2120900"/>
                  </a:lnTo>
                  <a:lnTo>
                    <a:pt x="565533" y="2133600"/>
                  </a:lnTo>
                  <a:close/>
                </a:path>
                <a:path w="3556000" h="2540000">
                  <a:moveTo>
                    <a:pt x="154482" y="978489"/>
                  </a:moveTo>
                  <a:lnTo>
                    <a:pt x="152410" y="977900"/>
                  </a:lnTo>
                  <a:lnTo>
                    <a:pt x="154403" y="977900"/>
                  </a:lnTo>
                  <a:lnTo>
                    <a:pt x="154482" y="978489"/>
                  </a:lnTo>
                  <a:close/>
                </a:path>
                <a:path w="3556000" h="2540000">
                  <a:moveTo>
                    <a:pt x="816121" y="1104900"/>
                  </a:moveTo>
                  <a:lnTo>
                    <a:pt x="766923" y="1104900"/>
                  </a:lnTo>
                  <a:lnTo>
                    <a:pt x="756157" y="1092200"/>
                  </a:lnTo>
                  <a:lnTo>
                    <a:pt x="747902" y="1092200"/>
                  </a:lnTo>
                  <a:lnTo>
                    <a:pt x="742695" y="1079500"/>
                  </a:lnTo>
                  <a:lnTo>
                    <a:pt x="741281" y="1066800"/>
                  </a:lnTo>
                  <a:lnTo>
                    <a:pt x="741827" y="1066800"/>
                  </a:lnTo>
                  <a:lnTo>
                    <a:pt x="744234" y="1054100"/>
                  </a:lnTo>
                  <a:lnTo>
                    <a:pt x="748401" y="1041400"/>
                  </a:lnTo>
                  <a:lnTo>
                    <a:pt x="2214125" y="1041400"/>
                  </a:lnTo>
                  <a:lnTo>
                    <a:pt x="2212093" y="1054100"/>
                  </a:lnTo>
                  <a:lnTo>
                    <a:pt x="941249" y="1054100"/>
                  </a:lnTo>
                  <a:lnTo>
                    <a:pt x="896234" y="1079500"/>
                  </a:lnTo>
                  <a:lnTo>
                    <a:pt x="854751" y="1092200"/>
                  </a:lnTo>
                  <a:lnTo>
                    <a:pt x="816121" y="1104900"/>
                  </a:lnTo>
                  <a:close/>
                </a:path>
                <a:path w="3556000" h="2540000">
                  <a:moveTo>
                    <a:pt x="2208922" y="1066800"/>
                  </a:moveTo>
                  <a:lnTo>
                    <a:pt x="1126415" y="1066800"/>
                  </a:lnTo>
                  <a:lnTo>
                    <a:pt x="941249" y="1054100"/>
                  </a:lnTo>
                  <a:lnTo>
                    <a:pt x="2212093" y="1054100"/>
                  </a:lnTo>
                  <a:lnTo>
                    <a:pt x="2208922" y="1066800"/>
                  </a:lnTo>
                  <a:close/>
                </a:path>
                <a:path w="3556000" h="2540000">
                  <a:moveTo>
                    <a:pt x="1187619" y="1079500"/>
                  </a:moveTo>
                  <a:lnTo>
                    <a:pt x="1137215" y="1079500"/>
                  </a:lnTo>
                  <a:lnTo>
                    <a:pt x="1129259" y="1066800"/>
                  </a:lnTo>
                  <a:lnTo>
                    <a:pt x="1196818" y="1066800"/>
                  </a:lnTo>
                  <a:lnTo>
                    <a:pt x="1187619" y="1079500"/>
                  </a:lnTo>
                  <a:close/>
                </a:path>
                <a:path w="3556000" h="2540000">
                  <a:moveTo>
                    <a:pt x="2187167" y="1092200"/>
                  </a:moveTo>
                  <a:lnTo>
                    <a:pt x="1546506" y="1092200"/>
                  </a:lnTo>
                  <a:lnTo>
                    <a:pt x="1502321" y="1079500"/>
                  </a:lnTo>
                  <a:lnTo>
                    <a:pt x="1231715" y="1079500"/>
                  </a:lnTo>
                  <a:lnTo>
                    <a:pt x="1196818" y="1066800"/>
                  </a:lnTo>
                  <a:lnTo>
                    <a:pt x="2204640" y="1066800"/>
                  </a:lnTo>
                  <a:lnTo>
                    <a:pt x="2196729" y="1079500"/>
                  </a:lnTo>
                  <a:lnTo>
                    <a:pt x="2187167" y="1092200"/>
                  </a:lnTo>
                  <a:close/>
                </a:path>
                <a:path w="3556000" h="2540000">
                  <a:moveTo>
                    <a:pt x="1379750" y="1092200"/>
                  </a:moveTo>
                  <a:lnTo>
                    <a:pt x="1358282" y="1092200"/>
                  </a:lnTo>
                  <a:lnTo>
                    <a:pt x="1353043" y="1079500"/>
                  </a:lnTo>
                  <a:lnTo>
                    <a:pt x="1390937" y="1079500"/>
                  </a:lnTo>
                  <a:lnTo>
                    <a:pt x="1379750" y="1092200"/>
                  </a:lnTo>
                  <a:close/>
                </a:path>
                <a:path w="3556000" h="2540000">
                  <a:moveTo>
                    <a:pt x="2466241" y="1930400"/>
                  </a:moveTo>
                  <a:lnTo>
                    <a:pt x="1566927" y="1930400"/>
                  </a:lnTo>
                  <a:lnTo>
                    <a:pt x="1616311" y="1917700"/>
                  </a:lnTo>
                  <a:lnTo>
                    <a:pt x="2454418" y="1917700"/>
                  </a:lnTo>
                  <a:lnTo>
                    <a:pt x="2466241" y="1930400"/>
                  </a:lnTo>
                  <a:close/>
                </a:path>
                <a:path w="3556000" h="2540000">
                  <a:moveTo>
                    <a:pt x="2493553" y="2019300"/>
                  </a:moveTo>
                  <a:lnTo>
                    <a:pt x="560254" y="2019300"/>
                  </a:lnTo>
                  <a:lnTo>
                    <a:pt x="613253" y="2006600"/>
                  </a:lnTo>
                  <a:lnTo>
                    <a:pt x="666262" y="2006600"/>
                  </a:lnTo>
                  <a:lnTo>
                    <a:pt x="719195" y="1993900"/>
                  </a:lnTo>
                  <a:lnTo>
                    <a:pt x="830443" y="1993900"/>
                  </a:lnTo>
                  <a:lnTo>
                    <a:pt x="940752" y="1981200"/>
                  </a:lnTo>
                  <a:lnTo>
                    <a:pt x="992903" y="1968500"/>
                  </a:lnTo>
                  <a:lnTo>
                    <a:pt x="1045310" y="1968500"/>
                  </a:lnTo>
                  <a:lnTo>
                    <a:pt x="1097926" y="1955800"/>
                  </a:lnTo>
                  <a:lnTo>
                    <a:pt x="1150703" y="1955800"/>
                  </a:lnTo>
                  <a:lnTo>
                    <a:pt x="1203594" y="1943100"/>
                  </a:lnTo>
                  <a:lnTo>
                    <a:pt x="1309530" y="1943100"/>
                  </a:lnTo>
                  <a:lnTo>
                    <a:pt x="1362479" y="1930400"/>
                  </a:lnTo>
                  <a:lnTo>
                    <a:pt x="2476682" y="1930400"/>
                  </a:lnTo>
                  <a:lnTo>
                    <a:pt x="2485549" y="1943100"/>
                  </a:lnTo>
                  <a:lnTo>
                    <a:pt x="2493017" y="1955800"/>
                  </a:lnTo>
                  <a:lnTo>
                    <a:pt x="2498108" y="1968500"/>
                  </a:lnTo>
                  <a:lnTo>
                    <a:pt x="2500652" y="1981200"/>
                  </a:lnTo>
                  <a:lnTo>
                    <a:pt x="2500482" y="1993900"/>
                  </a:lnTo>
                  <a:lnTo>
                    <a:pt x="2498322" y="2006600"/>
                  </a:lnTo>
                  <a:lnTo>
                    <a:pt x="2493553" y="2019300"/>
                  </a:lnTo>
                  <a:close/>
                </a:path>
                <a:path w="3556000" h="2540000">
                  <a:moveTo>
                    <a:pt x="2439648" y="2540000"/>
                  </a:moveTo>
                  <a:lnTo>
                    <a:pt x="2370223" y="2540000"/>
                  </a:lnTo>
                  <a:lnTo>
                    <a:pt x="2361184" y="2527300"/>
                  </a:lnTo>
                  <a:lnTo>
                    <a:pt x="2354099" y="2514600"/>
                  </a:lnTo>
                  <a:lnTo>
                    <a:pt x="2349010" y="2514600"/>
                  </a:lnTo>
                  <a:lnTo>
                    <a:pt x="2345977" y="2501900"/>
                  </a:lnTo>
                  <a:lnTo>
                    <a:pt x="2345053" y="2489200"/>
                  </a:lnTo>
                  <a:lnTo>
                    <a:pt x="2345997" y="2451100"/>
                  </a:lnTo>
                  <a:lnTo>
                    <a:pt x="2347847" y="2413000"/>
                  </a:lnTo>
                  <a:lnTo>
                    <a:pt x="2350287" y="2374900"/>
                  </a:lnTo>
                  <a:lnTo>
                    <a:pt x="2353000" y="2336800"/>
                  </a:lnTo>
                  <a:lnTo>
                    <a:pt x="2356560" y="2286000"/>
                  </a:lnTo>
                  <a:lnTo>
                    <a:pt x="2359442" y="2235200"/>
                  </a:lnTo>
                  <a:lnTo>
                    <a:pt x="2360937" y="2184400"/>
                  </a:lnTo>
                  <a:lnTo>
                    <a:pt x="2360335" y="2133600"/>
                  </a:lnTo>
                  <a:lnTo>
                    <a:pt x="2356926" y="2095500"/>
                  </a:lnTo>
                  <a:lnTo>
                    <a:pt x="2350000" y="2044700"/>
                  </a:lnTo>
                  <a:lnTo>
                    <a:pt x="1938198" y="2044700"/>
                  </a:lnTo>
                  <a:lnTo>
                    <a:pt x="1884381" y="2032000"/>
                  </a:lnTo>
                  <a:lnTo>
                    <a:pt x="402182" y="2032000"/>
                  </a:lnTo>
                  <a:lnTo>
                    <a:pt x="454633" y="2019300"/>
                  </a:lnTo>
                  <a:lnTo>
                    <a:pt x="2486414" y="2019300"/>
                  </a:lnTo>
                  <a:lnTo>
                    <a:pt x="2477145" y="2032000"/>
                  </a:lnTo>
                  <a:lnTo>
                    <a:pt x="2482802" y="2070100"/>
                  </a:lnTo>
                  <a:lnTo>
                    <a:pt x="2485946" y="2120900"/>
                  </a:lnTo>
                  <a:lnTo>
                    <a:pt x="2486988" y="2171700"/>
                  </a:lnTo>
                  <a:lnTo>
                    <a:pt x="2486338" y="2209800"/>
                  </a:lnTo>
                  <a:lnTo>
                    <a:pt x="2484406" y="2260600"/>
                  </a:lnTo>
                  <a:lnTo>
                    <a:pt x="2642330" y="2260600"/>
                  </a:lnTo>
                  <a:lnTo>
                    <a:pt x="2611606" y="2298700"/>
                  </a:lnTo>
                  <a:lnTo>
                    <a:pt x="2581321" y="2336800"/>
                  </a:lnTo>
                  <a:lnTo>
                    <a:pt x="2551508" y="2387600"/>
                  </a:lnTo>
                  <a:lnTo>
                    <a:pt x="2522202" y="2425700"/>
                  </a:lnTo>
                  <a:lnTo>
                    <a:pt x="2493438" y="2476500"/>
                  </a:lnTo>
                  <a:lnTo>
                    <a:pt x="2465248" y="2514600"/>
                  </a:lnTo>
                  <a:lnTo>
                    <a:pt x="2453999" y="2527300"/>
                  </a:lnTo>
                  <a:lnTo>
                    <a:pt x="2439648" y="2540000"/>
                  </a:lnTo>
                  <a:close/>
                </a:path>
                <a:path w="3556000" h="2540000">
                  <a:moveTo>
                    <a:pt x="1562429" y="2044700"/>
                  </a:moveTo>
                  <a:lnTo>
                    <a:pt x="231387" y="2044700"/>
                  </a:lnTo>
                  <a:lnTo>
                    <a:pt x="270960" y="2032000"/>
                  </a:lnTo>
                  <a:lnTo>
                    <a:pt x="1613081" y="2032000"/>
                  </a:lnTo>
                  <a:lnTo>
                    <a:pt x="1562429" y="2044700"/>
                  </a:lnTo>
                  <a:close/>
                </a:path>
              </a:pathLst>
            </a:custGeom>
            <a:solidFill>
              <a:srgbClr val="040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599" y="238682"/>
              <a:ext cx="3543299" cy="23621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71994" y="1001605"/>
            <a:ext cx="6635750" cy="768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25" dirty="0"/>
              <a:t>ONE</a:t>
            </a:r>
            <a:r>
              <a:rPr sz="4850" spc="-220" dirty="0"/>
              <a:t> </a:t>
            </a:r>
            <a:r>
              <a:rPr sz="4850" dirty="0"/>
              <a:t>TEAM</a:t>
            </a:r>
            <a:r>
              <a:rPr sz="4850" spc="-220" dirty="0"/>
              <a:t> </a:t>
            </a:r>
            <a:r>
              <a:rPr sz="4850" spc="25" dirty="0"/>
              <a:t>ONE</a:t>
            </a:r>
            <a:r>
              <a:rPr sz="4850" spc="-220" dirty="0"/>
              <a:t> </a:t>
            </a:r>
            <a:r>
              <a:rPr sz="4850" spc="-100" dirty="0"/>
              <a:t>GOAL</a:t>
            </a:r>
            <a:endParaRPr sz="4850" dirty="0"/>
          </a:p>
        </p:txBody>
      </p:sp>
      <p:sp>
        <p:nvSpPr>
          <p:cNvPr id="6" name="object 6"/>
          <p:cNvSpPr txBox="1"/>
          <p:nvPr/>
        </p:nvSpPr>
        <p:spPr>
          <a:xfrm>
            <a:off x="10964772" y="3769007"/>
            <a:ext cx="404812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375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50" b="1" spc="-40" dirty="0">
                <a:solidFill>
                  <a:srgbClr val="FFFFFF"/>
                </a:solidFill>
                <a:latin typeface="Arial"/>
                <a:cs typeface="Arial"/>
              </a:rPr>
              <a:t>MEMBERS:</a:t>
            </a:r>
            <a:endParaRPr sz="3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874" y="5953374"/>
            <a:ext cx="8239759" cy="1502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  <a:tabLst>
                <a:tab pos="4632960" algn="l"/>
              </a:tabLst>
            </a:pPr>
            <a:r>
              <a:rPr sz="3350" b="1" spc="-10" dirty="0">
                <a:solidFill>
                  <a:srgbClr val="FFFFFF"/>
                </a:solidFill>
                <a:latin typeface="Arial"/>
                <a:cs typeface="Arial"/>
              </a:rPr>
              <a:t>Yesaswini</a:t>
            </a:r>
            <a:r>
              <a:rPr sz="33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b="1" spc="75" dirty="0">
                <a:solidFill>
                  <a:srgbClr val="FFFFFF"/>
                </a:solidFill>
                <a:latin typeface="Arial"/>
                <a:cs typeface="Arial"/>
              </a:rPr>
              <a:t>Vellaboina	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G02497430</a:t>
            </a:r>
            <a:endParaRPr sz="3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  <a:tabLst>
                <a:tab pos="5798185" algn="l"/>
              </a:tabLst>
            </a:pPr>
            <a:r>
              <a:rPr sz="3350" b="1" spc="114" dirty="0">
                <a:solidFill>
                  <a:srgbClr val="FFFFFF"/>
                </a:solidFill>
                <a:latin typeface="Arial"/>
                <a:cs typeface="Arial"/>
              </a:rPr>
              <a:t>Murarisetty</a:t>
            </a:r>
            <a:r>
              <a:rPr sz="33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b="1" spc="80" dirty="0">
                <a:solidFill>
                  <a:srgbClr val="FFFFFF"/>
                </a:solidFill>
                <a:latin typeface="Arial"/>
                <a:cs typeface="Arial"/>
              </a:rPr>
              <a:t>Venkata</a:t>
            </a:r>
            <a:r>
              <a:rPr sz="33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b="1" spc="25" dirty="0">
                <a:solidFill>
                  <a:srgbClr val="FFFFFF"/>
                </a:solidFill>
                <a:latin typeface="Arial"/>
                <a:cs typeface="Arial"/>
              </a:rPr>
              <a:t>Rahul	</a:t>
            </a:r>
            <a:r>
              <a:rPr sz="33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G02496816</a:t>
            </a:r>
            <a:endParaRPr sz="3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4" y="161679"/>
            <a:ext cx="3000374" cy="2000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8037" y="1184247"/>
            <a:ext cx="8686799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4413" y="3689046"/>
            <a:ext cx="15527019" cy="2864485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5500" b="0" i="1" spc="120" dirty="0">
                <a:latin typeface="Arial"/>
                <a:cs typeface="Arial"/>
              </a:rPr>
              <a:t>I</a:t>
            </a:r>
            <a:r>
              <a:rPr sz="5500" b="0" i="1" spc="-420" dirty="0">
                <a:latin typeface="Arial"/>
                <a:cs typeface="Arial"/>
              </a:rPr>
              <a:t>t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204" dirty="0">
                <a:latin typeface="Arial"/>
                <a:cs typeface="Arial"/>
              </a:rPr>
              <a:t>i</a:t>
            </a:r>
            <a:r>
              <a:rPr sz="5500" b="0" i="1" spc="-1550" dirty="0">
                <a:latin typeface="Arial"/>
                <a:cs typeface="Arial"/>
              </a:rPr>
              <a:t>s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2300" dirty="0">
                <a:latin typeface="Arial"/>
                <a:cs typeface="Arial"/>
              </a:rPr>
              <a:t>m</a:t>
            </a:r>
            <a:r>
              <a:rPr sz="5500" b="0" i="1" spc="-1250" dirty="0">
                <a:latin typeface="Arial"/>
                <a:cs typeface="Arial"/>
              </a:rPr>
              <a:t>u</a:t>
            </a:r>
            <a:r>
              <a:rPr sz="5500" b="0" i="1" spc="-1125" dirty="0">
                <a:latin typeface="Arial"/>
                <a:cs typeface="Arial"/>
              </a:rPr>
              <a:t>c</a:t>
            </a:r>
            <a:r>
              <a:rPr sz="5500" b="0" i="1" spc="-1225" dirty="0">
                <a:latin typeface="Arial"/>
                <a:cs typeface="Arial"/>
              </a:rPr>
              <a:t>h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1810" dirty="0">
                <a:latin typeface="Arial"/>
                <a:cs typeface="Arial"/>
              </a:rPr>
              <a:t>e</a:t>
            </a:r>
            <a:r>
              <a:rPr sz="5500" b="0" i="1" spc="-1635" dirty="0">
                <a:latin typeface="Arial"/>
                <a:cs typeface="Arial"/>
              </a:rPr>
              <a:t>a</a:t>
            </a:r>
            <a:r>
              <a:rPr sz="5500" b="0" i="1" spc="-1555" dirty="0">
                <a:latin typeface="Arial"/>
                <a:cs typeface="Arial"/>
              </a:rPr>
              <a:t>s</a:t>
            </a:r>
            <a:r>
              <a:rPr sz="5500" b="0" i="1" spc="-204" dirty="0">
                <a:latin typeface="Arial"/>
                <a:cs typeface="Arial"/>
              </a:rPr>
              <a:t>i</a:t>
            </a:r>
            <a:r>
              <a:rPr sz="5500" b="0" i="1" spc="-1810" dirty="0">
                <a:latin typeface="Arial"/>
                <a:cs typeface="Arial"/>
              </a:rPr>
              <a:t>e</a:t>
            </a:r>
            <a:r>
              <a:rPr sz="5500" b="0" i="1" spc="-490" dirty="0">
                <a:latin typeface="Arial"/>
                <a:cs typeface="Arial"/>
              </a:rPr>
              <a:t>r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425" dirty="0">
                <a:latin typeface="Arial"/>
                <a:cs typeface="Arial"/>
              </a:rPr>
              <a:t>t</a:t>
            </a:r>
            <a:r>
              <a:rPr sz="5500" b="0" i="1" spc="-1230" dirty="0">
                <a:latin typeface="Arial"/>
                <a:cs typeface="Arial"/>
              </a:rPr>
              <a:t>h</a:t>
            </a:r>
            <a:r>
              <a:rPr sz="5500" b="0" i="1" spc="-1635" dirty="0">
                <a:latin typeface="Arial"/>
                <a:cs typeface="Arial"/>
              </a:rPr>
              <a:t>a</a:t>
            </a:r>
            <a:r>
              <a:rPr sz="5500" b="0" i="1" spc="-1390" dirty="0">
                <a:latin typeface="Arial"/>
                <a:cs typeface="Arial"/>
              </a:rPr>
              <a:t>n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935" dirty="0">
                <a:latin typeface="Arial"/>
                <a:cs typeface="Arial"/>
              </a:rPr>
              <a:t>y</a:t>
            </a:r>
            <a:r>
              <a:rPr sz="5500" b="0" i="1" spc="-1985" dirty="0">
                <a:latin typeface="Arial"/>
                <a:cs typeface="Arial"/>
              </a:rPr>
              <a:t>o</a:t>
            </a:r>
            <a:r>
              <a:rPr sz="5500" b="0" i="1" spc="-1245" dirty="0">
                <a:latin typeface="Arial"/>
                <a:cs typeface="Arial"/>
              </a:rPr>
              <a:t>u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425" dirty="0">
                <a:latin typeface="Arial"/>
                <a:cs typeface="Arial"/>
              </a:rPr>
              <a:t>t</a:t>
            </a:r>
            <a:r>
              <a:rPr sz="5500" b="0" i="1" spc="-1230" dirty="0">
                <a:latin typeface="Arial"/>
                <a:cs typeface="Arial"/>
              </a:rPr>
              <a:t>h</a:t>
            </a:r>
            <a:r>
              <a:rPr sz="5500" b="0" i="1" spc="-204" dirty="0">
                <a:latin typeface="Arial"/>
                <a:cs typeface="Arial"/>
              </a:rPr>
              <a:t>i</a:t>
            </a:r>
            <a:r>
              <a:rPr sz="5500" b="0" i="1" spc="-1395" dirty="0">
                <a:latin typeface="Arial"/>
                <a:cs typeface="Arial"/>
              </a:rPr>
              <a:t>n</a:t>
            </a:r>
            <a:r>
              <a:rPr sz="5500" b="0" i="1" spc="-955" dirty="0">
                <a:latin typeface="Arial"/>
                <a:cs typeface="Arial"/>
              </a:rPr>
              <a:t>k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425" dirty="0">
                <a:latin typeface="Arial"/>
                <a:cs typeface="Arial"/>
              </a:rPr>
              <a:t>t</a:t>
            </a:r>
            <a:r>
              <a:rPr sz="5500" b="0" i="1" spc="-1980" dirty="0">
                <a:latin typeface="Arial"/>
                <a:cs typeface="Arial"/>
              </a:rPr>
              <a:t>o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2300" dirty="0">
                <a:latin typeface="Arial"/>
                <a:cs typeface="Arial"/>
              </a:rPr>
              <a:t>m</a:t>
            </a:r>
            <a:r>
              <a:rPr sz="5500" b="0" i="1" spc="-1635" dirty="0">
                <a:latin typeface="Arial"/>
                <a:cs typeface="Arial"/>
              </a:rPr>
              <a:t>a</a:t>
            </a:r>
            <a:r>
              <a:rPr sz="5500" b="0" i="1" spc="-960" dirty="0">
                <a:latin typeface="Arial"/>
                <a:cs typeface="Arial"/>
              </a:rPr>
              <a:t>k</a:t>
            </a:r>
            <a:r>
              <a:rPr sz="5500" b="0" i="1" spc="-1805" dirty="0">
                <a:latin typeface="Arial"/>
                <a:cs typeface="Arial"/>
              </a:rPr>
              <a:t>e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1630" dirty="0">
                <a:latin typeface="Arial"/>
                <a:cs typeface="Arial"/>
              </a:rPr>
              <a:t>a</a:t>
            </a:r>
            <a:r>
              <a:rPr sz="5500" b="0" i="1" spc="565" dirty="0">
                <a:latin typeface="Arial"/>
                <a:cs typeface="Arial"/>
              </a:rPr>
              <a:t> </a:t>
            </a:r>
            <a:r>
              <a:rPr sz="5500" b="0" i="1" spc="-1495" dirty="0">
                <a:latin typeface="Arial"/>
                <a:cs typeface="Arial"/>
              </a:rPr>
              <a:t>d</a:t>
            </a:r>
            <a:r>
              <a:rPr sz="5500" b="0" i="1" spc="-204" dirty="0">
                <a:latin typeface="Arial"/>
                <a:cs typeface="Arial"/>
              </a:rPr>
              <a:t>i</a:t>
            </a:r>
            <a:r>
              <a:rPr sz="5500" b="0" i="1" spc="-370" dirty="0">
                <a:latin typeface="Arial"/>
                <a:cs typeface="Arial"/>
              </a:rPr>
              <a:t>ff</a:t>
            </a:r>
            <a:r>
              <a:rPr sz="5500" b="0" i="1" spc="-1810" dirty="0">
                <a:latin typeface="Arial"/>
                <a:cs typeface="Arial"/>
              </a:rPr>
              <a:t>e</a:t>
            </a:r>
            <a:r>
              <a:rPr sz="5500" b="0" i="1" spc="-495" dirty="0">
                <a:latin typeface="Arial"/>
                <a:cs typeface="Arial"/>
              </a:rPr>
              <a:t>r</a:t>
            </a:r>
            <a:r>
              <a:rPr sz="5500" b="0" i="1" spc="-1810" dirty="0">
                <a:latin typeface="Arial"/>
                <a:cs typeface="Arial"/>
              </a:rPr>
              <a:t>e</a:t>
            </a:r>
            <a:r>
              <a:rPr sz="5500" b="0" i="1" spc="-1395" dirty="0">
                <a:latin typeface="Arial"/>
                <a:cs typeface="Arial"/>
              </a:rPr>
              <a:t>n</a:t>
            </a:r>
            <a:r>
              <a:rPr sz="5500" b="0" i="1" spc="-1125" dirty="0">
                <a:latin typeface="Arial"/>
                <a:cs typeface="Arial"/>
              </a:rPr>
              <a:t>c</a:t>
            </a:r>
            <a:r>
              <a:rPr sz="5500" b="0" i="1" spc="-1805" dirty="0">
                <a:latin typeface="Arial"/>
                <a:cs typeface="Arial"/>
              </a:rPr>
              <a:t>e</a:t>
            </a:r>
            <a:endParaRPr sz="5500">
              <a:latin typeface="Arial"/>
              <a:cs typeface="Arial"/>
            </a:endParaRPr>
          </a:p>
          <a:p>
            <a:pPr marL="12700" marR="5080" algn="ctr">
              <a:lnSpc>
                <a:spcPct val="116700"/>
              </a:lnSpc>
              <a:spcBef>
                <a:spcPts val="925"/>
              </a:spcBef>
            </a:pPr>
            <a:r>
              <a:rPr sz="4500" spc="-110" dirty="0"/>
              <a:t>A</a:t>
            </a:r>
            <a:r>
              <a:rPr sz="4500" spc="-190" dirty="0"/>
              <a:t> </a:t>
            </a:r>
            <a:r>
              <a:rPr sz="4500" spc="-240" dirty="0"/>
              <a:t>S</a:t>
            </a:r>
            <a:r>
              <a:rPr sz="4500" spc="300" dirty="0"/>
              <a:t>H</a:t>
            </a:r>
            <a:r>
              <a:rPr sz="4500" spc="5" dirty="0"/>
              <a:t>O</a:t>
            </a:r>
            <a:r>
              <a:rPr sz="4500" spc="-65" dirty="0"/>
              <a:t>PP</a:t>
            </a:r>
            <a:r>
              <a:rPr sz="4500" spc="225" dirty="0"/>
              <a:t>I</a:t>
            </a:r>
            <a:r>
              <a:rPr sz="4500" spc="280" dirty="0"/>
              <a:t>N</a:t>
            </a:r>
            <a:r>
              <a:rPr sz="4500" spc="-140" dirty="0"/>
              <a:t>G</a:t>
            </a:r>
            <a:r>
              <a:rPr sz="4500" spc="-190" dirty="0"/>
              <a:t> </a:t>
            </a:r>
            <a:r>
              <a:rPr sz="4500" spc="-35" dirty="0"/>
              <a:t>W</a:t>
            </a:r>
            <a:r>
              <a:rPr sz="4500" spc="-235" dirty="0"/>
              <a:t>E</a:t>
            </a:r>
            <a:r>
              <a:rPr sz="4500" spc="-105" dirty="0"/>
              <a:t>B</a:t>
            </a:r>
            <a:r>
              <a:rPr sz="4500" spc="-240" dirty="0"/>
              <a:t>S</a:t>
            </a:r>
            <a:r>
              <a:rPr sz="4500" spc="225" dirty="0"/>
              <a:t>I</a:t>
            </a:r>
            <a:r>
              <a:rPr sz="4500" spc="-85" dirty="0"/>
              <a:t>T</a:t>
            </a:r>
            <a:r>
              <a:rPr sz="4500" spc="-229" dirty="0"/>
              <a:t>E</a:t>
            </a:r>
            <a:r>
              <a:rPr sz="4500" spc="-190" dirty="0"/>
              <a:t> </a:t>
            </a:r>
            <a:r>
              <a:rPr sz="4500" spc="-85" dirty="0"/>
              <a:t>T</a:t>
            </a:r>
            <a:r>
              <a:rPr sz="4500" spc="10" dirty="0"/>
              <a:t>O</a:t>
            </a:r>
            <a:r>
              <a:rPr sz="4500" spc="-190" dirty="0"/>
              <a:t> </a:t>
            </a:r>
            <a:r>
              <a:rPr sz="4500" spc="-105" dirty="0"/>
              <a:t>B</a:t>
            </a:r>
            <a:r>
              <a:rPr sz="4500" spc="160" dirty="0"/>
              <a:t>U</a:t>
            </a:r>
            <a:r>
              <a:rPr sz="4500" spc="-114" dirty="0"/>
              <a:t>Y</a:t>
            </a:r>
            <a:r>
              <a:rPr sz="4500" dirty="0"/>
              <a:t>,</a:t>
            </a:r>
            <a:r>
              <a:rPr sz="4500" spc="-190" dirty="0"/>
              <a:t> </a:t>
            </a:r>
            <a:r>
              <a:rPr sz="4500" spc="-240" dirty="0"/>
              <a:t>S</a:t>
            </a:r>
            <a:r>
              <a:rPr sz="4500" spc="-235" dirty="0"/>
              <a:t>E</a:t>
            </a:r>
            <a:r>
              <a:rPr sz="4500" spc="-145" dirty="0"/>
              <a:t>L</a:t>
            </a:r>
            <a:r>
              <a:rPr sz="4500" spc="-140" dirty="0"/>
              <a:t>L</a:t>
            </a:r>
            <a:r>
              <a:rPr sz="4500" spc="-190" dirty="0"/>
              <a:t> </a:t>
            </a:r>
            <a:r>
              <a:rPr sz="4500" spc="-114" dirty="0"/>
              <a:t>A</a:t>
            </a:r>
            <a:r>
              <a:rPr sz="4500" spc="280" dirty="0"/>
              <a:t>N</a:t>
            </a:r>
            <a:r>
              <a:rPr sz="4500" spc="195" dirty="0"/>
              <a:t>D</a:t>
            </a:r>
            <a:r>
              <a:rPr sz="4500" spc="-190" dirty="0"/>
              <a:t> </a:t>
            </a:r>
            <a:r>
              <a:rPr sz="4500" spc="190" dirty="0"/>
              <a:t>D</a:t>
            </a:r>
            <a:r>
              <a:rPr sz="4500" spc="5" dirty="0"/>
              <a:t>O</a:t>
            </a:r>
            <a:r>
              <a:rPr sz="4500" spc="280" dirty="0"/>
              <a:t>N</a:t>
            </a:r>
            <a:r>
              <a:rPr sz="4500" spc="-114" dirty="0"/>
              <a:t>A</a:t>
            </a:r>
            <a:r>
              <a:rPr sz="4500" spc="-85" dirty="0"/>
              <a:t>T</a:t>
            </a:r>
            <a:r>
              <a:rPr sz="4500" spc="-229" dirty="0"/>
              <a:t>E</a:t>
            </a:r>
            <a:r>
              <a:rPr sz="4500" spc="-190" dirty="0"/>
              <a:t> </a:t>
            </a:r>
            <a:r>
              <a:rPr sz="4500" spc="5" dirty="0"/>
              <a:t>O</a:t>
            </a:r>
            <a:r>
              <a:rPr sz="4500" spc="-145" dirty="0"/>
              <a:t>L</a:t>
            </a:r>
            <a:r>
              <a:rPr sz="4500" spc="114" dirty="0"/>
              <a:t>D  </a:t>
            </a:r>
            <a:r>
              <a:rPr sz="4500" spc="-85" dirty="0"/>
              <a:t>CLOTHES,BOOKS</a:t>
            </a:r>
            <a:r>
              <a:rPr sz="4500" spc="-195" dirty="0"/>
              <a:t> </a:t>
            </a:r>
            <a:r>
              <a:rPr sz="4500" spc="120" dirty="0"/>
              <a:t>AND</a:t>
            </a:r>
            <a:r>
              <a:rPr sz="4500" spc="-190" dirty="0"/>
              <a:t> </a:t>
            </a:r>
            <a:r>
              <a:rPr sz="4500" spc="-105" dirty="0"/>
              <a:t>TOYS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3372" y="2527570"/>
            <a:ext cx="2447344" cy="4102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9731"/>
            <a:ext cx="4410812" cy="1857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5680" y="821377"/>
            <a:ext cx="7082155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-60" dirty="0">
                <a:solidFill>
                  <a:srgbClr val="ECA2BE"/>
                </a:solidFill>
              </a:rPr>
              <a:t>P</a:t>
            </a:r>
            <a:r>
              <a:rPr sz="4750" spc="-250" dirty="0">
                <a:solidFill>
                  <a:srgbClr val="ECA2BE"/>
                </a:solidFill>
              </a:rPr>
              <a:t>R</a:t>
            </a:r>
            <a:r>
              <a:rPr sz="4750" spc="15" dirty="0">
                <a:solidFill>
                  <a:srgbClr val="ECA2BE"/>
                </a:solidFill>
              </a:rPr>
              <a:t>O</a:t>
            </a:r>
            <a:r>
              <a:rPr sz="4750" spc="105" dirty="0">
                <a:solidFill>
                  <a:srgbClr val="ECA2BE"/>
                </a:solidFill>
              </a:rPr>
              <a:t>J</a:t>
            </a:r>
            <a:r>
              <a:rPr sz="4750" spc="-245" dirty="0">
                <a:solidFill>
                  <a:srgbClr val="ECA2BE"/>
                </a:solidFill>
              </a:rPr>
              <a:t>E</a:t>
            </a:r>
            <a:r>
              <a:rPr sz="4750" spc="-95" dirty="0">
                <a:solidFill>
                  <a:srgbClr val="ECA2BE"/>
                </a:solidFill>
              </a:rPr>
              <a:t>C</a:t>
            </a:r>
            <a:r>
              <a:rPr sz="4750" spc="-75" dirty="0">
                <a:solidFill>
                  <a:srgbClr val="ECA2BE"/>
                </a:solidFill>
              </a:rPr>
              <a:t>T</a:t>
            </a:r>
            <a:r>
              <a:rPr sz="4750" spc="-195" dirty="0">
                <a:solidFill>
                  <a:srgbClr val="ECA2BE"/>
                </a:solidFill>
              </a:rPr>
              <a:t> </a:t>
            </a:r>
            <a:r>
              <a:rPr sz="4750" spc="204" dirty="0">
                <a:solidFill>
                  <a:srgbClr val="ECA2BE"/>
                </a:solidFill>
              </a:rPr>
              <a:t>D</a:t>
            </a:r>
            <a:r>
              <a:rPr sz="4750" spc="-245" dirty="0">
                <a:solidFill>
                  <a:srgbClr val="ECA2BE"/>
                </a:solidFill>
              </a:rPr>
              <a:t>ES</a:t>
            </a:r>
            <a:r>
              <a:rPr sz="4750" spc="-95" dirty="0">
                <a:solidFill>
                  <a:srgbClr val="ECA2BE"/>
                </a:solidFill>
              </a:rPr>
              <a:t>C</a:t>
            </a:r>
            <a:r>
              <a:rPr sz="4750" spc="-250" dirty="0">
                <a:solidFill>
                  <a:srgbClr val="ECA2BE"/>
                </a:solidFill>
              </a:rPr>
              <a:t>R</a:t>
            </a:r>
            <a:r>
              <a:rPr sz="4750" spc="235" dirty="0">
                <a:solidFill>
                  <a:srgbClr val="ECA2BE"/>
                </a:solidFill>
              </a:rPr>
              <a:t>I</a:t>
            </a:r>
            <a:r>
              <a:rPr sz="4750" spc="-60" dirty="0">
                <a:solidFill>
                  <a:srgbClr val="ECA2BE"/>
                </a:solidFill>
              </a:rPr>
              <a:t>P</a:t>
            </a:r>
            <a:r>
              <a:rPr sz="4750" spc="-80" dirty="0">
                <a:solidFill>
                  <a:srgbClr val="ECA2BE"/>
                </a:solidFill>
              </a:rPr>
              <a:t>T</a:t>
            </a:r>
            <a:r>
              <a:rPr sz="4750" spc="235" dirty="0">
                <a:solidFill>
                  <a:srgbClr val="ECA2BE"/>
                </a:solidFill>
              </a:rPr>
              <a:t>I</a:t>
            </a:r>
            <a:r>
              <a:rPr sz="4750" spc="15" dirty="0">
                <a:solidFill>
                  <a:srgbClr val="ECA2BE"/>
                </a:solidFill>
              </a:rPr>
              <a:t>O</a:t>
            </a:r>
            <a:r>
              <a:rPr sz="4750" spc="310" dirty="0">
                <a:solidFill>
                  <a:srgbClr val="ECA2BE"/>
                </a:solidFill>
              </a:rPr>
              <a:t>N</a:t>
            </a:r>
            <a:endParaRPr sz="4750"/>
          </a:p>
        </p:txBody>
      </p:sp>
      <p:sp>
        <p:nvSpPr>
          <p:cNvPr id="5" name="object 5"/>
          <p:cNvSpPr txBox="1"/>
          <p:nvPr/>
        </p:nvSpPr>
        <p:spPr>
          <a:xfrm>
            <a:off x="854321" y="2587295"/>
            <a:ext cx="16204565" cy="596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45500"/>
              </a:lnSpc>
              <a:spcBef>
                <a:spcPts val="95"/>
              </a:spcBef>
            </a:pPr>
            <a:r>
              <a:rPr sz="3350" spc="25" dirty="0">
                <a:solidFill>
                  <a:srgbClr val="ECA2BE"/>
                </a:solidFill>
                <a:latin typeface="Lucida Sans Unicode"/>
                <a:cs typeface="Lucida Sans Unicode"/>
              </a:rPr>
              <a:t>In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a </a:t>
            </a:r>
            <a:r>
              <a:rPr sz="3350" spc="-10" dirty="0">
                <a:solidFill>
                  <a:srgbClr val="ECA2BE"/>
                </a:solidFill>
                <a:latin typeface="Lucida Sans Unicode"/>
                <a:cs typeface="Lucida Sans Unicode"/>
              </a:rPr>
              <a:t>summary,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an </a:t>
            </a:r>
            <a:r>
              <a:rPr sz="3350" spc="55" dirty="0">
                <a:solidFill>
                  <a:srgbClr val="ECA2BE"/>
                </a:solidFill>
                <a:latin typeface="Lucida Sans Unicode"/>
                <a:cs typeface="Lucida Sans Unicode"/>
              </a:rPr>
              <a:t>ecommerce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website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allows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dirty="0">
                <a:solidFill>
                  <a:srgbClr val="ECA2BE"/>
                </a:solidFill>
                <a:latin typeface="Lucida Sans Unicode"/>
                <a:cs typeface="Lucida Sans Unicode"/>
              </a:rPr>
              <a:t>users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to</a:t>
            </a:r>
            <a:r>
              <a:rPr sz="3350" spc="8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-15" dirty="0">
                <a:solidFill>
                  <a:srgbClr val="ECA2BE"/>
                </a:solidFill>
                <a:latin typeface="Lucida Sans Unicode"/>
                <a:cs typeface="Lucida Sans Unicode"/>
              </a:rPr>
              <a:t>take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a </a:t>
            </a:r>
            <a:r>
              <a:rPr sz="3350" spc="-50" dirty="0">
                <a:solidFill>
                  <a:srgbClr val="ECA2BE"/>
                </a:solidFill>
                <a:latin typeface="Lucida Sans Unicode"/>
                <a:cs typeface="Lucida Sans Unicode"/>
              </a:rPr>
              <a:t>look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at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60" dirty="0">
                <a:solidFill>
                  <a:srgbClr val="ECA2BE"/>
                </a:solidFill>
                <a:latin typeface="Lucida Sans Unicode"/>
                <a:cs typeface="Lucida Sans Unicode"/>
              </a:rPr>
              <a:t>product</a:t>
            </a:r>
            <a:r>
              <a:rPr sz="3350" spc="-9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catalog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which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-15" dirty="0">
                <a:solidFill>
                  <a:srgbClr val="ECA2BE"/>
                </a:solidFill>
                <a:latin typeface="Lucida Sans Unicode"/>
                <a:cs typeface="Lucida Sans Unicode"/>
              </a:rPr>
              <a:t>gives</a:t>
            </a:r>
            <a:r>
              <a:rPr sz="3350" spc="-9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them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5" dirty="0">
                <a:solidFill>
                  <a:srgbClr val="ECA2BE"/>
                </a:solidFill>
                <a:latin typeface="Lucida Sans Unicode"/>
                <a:cs typeface="Lucida Sans Unicode"/>
              </a:rPr>
              <a:t>access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to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a</a:t>
            </a:r>
            <a:r>
              <a:rPr sz="3350" spc="-9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-45" dirty="0">
                <a:solidFill>
                  <a:srgbClr val="ECA2BE"/>
                </a:solidFill>
                <a:latin typeface="Lucida Sans Unicode"/>
                <a:cs typeface="Lucida Sans Unicode"/>
              </a:rPr>
              <a:t>huge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-20" dirty="0">
                <a:solidFill>
                  <a:srgbClr val="ECA2BE"/>
                </a:solidFill>
                <a:latin typeface="Lucida Sans Unicode"/>
                <a:cs typeface="Lucida Sans Unicode"/>
              </a:rPr>
              <a:t>range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of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0" dirty="0">
                <a:solidFill>
                  <a:srgbClr val="ECA2BE"/>
                </a:solidFill>
                <a:latin typeface="Lucida Sans Unicode"/>
                <a:cs typeface="Lucida Sans Unicode"/>
              </a:rPr>
              <a:t>products</a:t>
            </a:r>
            <a:r>
              <a:rPr sz="3350" spc="-9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and</a:t>
            </a:r>
            <a:r>
              <a:rPr sz="3350" spc="-9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spc="-10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5" dirty="0">
                <a:solidFill>
                  <a:srgbClr val="ECA2BE"/>
                </a:solidFill>
                <a:latin typeface="Lucida Sans Unicode"/>
                <a:cs typeface="Lucida Sans Unicode"/>
              </a:rPr>
              <a:t>services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which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are </a:t>
            </a:r>
            <a:r>
              <a:rPr sz="3350" spc="50" dirty="0">
                <a:solidFill>
                  <a:srgbClr val="ECA2BE"/>
                </a:solidFill>
                <a:latin typeface="Lucida Sans Unicode"/>
                <a:cs typeface="Lucida Sans Unicode"/>
              </a:rPr>
              <a:t>offered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at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spc="55" dirty="0">
                <a:solidFill>
                  <a:srgbClr val="ECA2BE"/>
                </a:solidFill>
                <a:latin typeface="Lucida Sans Unicode"/>
                <a:cs typeface="Lucida Sans Unicode"/>
              </a:rPr>
              <a:t>best </a:t>
            </a:r>
            <a:r>
              <a:rPr sz="3350" spc="5" dirty="0">
                <a:solidFill>
                  <a:srgbClr val="ECA2BE"/>
                </a:solidFill>
                <a:latin typeface="Lucida Sans Unicode"/>
                <a:cs typeface="Lucida Sans Unicode"/>
              </a:rPr>
              <a:t>prices. </a:t>
            </a:r>
            <a:r>
              <a:rPr sz="3350" spc="-25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consumers </a:t>
            </a:r>
            <a:r>
              <a:rPr sz="3350" spc="65" dirty="0">
                <a:solidFill>
                  <a:srgbClr val="ECA2BE"/>
                </a:solidFill>
                <a:latin typeface="Lucida Sans Unicode"/>
                <a:cs typeface="Lucida Sans Unicode"/>
              </a:rPr>
              <a:t>can </a:t>
            </a:r>
            <a:r>
              <a:rPr sz="3350" spc="15" dirty="0">
                <a:solidFill>
                  <a:srgbClr val="ECA2BE"/>
                </a:solidFill>
                <a:latin typeface="Lucida Sans Unicode"/>
                <a:cs typeface="Lucida Sans Unicode"/>
              </a:rPr>
              <a:t>find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and </a:t>
            </a:r>
            <a:r>
              <a:rPr sz="3350" spc="35" dirty="0">
                <a:solidFill>
                  <a:srgbClr val="ECA2BE"/>
                </a:solidFill>
                <a:latin typeface="Lucida Sans Unicode"/>
                <a:cs typeface="Lucida Sans Unicode"/>
              </a:rPr>
              <a:t> purchase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spc="10" dirty="0">
                <a:solidFill>
                  <a:srgbClr val="ECA2BE"/>
                </a:solidFill>
                <a:latin typeface="Lucida Sans Unicode"/>
                <a:cs typeface="Lucida Sans Unicode"/>
              </a:rPr>
              <a:t>items </a:t>
            </a:r>
            <a:r>
              <a:rPr sz="3350" spc="35" dirty="0">
                <a:solidFill>
                  <a:srgbClr val="ECA2BE"/>
                </a:solidFill>
                <a:latin typeface="Lucida Sans Unicode"/>
                <a:cs typeface="Lucida Sans Unicode"/>
              </a:rPr>
              <a:t>without </a:t>
            </a:r>
            <a:r>
              <a:rPr sz="3350" spc="85" dirty="0">
                <a:solidFill>
                  <a:srgbClr val="ECA2BE"/>
                </a:solidFill>
                <a:latin typeface="Lucida Sans Unicode"/>
                <a:cs typeface="Lucida Sans Unicode"/>
              </a:rPr>
              <a:t>even </a:t>
            </a:r>
            <a:r>
              <a:rPr sz="3350" dirty="0">
                <a:solidFill>
                  <a:srgbClr val="ECA2BE"/>
                </a:solidFill>
                <a:latin typeface="Lucida Sans Unicode"/>
                <a:cs typeface="Lucida Sans Unicode"/>
              </a:rPr>
              <a:t>leaving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spc="-20" dirty="0">
                <a:solidFill>
                  <a:srgbClr val="ECA2BE"/>
                </a:solidFill>
                <a:latin typeface="Lucida Sans Unicode"/>
                <a:cs typeface="Lucida Sans Unicode"/>
              </a:rPr>
              <a:t>house. </a:t>
            </a:r>
            <a:r>
              <a:rPr sz="3350" spc="-65" dirty="0">
                <a:solidFill>
                  <a:srgbClr val="ECA2BE"/>
                </a:solidFill>
                <a:latin typeface="Lucida Sans Unicode"/>
                <a:cs typeface="Lucida Sans Unicode"/>
              </a:rPr>
              <a:t>This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website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allows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ECA2BE"/>
                </a:solidFill>
                <a:latin typeface="Lucida Sans Unicode"/>
                <a:cs typeface="Lucida Sans Unicode"/>
              </a:rPr>
              <a:t>users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to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" dirty="0">
                <a:solidFill>
                  <a:srgbClr val="ECA2BE"/>
                </a:solidFill>
                <a:latin typeface="Lucida Sans Unicode"/>
                <a:cs typeface="Lucida Sans Unicode"/>
              </a:rPr>
              <a:t>buy,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15" dirty="0">
                <a:solidFill>
                  <a:srgbClr val="ECA2BE"/>
                </a:solidFill>
                <a:latin typeface="Lucida Sans Unicode"/>
                <a:cs typeface="Lucida Sans Unicode"/>
              </a:rPr>
              <a:t>sell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25" dirty="0">
                <a:solidFill>
                  <a:srgbClr val="ECA2BE"/>
                </a:solidFill>
                <a:latin typeface="Lucida Sans Unicode"/>
                <a:cs typeface="Lucida Sans Unicode"/>
              </a:rPr>
              <a:t>or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0" dirty="0">
                <a:solidFill>
                  <a:srgbClr val="ECA2BE"/>
                </a:solidFill>
                <a:latin typeface="Lucida Sans Unicode"/>
                <a:cs typeface="Lucida Sans Unicode"/>
              </a:rPr>
              <a:t>donate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unwanted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0" dirty="0">
                <a:solidFill>
                  <a:srgbClr val="ECA2BE"/>
                </a:solidFill>
                <a:latin typeface="Lucida Sans Unicode"/>
                <a:cs typeface="Lucida Sans Unicode"/>
              </a:rPr>
              <a:t>products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to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5" dirty="0">
                <a:solidFill>
                  <a:srgbClr val="ECA2BE"/>
                </a:solidFill>
                <a:latin typeface="Lucida Sans Unicode"/>
                <a:cs typeface="Lucida Sans Unicode"/>
              </a:rPr>
              <a:t>others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5" dirty="0">
                <a:solidFill>
                  <a:srgbClr val="ECA2BE"/>
                </a:solidFill>
                <a:latin typeface="Lucida Sans Unicode"/>
                <a:cs typeface="Lucida Sans Unicode"/>
              </a:rPr>
              <a:t>who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are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-30" dirty="0">
                <a:solidFill>
                  <a:srgbClr val="ECA2BE"/>
                </a:solidFill>
                <a:latin typeface="Lucida Sans Unicode"/>
                <a:cs typeface="Lucida Sans Unicode"/>
              </a:rPr>
              <a:t>in</a:t>
            </a:r>
            <a:r>
              <a:rPr sz="3350" spc="-229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" dirty="0">
                <a:solidFill>
                  <a:srgbClr val="ECA2BE"/>
                </a:solidFill>
                <a:latin typeface="Lucida Sans Unicode"/>
                <a:cs typeface="Lucida Sans Unicode"/>
              </a:rPr>
              <a:t>need.</a:t>
            </a:r>
            <a:endParaRPr sz="33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45500"/>
              </a:lnSpc>
            </a:pPr>
            <a:r>
              <a:rPr sz="3350" spc="-50" dirty="0">
                <a:solidFill>
                  <a:srgbClr val="ECA2BE"/>
                </a:solidFill>
                <a:latin typeface="Lucida Sans Unicode"/>
                <a:cs typeface="Lucida Sans Unicode"/>
              </a:rPr>
              <a:t>A</a:t>
            </a:r>
            <a:r>
              <a:rPr sz="3350" spc="-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conversational</a:t>
            </a:r>
            <a:r>
              <a:rPr sz="3350" spc="45" dirty="0">
                <a:solidFill>
                  <a:srgbClr val="ECA2BE"/>
                </a:solidFill>
                <a:latin typeface="Lucida Sans Unicode"/>
                <a:cs typeface="Lucida Sans Unicode"/>
              </a:rPr>
              <a:t> tool</a:t>
            </a:r>
            <a:r>
              <a:rPr sz="3350" spc="5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5" dirty="0">
                <a:solidFill>
                  <a:srgbClr val="ECA2BE"/>
                </a:solidFill>
                <a:latin typeface="Lucida Sans Unicode"/>
                <a:cs typeface="Lucida Sans Unicode"/>
              </a:rPr>
              <a:t>called</a:t>
            </a:r>
            <a:r>
              <a:rPr sz="3350" spc="6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chatbot</a:t>
            </a:r>
            <a:r>
              <a:rPr sz="3350" spc="8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which</a:t>
            </a:r>
            <a:r>
              <a:rPr sz="3350" spc="3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-50" dirty="0">
                <a:solidFill>
                  <a:srgbClr val="ECA2BE"/>
                </a:solidFill>
                <a:latin typeface="Lucida Sans Unicode"/>
                <a:cs typeface="Lucida Sans Unicode"/>
              </a:rPr>
              <a:t>is</a:t>
            </a:r>
            <a:r>
              <a:rPr sz="3350" spc="-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used</a:t>
            </a:r>
            <a:r>
              <a:rPr sz="3350" spc="2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5" dirty="0">
                <a:solidFill>
                  <a:srgbClr val="ECA2BE"/>
                </a:solidFill>
                <a:latin typeface="Lucida Sans Unicode"/>
                <a:cs typeface="Lucida Sans Unicode"/>
              </a:rPr>
              <a:t>for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25" dirty="0">
                <a:solidFill>
                  <a:srgbClr val="ECA2BE"/>
                </a:solidFill>
                <a:latin typeface="Lucida Sans Unicode"/>
                <a:cs typeface="Lucida Sans Unicode"/>
              </a:rPr>
              <a:t>purpose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of </a:t>
            </a:r>
            <a:r>
              <a:rPr sz="3350" spc="-10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customer</a:t>
            </a:r>
            <a:r>
              <a:rPr sz="3350" spc="-1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service,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25" dirty="0">
                <a:solidFill>
                  <a:srgbClr val="ECA2BE"/>
                </a:solidFill>
                <a:latin typeface="Lucida Sans Unicode"/>
                <a:cs typeface="Lucida Sans Unicode"/>
              </a:rPr>
              <a:t>helps</a:t>
            </a:r>
            <a:r>
              <a:rPr sz="3350" spc="-1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to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50" dirty="0">
                <a:solidFill>
                  <a:srgbClr val="ECA2BE"/>
                </a:solidFill>
                <a:latin typeface="Lucida Sans Unicode"/>
                <a:cs typeface="Lucida Sans Unicode"/>
              </a:rPr>
              <a:t>solve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</a:t>
            </a:r>
            <a:r>
              <a:rPr sz="3350" spc="-1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problems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of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</a:t>
            </a:r>
            <a:r>
              <a:rPr sz="3350" spc="-1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30" dirty="0">
                <a:solidFill>
                  <a:srgbClr val="ECA2BE"/>
                </a:solidFill>
                <a:latin typeface="Lucida Sans Unicode"/>
                <a:cs typeface="Lucida Sans Unicode"/>
              </a:rPr>
              <a:t>customers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5" dirty="0">
                <a:solidFill>
                  <a:srgbClr val="ECA2BE"/>
                </a:solidFill>
                <a:latin typeface="Lucida Sans Unicode"/>
                <a:cs typeface="Lucida Sans Unicode"/>
              </a:rPr>
              <a:t>at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ECA2BE"/>
                </a:solidFill>
                <a:latin typeface="Lucida Sans Unicode"/>
                <a:cs typeface="Lucida Sans Unicode"/>
              </a:rPr>
              <a:t>the</a:t>
            </a:r>
            <a:r>
              <a:rPr sz="3350" spc="-1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20" dirty="0">
                <a:solidFill>
                  <a:srgbClr val="ECA2BE"/>
                </a:solidFill>
                <a:latin typeface="Lucida Sans Unicode"/>
                <a:cs typeface="Lucida Sans Unicode"/>
              </a:rPr>
              <a:t>time</a:t>
            </a:r>
            <a:r>
              <a:rPr sz="3350" spc="-140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40" dirty="0">
                <a:solidFill>
                  <a:srgbClr val="ECA2BE"/>
                </a:solidFill>
                <a:latin typeface="Lucida Sans Unicode"/>
                <a:cs typeface="Lucida Sans Unicode"/>
              </a:rPr>
              <a:t>of </a:t>
            </a:r>
            <a:r>
              <a:rPr sz="3350" spc="-1045" dirty="0">
                <a:solidFill>
                  <a:srgbClr val="ECA2BE"/>
                </a:solidFill>
                <a:latin typeface="Lucida Sans Unicode"/>
                <a:cs typeface="Lucida Sans Unicode"/>
              </a:rPr>
              <a:t> </a:t>
            </a:r>
            <a:r>
              <a:rPr sz="3350" spc="-40" dirty="0">
                <a:solidFill>
                  <a:srgbClr val="ECA2BE"/>
                </a:solidFill>
                <a:latin typeface="Lucida Sans Unicode"/>
                <a:cs typeface="Lucida Sans Unicode"/>
              </a:rPr>
              <a:t>shopping.</a:t>
            </a:r>
            <a:endParaRPr sz="3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0693"/>
            <a:ext cx="4514849" cy="163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96" y="2369382"/>
            <a:ext cx="590549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96" y="4541466"/>
            <a:ext cx="59054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96" y="6304311"/>
            <a:ext cx="590549" cy="304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96" y="8801072"/>
            <a:ext cx="590549" cy="304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3483" y="624525"/>
            <a:ext cx="6195695" cy="845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50" spc="200" dirty="0">
                <a:solidFill>
                  <a:srgbClr val="5CE1E6"/>
                </a:solidFill>
              </a:rPr>
              <a:t>Method/Approach</a:t>
            </a:r>
            <a:endParaRPr sz="5350"/>
          </a:p>
        </p:txBody>
      </p:sp>
      <p:sp>
        <p:nvSpPr>
          <p:cNvPr id="8" name="object 8"/>
          <p:cNvSpPr txBox="1"/>
          <p:nvPr/>
        </p:nvSpPr>
        <p:spPr>
          <a:xfrm>
            <a:off x="561646" y="2520028"/>
            <a:ext cx="17426305" cy="7825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5435" marR="917575">
              <a:lnSpc>
                <a:spcPct val="116700"/>
              </a:lnSpc>
              <a:spcBef>
                <a:spcPts val="90"/>
              </a:spcBef>
            </a:pPr>
            <a:r>
              <a:rPr sz="3750" spc="-35" dirty="0">
                <a:solidFill>
                  <a:srgbClr val="5CE1E6"/>
                </a:solidFill>
                <a:latin typeface="Lucida Sans Unicode"/>
                <a:cs typeface="Lucida Sans Unicode"/>
              </a:rPr>
              <a:t>Using </a:t>
            </a:r>
            <a:r>
              <a:rPr sz="375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salesforce </a:t>
            </a:r>
            <a:r>
              <a:rPr sz="3750" spc="15" dirty="0">
                <a:solidFill>
                  <a:srgbClr val="5CE1E6"/>
                </a:solidFill>
                <a:latin typeface="Lucida Sans Unicode"/>
                <a:cs typeface="Lucida Sans Unicode"/>
              </a:rPr>
              <a:t>communities </a:t>
            </a:r>
            <a:r>
              <a:rPr sz="3750" dirty="0">
                <a:solidFill>
                  <a:srgbClr val="5CE1E6"/>
                </a:solidFill>
                <a:latin typeface="Lucida Sans Unicode"/>
                <a:cs typeface="Lucida Sans Unicode"/>
              </a:rPr>
              <a:t>as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 </a:t>
            </a:r>
            <a:r>
              <a:rPr sz="3750" spc="35" dirty="0">
                <a:solidFill>
                  <a:srgbClr val="5CE1E6"/>
                </a:solidFill>
                <a:latin typeface="Lucida Sans Unicode"/>
                <a:cs typeface="Lucida Sans Unicode"/>
              </a:rPr>
              <a:t>base </a:t>
            </a:r>
            <a:r>
              <a:rPr sz="3750" spc="85" dirty="0">
                <a:solidFill>
                  <a:srgbClr val="5CE1E6"/>
                </a:solidFill>
                <a:latin typeface="Lucida Sans Unicode"/>
                <a:cs typeface="Lucida Sans Unicode"/>
              </a:rPr>
              <a:t>to </a:t>
            </a:r>
            <a:r>
              <a:rPr sz="3750" spc="-35" dirty="0">
                <a:solidFill>
                  <a:srgbClr val="5CE1E6"/>
                </a:solidFill>
                <a:latin typeface="Lucida Sans Unicode"/>
                <a:cs typeface="Lucida Sans Unicode"/>
              </a:rPr>
              <a:t>design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 </a:t>
            </a:r>
            <a:r>
              <a:rPr sz="3750" spc="15" dirty="0">
                <a:solidFill>
                  <a:srgbClr val="5CE1E6"/>
                </a:solidFill>
                <a:latin typeface="Lucida Sans Unicode"/>
                <a:cs typeface="Lucida Sans Unicode"/>
              </a:rPr>
              <a:t>website, </a:t>
            </a:r>
            <a:r>
              <a:rPr sz="3750" spc="10" dirty="0">
                <a:solidFill>
                  <a:srgbClr val="5CE1E6"/>
                </a:solidFill>
                <a:latin typeface="Lucida Sans Unicode"/>
                <a:cs typeface="Lucida Sans Unicode"/>
              </a:rPr>
              <a:t>this </a:t>
            </a:r>
            <a:r>
              <a:rPr sz="3750" spc="-117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30" dirty="0">
                <a:solidFill>
                  <a:srgbClr val="5CE1E6"/>
                </a:solidFill>
                <a:latin typeface="Lucida Sans Unicode"/>
                <a:cs typeface="Lucida Sans Unicode"/>
              </a:rPr>
              <a:t>includes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</a:t>
            </a:r>
            <a:r>
              <a:rPr sz="3750" spc="-26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10" dirty="0">
                <a:solidFill>
                  <a:srgbClr val="5CE1E6"/>
                </a:solidFill>
                <a:latin typeface="Lucida Sans Unicode"/>
                <a:cs typeface="Lucida Sans Unicode"/>
              </a:rPr>
              <a:t>pagination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50" dirty="0">
                <a:solidFill>
                  <a:srgbClr val="5CE1E6"/>
                </a:solidFill>
                <a:latin typeface="Lucida Sans Unicode"/>
                <a:cs typeface="Lucida Sans Unicode"/>
              </a:rPr>
              <a:t>features</a:t>
            </a:r>
            <a:r>
              <a:rPr sz="3750" spc="-26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5CE1E6"/>
                </a:solidFill>
                <a:latin typeface="Lucida Sans Unicode"/>
                <a:cs typeface="Lucida Sans Unicode"/>
              </a:rPr>
              <a:t>that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are</a:t>
            </a:r>
            <a:r>
              <a:rPr sz="3750" spc="-26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35" dirty="0">
                <a:solidFill>
                  <a:srgbClr val="5CE1E6"/>
                </a:solidFill>
                <a:latin typeface="Lucida Sans Unicode"/>
                <a:cs typeface="Lucida Sans Unicode"/>
              </a:rPr>
              <a:t>being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done</a:t>
            </a:r>
            <a:r>
              <a:rPr sz="3750" spc="-26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5CE1E6"/>
                </a:solidFill>
                <a:latin typeface="Lucida Sans Unicode"/>
                <a:cs typeface="Lucida Sans Unicode"/>
              </a:rPr>
              <a:t>to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25" dirty="0">
                <a:solidFill>
                  <a:srgbClr val="5CE1E6"/>
                </a:solidFill>
                <a:latin typeface="Lucida Sans Unicode"/>
                <a:cs typeface="Lucida Sans Unicode"/>
              </a:rPr>
              <a:t>implement</a:t>
            </a:r>
            <a:r>
              <a:rPr sz="3750" spc="-26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 </a:t>
            </a:r>
            <a:r>
              <a:rPr sz="3750" spc="-117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15" dirty="0">
                <a:solidFill>
                  <a:srgbClr val="5CE1E6"/>
                </a:solidFill>
                <a:latin typeface="Lucida Sans Unicode"/>
                <a:cs typeface="Lucida Sans Unicode"/>
              </a:rPr>
              <a:t>website.</a:t>
            </a:r>
            <a:endParaRPr sz="3750">
              <a:latin typeface="Lucida Sans Unicode"/>
              <a:cs typeface="Lucida Sans Unicode"/>
            </a:endParaRPr>
          </a:p>
          <a:p>
            <a:pPr marL="305435" marR="5080">
              <a:lnSpc>
                <a:spcPct val="116300"/>
              </a:lnSpc>
              <a:spcBef>
                <a:spcPts val="2795"/>
              </a:spcBef>
            </a:pPr>
            <a:r>
              <a:rPr sz="3600" spc="-100" dirty="0">
                <a:solidFill>
                  <a:srgbClr val="5CE1E6"/>
                </a:solidFill>
                <a:latin typeface="Lucida Sans Unicode"/>
                <a:cs typeface="Lucida Sans Unicode"/>
              </a:rPr>
              <a:t>Apex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25" dirty="0">
                <a:solidFill>
                  <a:srgbClr val="5CE1E6"/>
                </a:solidFill>
                <a:latin typeface="Lucida Sans Unicode"/>
                <a:cs typeface="Lucida Sans Unicode"/>
              </a:rPr>
              <a:t>controllers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25" dirty="0">
                <a:solidFill>
                  <a:srgbClr val="5CE1E6"/>
                </a:solidFill>
                <a:latin typeface="Lucida Sans Unicode"/>
                <a:cs typeface="Lucida Sans Unicode"/>
              </a:rPr>
              <a:t>are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55" dirty="0">
                <a:solidFill>
                  <a:srgbClr val="5CE1E6"/>
                </a:solidFill>
                <a:latin typeface="Lucida Sans Unicode"/>
                <a:cs typeface="Lucida Sans Unicode"/>
              </a:rPr>
              <a:t>being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5CE1E6"/>
                </a:solidFill>
                <a:latin typeface="Lucida Sans Unicode"/>
                <a:cs typeface="Lucida Sans Unicode"/>
              </a:rPr>
              <a:t>used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50" dirty="0">
                <a:solidFill>
                  <a:srgbClr val="5CE1E6"/>
                </a:solidFill>
                <a:latin typeface="Lucida Sans Unicode"/>
                <a:cs typeface="Lucida Sans Unicode"/>
              </a:rPr>
              <a:t>in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25" dirty="0">
                <a:solidFill>
                  <a:srgbClr val="5CE1E6"/>
                </a:solidFill>
                <a:latin typeface="Lucida Sans Unicode"/>
                <a:cs typeface="Lucida Sans Unicode"/>
              </a:rPr>
              <a:t>order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65" dirty="0">
                <a:solidFill>
                  <a:srgbClr val="5CE1E6"/>
                </a:solidFill>
                <a:latin typeface="Lucida Sans Unicode"/>
                <a:cs typeface="Lucida Sans Unicode"/>
              </a:rPr>
              <a:t>to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55" dirty="0">
                <a:solidFill>
                  <a:srgbClr val="5CE1E6"/>
                </a:solidFill>
                <a:latin typeface="Lucida Sans Unicode"/>
                <a:cs typeface="Lucida Sans Unicode"/>
              </a:rPr>
              <a:t>design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10" dirty="0">
                <a:solidFill>
                  <a:srgbClr val="5CE1E6"/>
                </a:solidFill>
                <a:latin typeface="Lucida Sans Unicode"/>
                <a:cs typeface="Lucida Sans Unicode"/>
              </a:rPr>
              <a:t>a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30" dirty="0">
                <a:solidFill>
                  <a:srgbClr val="5CE1E6"/>
                </a:solidFill>
                <a:latin typeface="Lucida Sans Unicode"/>
                <a:cs typeface="Lucida Sans Unicode"/>
              </a:rPr>
              <a:t>customized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5CE1E6"/>
                </a:solidFill>
                <a:latin typeface="Lucida Sans Unicode"/>
                <a:cs typeface="Lucida Sans Unicode"/>
              </a:rPr>
              <a:t>user</a:t>
            </a:r>
            <a:r>
              <a:rPr sz="3600" spc="-25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35" dirty="0">
                <a:solidFill>
                  <a:srgbClr val="5CE1E6"/>
                </a:solidFill>
                <a:latin typeface="Lucida Sans Unicode"/>
                <a:cs typeface="Lucida Sans Unicode"/>
              </a:rPr>
              <a:t>interface </a:t>
            </a:r>
            <a:r>
              <a:rPr sz="3600" spc="-112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95" dirty="0">
                <a:solidFill>
                  <a:srgbClr val="5CE1E6"/>
                </a:solidFill>
                <a:latin typeface="Lucida Sans Unicode"/>
                <a:cs typeface="Lucida Sans Unicode"/>
              </a:rPr>
              <a:t>using</a:t>
            </a:r>
            <a:r>
              <a:rPr sz="3600" spc="-26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5CE1E6"/>
                </a:solidFill>
                <a:latin typeface="Lucida Sans Unicode"/>
                <a:cs typeface="Lucida Sans Unicode"/>
              </a:rPr>
              <a:t>Lightning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web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5CE1E6"/>
                </a:solidFill>
                <a:latin typeface="Lucida Sans Unicode"/>
                <a:cs typeface="Lucida Sans Unicode"/>
              </a:rPr>
              <a:t>components,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35" dirty="0">
                <a:solidFill>
                  <a:srgbClr val="5CE1E6"/>
                </a:solidFill>
                <a:latin typeface="Lucida Sans Unicode"/>
                <a:cs typeface="Lucida Sans Unicode"/>
              </a:rPr>
              <a:t>Flow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5CE1E6"/>
                </a:solidFill>
                <a:latin typeface="Lucida Sans Unicode"/>
                <a:cs typeface="Lucida Sans Unicode"/>
              </a:rPr>
              <a:t>builders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10" dirty="0">
                <a:solidFill>
                  <a:srgbClr val="5CE1E6"/>
                </a:solidFill>
                <a:latin typeface="Lucida Sans Unicode"/>
                <a:cs typeface="Lucida Sans Unicode"/>
              </a:rPr>
              <a:t>and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spc="-25" dirty="0">
                <a:solidFill>
                  <a:srgbClr val="5CE1E6"/>
                </a:solidFill>
                <a:latin typeface="Lucida Sans Unicode"/>
                <a:cs typeface="Lucida Sans Unicode"/>
              </a:rPr>
              <a:t>Aura</a:t>
            </a:r>
            <a:r>
              <a:rPr sz="3600" spc="-254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5CE1E6"/>
                </a:solidFill>
                <a:latin typeface="Lucida Sans Unicode"/>
                <a:cs typeface="Lucida Sans Unicode"/>
              </a:rPr>
              <a:t>components.</a:t>
            </a:r>
            <a:endParaRPr sz="3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Lucida Sans Unicode"/>
              <a:cs typeface="Lucida Sans Unicode"/>
            </a:endParaRPr>
          </a:p>
          <a:p>
            <a:pPr marL="12700" marR="537210" indent="352425">
              <a:lnSpc>
                <a:spcPct val="116700"/>
              </a:lnSpc>
            </a:pPr>
            <a:r>
              <a:rPr sz="3750" spc="-55" dirty="0">
                <a:solidFill>
                  <a:srgbClr val="5CE1E6"/>
                </a:solidFill>
                <a:latin typeface="Lucida Sans Unicode"/>
                <a:cs typeface="Lucida Sans Unicode"/>
              </a:rPr>
              <a:t>A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50" dirty="0">
                <a:solidFill>
                  <a:srgbClr val="5CE1E6"/>
                </a:solidFill>
                <a:latin typeface="Lucida Sans Unicode"/>
                <a:cs typeface="Lucida Sans Unicode"/>
              </a:rPr>
              <a:t>conversational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55" dirty="0">
                <a:solidFill>
                  <a:srgbClr val="5CE1E6"/>
                </a:solidFill>
                <a:latin typeface="Lucida Sans Unicode"/>
                <a:cs typeface="Lucida Sans Unicode"/>
              </a:rPr>
              <a:t>tool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65" dirty="0">
                <a:solidFill>
                  <a:srgbClr val="5CE1E6"/>
                </a:solidFill>
                <a:latin typeface="Lucida Sans Unicode"/>
                <a:cs typeface="Lucida Sans Unicode"/>
              </a:rPr>
              <a:t>called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5CE1E6"/>
                </a:solidFill>
                <a:latin typeface="Lucida Sans Unicode"/>
                <a:cs typeface="Lucida Sans Unicode"/>
              </a:rPr>
              <a:t>chatbot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55" dirty="0">
                <a:solidFill>
                  <a:srgbClr val="5CE1E6"/>
                </a:solidFill>
                <a:latin typeface="Lucida Sans Unicode"/>
                <a:cs typeface="Lucida Sans Unicode"/>
              </a:rPr>
              <a:t>is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35" dirty="0">
                <a:solidFill>
                  <a:srgbClr val="5CE1E6"/>
                </a:solidFill>
                <a:latin typeface="Lucida Sans Unicode"/>
                <a:cs typeface="Lucida Sans Unicode"/>
              </a:rPr>
              <a:t>being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25" dirty="0">
                <a:solidFill>
                  <a:srgbClr val="5CE1E6"/>
                </a:solidFill>
                <a:latin typeface="Lucida Sans Unicode"/>
                <a:cs typeface="Lucida Sans Unicode"/>
              </a:rPr>
              <a:t>used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5CE1E6"/>
                </a:solidFill>
                <a:latin typeface="Lucida Sans Unicode"/>
                <a:cs typeface="Lucida Sans Unicode"/>
              </a:rPr>
              <a:t>to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communicate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40" dirty="0">
                <a:solidFill>
                  <a:srgbClr val="5CE1E6"/>
                </a:solidFill>
                <a:latin typeface="Lucida Sans Unicode"/>
                <a:cs typeface="Lucida Sans Unicode"/>
              </a:rPr>
              <a:t>with </a:t>
            </a:r>
            <a:r>
              <a:rPr sz="3750" spc="-117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 </a:t>
            </a:r>
            <a:r>
              <a:rPr sz="3750" spc="35" dirty="0">
                <a:solidFill>
                  <a:srgbClr val="5CE1E6"/>
                </a:solidFill>
                <a:latin typeface="Lucida Sans Unicode"/>
                <a:cs typeface="Lucida Sans Unicode"/>
              </a:rPr>
              <a:t>customers and </a:t>
            </a:r>
            <a:r>
              <a:rPr sz="3750" spc="60" dirty="0">
                <a:solidFill>
                  <a:srgbClr val="5CE1E6"/>
                </a:solidFill>
                <a:latin typeface="Lucida Sans Unicode"/>
                <a:cs typeface="Lucida Sans Unicode"/>
              </a:rPr>
              <a:t>solve </a:t>
            </a:r>
            <a:r>
              <a:rPr sz="3750" spc="40" dirty="0">
                <a:solidFill>
                  <a:srgbClr val="5CE1E6"/>
                </a:solidFill>
                <a:latin typeface="Lucida Sans Unicode"/>
                <a:cs typeface="Lucida Sans Unicode"/>
              </a:rPr>
              <a:t>their </a:t>
            </a:r>
            <a:r>
              <a:rPr sz="3750" spc="30" dirty="0">
                <a:solidFill>
                  <a:srgbClr val="5CE1E6"/>
                </a:solidFill>
                <a:latin typeface="Lucida Sans Unicode"/>
                <a:cs typeface="Lucida Sans Unicode"/>
              </a:rPr>
              <a:t>problems </a:t>
            </a:r>
            <a:r>
              <a:rPr sz="3750" spc="35" dirty="0">
                <a:solidFill>
                  <a:srgbClr val="5CE1E6"/>
                </a:solidFill>
                <a:latin typeface="Lucida Sans Unicode"/>
                <a:cs typeface="Lucida Sans Unicode"/>
              </a:rPr>
              <a:t>and </a:t>
            </a:r>
            <a:r>
              <a:rPr sz="3750" spc="-20" dirty="0">
                <a:solidFill>
                  <a:srgbClr val="5CE1E6"/>
                </a:solidFill>
                <a:latin typeface="Lucida Sans Unicode"/>
                <a:cs typeface="Lucida Sans Unicode"/>
              </a:rPr>
              <a:t>issues </a:t>
            </a:r>
            <a:r>
              <a:rPr sz="3750" spc="-40" dirty="0">
                <a:solidFill>
                  <a:srgbClr val="5CE1E6"/>
                </a:solidFill>
                <a:latin typeface="Lucida Sans Unicode"/>
                <a:cs typeface="Lucida Sans Unicode"/>
              </a:rPr>
              <a:t>during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 </a:t>
            </a:r>
            <a:r>
              <a:rPr sz="3750" spc="50" dirty="0">
                <a:solidFill>
                  <a:srgbClr val="5CE1E6"/>
                </a:solidFill>
                <a:latin typeface="Lucida Sans Unicode"/>
                <a:cs typeface="Lucida Sans Unicode"/>
              </a:rPr>
              <a:t>order </a:t>
            </a:r>
            <a:r>
              <a:rPr sz="3750" spc="5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10" dirty="0">
                <a:solidFill>
                  <a:srgbClr val="5CE1E6"/>
                </a:solidFill>
                <a:latin typeface="Lucida Sans Unicode"/>
                <a:cs typeface="Lucida Sans Unicode"/>
              </a:rPr>
              <a:t>generation.</a:t>
            </a:r>
            <a:endParaRPr sz="3750">
              <a:latin typeface="Lucida Sans Unicode"/>
              <a:cs typeface="Lucida Sans Unicode"/>
            </a:endParaRPr>
          </a:p>
          <a:p>
            <a:pPr marL="3912235" marR="846455" indent="-3651250">
              <a:lnSpc>
                <a:spcPct val="116700"/>
              </a:lnSpc>
              <a:spcBef>
                <a:spcPts val="1620"/>
              </a:spcBef>
            </a:pPr>
            <a:r>
              <a:rPr sz="3750" spc="-25" dirty="0">
                <a:solidFill>
                  <a:srgbClr val="5CE1E6"/>
                </a:solidFill>
                <a:latin typeface="Lucida Sans Unicode"/>
                <a:cs typeface="Lucida Sans Unicode"/>
              </a:rPr>
              <a:t>Conga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55" dirty="0">
                <a:solidFill>
                  <a:srgbClr val="5CE1E6"/>
                </a:solidFill>
                <a:latin typeface="Lucida Sans Unicode"/>
                <a:cs typeface="Lucida Sans Unicode"/>
              </a:rPr>
              <a:t>Quote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20" dirty="0">
                <a:solidFill>
                  <a:srgbClr val="5CE1E6"/>
                </a:solidFill>
                <a:latin typeface="Lucida Sans Unicode"/>
                <a:cs typeface="Lucida Sans Unicode"/>
              </a:rPr>
              <a:t>generator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55" dirty="0">
                <a:solidFill>
                  <a:srgbClr val="5CE1E6"/>
                </a:solidFill>
                <a:latin typeface="Lucida Sans Unicode"/>
                <a:cs typeface="Lucida Sans Unicode"/>
              </a:rPr>
              <a:t>is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35" dirty="0">
                <a:solidFill>
                  <a:srgbClr val="5CE1E6"/>
                </a:solidFill>
                <a:latin typeface="Lucida Sans Unicode"/>
                <a:cs typeface="Lucida Sans Unicode"/>
              </a:rPr>
              <a:t>being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25" dirty="0">
                <a:solidFill>
                  <a:srgbClr val="5CE1E6"/>
                </a:solidFill>
                <a:latin typeface="Lucida Sans Unicode"/>
                <a:cs typeface="Lucida Sans Unicode"/>
              </a:rPr>
              <a:t>used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for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30" dirty="0">
                <a:solidFill>
                  <a:srgbClr val="5CE1E6"/>
                </a:solidFill>
                <a:latin typeface="Lucida Sans Unicode"/>
                <a:cs typeface="Lucida Sans Unicode"/>
              </a:rPr>
              <a:t>purpose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50" dirty="0">
                <a:solidFill>
                  <a:srgbClr val="5CE1E6"/>
                </a:solidFill>
                <a:latin typeface="Lucida Sans Unicode"/>
                <a:cs typeface="Lucida Sans Unicode"/>
              </a:rPr>
              <a:t>of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-20" dirty="0">
                <a:solidFill>
                  <a:srgbClr val="5CE1E6"/>
                </a:solidFill>
                <a:latin typeface="Lucida Sans Unicode"/>
                <a:cs typeface="Lucida Sans Unicode"/>
              </a:rPr>
              <a:t>generating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 </a:t>
            </a:r>
            <a:r>
              <a:rPr sz="3750" spc="-117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50" dirty="0">
                <a:solidFill>
                  <a:srgbClr val="5CE1E6"/>
                </a:solidFill>
                <a:latin typeface="Lucida Sans Unicode"/>
                <a:cs typeface="Lucida Sans Unicode"/>
              </a:rPr>
              <a:t>invoice</a:t>
            </a:r>
            <a:r>
              <a:rPr sz="3750" spc="-27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for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0" dirty="0">
                <a:solidFill>
                  <a:srgbClr val="5CE1E6"/>
                </a:solidFill>
                <a:latin typeface="Lucida Sans Unicode"/>
                <a:cs typeface="Lucida Sans Unicode"/>
              </a:rPr>
              <a:t>the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35" dirty="0">
                <a:solidFill>
                  <a:srgbClr val="5CE1E6"/>
                </a:solidFill>
                <a:latin typeface="Lucida Sans Unicode"/>
                <a:cs typeface="Lucida Sans Unicode"/>
              </a:rPr>
              <a:t>orders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5CE1E6"/>
                </a:solidFill>
                <a:latin typeface="Lucida Sans Unicode"/>
                <a:cs typeface="Lucida Sans Unicode"/>
              </a:rPr>
              <a:t>that</a:t>
            </a:r>
            <a:r>
              <a:rPr sz="3750" spc="-265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5CE1E6"/>
                </a:solidFill>
                <a:latin typeface="Lucida Sans Unicode"/>
                <a:cs typeface="Lucida Sans Unicode"/>
              </a:rPr>
              <a:t>are</a:t>
            </a:r>
            <a:r>
              <a:rPr sz="3750" spc="-270" dirty="0">
                <a:solidFill>
                  <a:srgbClr val="5CE1E6"/>
                </a:solidFill>
                <a:latin typeface="Lucida Sans Unicode"/>
                <a:cs typeface="Lucida Sans Unicode"/>
              </a:rPr>
              <a:t> </a:t>
            </a:r>
            <a:r>
              <a:rPr sz="3750" spc="35" dirty="0">
                <a:solidFill>
                  <a:srgbClr val="5CE1E6"/>
                </a:solidFill>
                <a:latin typeface="Lucida Sans Unicode"/>
                <a:cs typeface="Lucida Sans Unicode"/>
              </a:rPr>
              <a:t>placed.</a:t>
            </a:r>
            <a:endParaRPr sz="3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771899" cy="17371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972" y="2116437"/>
            <a:ext cx="619124" cy="314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50" y="3897350"/>
            <a:ext cx="704849" cy="361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31" y="7220015"/>
            <a:ext cx="733424" cy="380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91" y="8341470"/>
            <a:ext cx="771524" cy="4000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51766" y="399619"/>
            <a:ext cx="6674484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-15" dirty="0"/>
              <a:t>ESTIMATED</a:t>
            </a:r>
            <a:r>
              <a:rPr sz="4750" spc="-225" dirty="0"/>
              <a:t> </a:t>
            </a:r>
            <a:r>
              <a:rPr sz="4750" spc="90" dirty="0"/>
              <a:t>TIME</a:t>
            </a:r>
            <a:r>
              <a:rPr sz="4750" spc="-220" dirty="0"/>
              <a:t> </a:t>
            </a:r>
            <a:r>
              <a:rPr sz="4750" spc="40" dirty="0"/>
              <a:t>LINE</a:t>
            </a:r>
            <a:endParaRPr sz="4750"/>
          </a:p>
        </p:txBody>
      </p:sp>
      <p:sp>
        <p:nvSpPr>
          <p:cNvPr id="8" name="object 8"/>
          <p:cNvSpPr txBox="1"/>
          <p:nvPr/>
        </p:nvSpPr>
        <p:spPr>
          <a:xfrm>
            <a:off x="-12700" y="1999302"/>
            <a:ext cx="18313400" cy="8292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935" marR="2249170" indent="-2524125" algn="just">
              <a:lnSpc>
                <a:spcPct val="116700"/>
              </a:lnSpc>
              <a:spcBef>
                <a:spcPts val="90"/>
              </a:spcBef>
            </a:pPr>
            <a:r>
              <a:rPr sz="37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7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7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75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cc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7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7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7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37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7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7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7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7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7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7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7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7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7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7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7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7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7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7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-30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37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7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7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7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7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7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7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37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milestones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37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37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taken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consideration.</a:t>
            </a:r>
            <a:endParaRPr sz="3750">
              <a:latin typeface="Lucida Sans Unicode"/>
              <a:cs typeface="Lucida Sans Unicode"/>
            </a:endParaRPr>
          </a:p>
          <a:p>
            <a:pPr marL="12700" marR="5080" indent="885825" algn="just">
              <a:lnSpc>
                <a:spcPct val="116399"/>
              </a:lnSpc>
              <a:spcBef>
                <a:spcPts val="2315"/>
              </a:spcBef>
            </a:pPr>
            <a:r>
              <a:rPr sz="3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 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implementation </a:t>
            </a:r>
            <a:r>
              <a:rPr sz="3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would 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take </a:t>
            </a:r>
            <a:r>
              <a:rPr sz="3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some 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time </a:t>
            </a:r>
            <a:r>
              <a:rPr sz="3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there </a:t>
            </a:r>
            <a:r>
              <a:rPr sz="3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3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major </a:t>
            </a:r>
            <a:r>
              <a:rPr sz="3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code </a:t>
            </a:r>
            <a:r>
              <a:rPr sz="36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65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3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3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6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generation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invoices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communicating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customers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along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650" spc="-1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front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end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development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lightning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components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would</a:t>
            </a:r>
            <a:r>
              <a:rPr sz="3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little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bit </a:t>
            </a:r>
            <a:r>
              <a:rPr sz="3650" spc="-1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complex</a:t>
            </a:r>
            <a:r>
              <a:rPr sz="36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thing.</a:t>
            </a:r>
            <a:endParaRPr sz="3650">
              <a:latin typeface="Lucida Sans Unicode"/>
              <a:cs typeface="Lucida Sans Unicode"/>
            </a:endParaRPr>
          </a:p>
          <a:p>
            <a:pPr marL="12700" marR="325755" indent="915035" algn="just">
              <a:lnSpc>
                <a:spcPct val="116399"/>
              </a:lnSpc>
            </a:pPr>
            <a:r>
              <a:rPr sz="36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dirty="0">
                <a:solidFill>
                  <a:srgbClr val="FFFFFF"/>
                </a:solidFill>
                <a:latin typeface="Lucida Sans Unicode"/>
                <a:cs typeface="Lucida Sans Unicode"/>
              </a:rPr>
              <a:t>testing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cases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developed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36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some </a:t>
            </a:r>
            <a:r>
              <a:rPr sz="3650" spc="-1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sz="36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possibly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error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free</a:t>
            </a:r>
            <a:r>
              <a:rPr sz="36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platform.</a:t>
            </a:r>
            <a:endParaRPr sz="3650">
              <a:latin typeface="Lucida Sans Unicode"/>
              <a:cs typeface="Lucida Sans Unicode"/>
            </a:endParaRPr>
          </a:p>
          <a:p>
            <a:pPr marL="546735" marR="328295" indent="-635" algn="ctr">
              <a:lnSpc>
                <a:spcPct val="116700"/>
              </a:lnSpc>
              <a:spcBef>
                <a:spcPts val="830"/>
              </a:spcBef>
            </a:pPr>
            <a:r>
              <a:rPr sz="37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These </a:t>
            </a:r>
            <a:r>
              <a:rPr sz="37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tasks </a:t>
            </a:r>
            <a:r>
              <a:rPr sz="37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would </a:t>
            </a:r>
            <a:r>
              <a:rPr sz="37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37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finished </a:t>
            </a:r>
            <a:r>
              <a:rPr sz="37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sz="37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7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second </a:t>
            </a:r>
            <a:r>
              <a:rPr sz="37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week </a:t>
            </a:r>
            <a:r>
              <a:rPr sz="3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37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december </a:t>
            </a:r>
            <a:r>
              <a:rPr sz="37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(Probably </a:t>
            </a:r>
            <a:r>
              <a:rPr sz="3750" spc="-1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before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10th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december)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proper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dirty="0">
                <a:solidFill>
                  <a:srgbClr val="FFFFFF"/>
                </a:solidFill>
                <a:latin typeface="Lucida Sans Unicode"/>
                <a:cs typeface="Lucida Sans Unicode"/>
              </a:rPr>
              <a:t>testing</a:t>
            </a:r>
            <a:r>
              <a:rPr sz="37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cases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37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75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being </a:t>
            </a:r>
            <a:r>
              <a:rPr sz="3750" spc="-1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developed.</a:t>
            </a:r>
            <a:endParaRPr sz="3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857624" cy="1922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2358" y="501846"/>
            <a:ext cx="6012180" cy="738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50" b="1" spc="35" dirty="0">
                <a:solidFill>
                  <a:srgbClr val="CA538A"/>
                </a:solidFill>
                <a:latin typeface="Arial"/>
                <a:cs typeface="Arial"/>
              </a:rPr>
              <a:t>BURN</a:t>
            </a:r>
            <a:r>
              <a:rPr sz="4650" b="1" spc="-220" dirty="0">
                <a:solidFill>
                  <a:srgbClr val="CA538A"/>
                </a:solidFill>
                <a:latin typeface="Arial"/>
                <a:cs typeface="Arial"/>
              </a:rPr>
              <a:t> </a:t>
            </a:r>
            <a:r>
              <a:rPr sz="4650" b="1" spc="125" dirty="0">
                <a:solidFill>
                  <a:srgbClr val="CA538A"/>
                </a:solidFill>
                <a:latin typeface="Arial"/>
                <a:cs typeface="Arial"/>
              </a:rPr>
              <a:t>DOWN</a:t>
            </a:r>
            <a:r>
              <a:rPr sz="4650" b="1" spc="-220" dirty="0">
                <a:solidFill>
                  <a:srgbClr val="CA538A"/>
                </a:solidFill>
                <a:latin typeface="Arial"/>
                <a:cs typeface="Arial"/>
              </a:rPr>
              <a:t> </a:t>
            </a:r>
            <a:r>
              <a:rPr sz="4650" b="1" spc="-35" dirty="0">
                <a:solidFill>
                  <a:srgbClr val="CA538A"/>
                </a:solidFill>
                <a:latin typeface="Arial"/>
                <a:cs typeface="Arial"/>
              </a:rPr>
              <a:t>CHART</a:t>
            </a:r>
            <a:endParaRPr sz="4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7912" y="2842889"/>
            <a:ext cx="16128365" cy="1358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43245" marR="5080" indent="-5631180">
              <a:lnSpc>
                <a:spcPct val="116700"/>
              </a:lnSpc>
              <a:spcBef>
                <a:spcPts val="90"/>
              </a:spcBef>
            </a:pPr>
            <a:r>
              <a:rPr sz="3750" b="1" spc="90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3750" b="1" spc="330" dirty="0">
                <a:solidFill>
                  <a:srgbClr val="D9D9D9"/>
                </a:solidFill>
                <a:latin typeface="Arial"/>
                <a:cs typeface="Arial"/>
              </a:rPr>
              <a:t>tt</a:t>
            </a:r>
            <a:r>
              <a:rPr sz="3750" b="1" spc="14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3750" b="1" spc="-210" dirty="0">
                <a:solidFill>
                  <a:srgbClr val="D9D9D9"/>
                </a:solidFill>
                <a:latin typeface="Arial"/>
                <a:cs typeface="Arial"/>
              </a:rPr>
              <a:t>s:</a:t>
            </a:r>
            <a:r>
              <a:rPr sz="3750" b="1" spc="540" dirty="0">
                <a:solidFill>
                  <a:srgbClr val="D9D9D9"/>
                </a:solidFill>
                <a:latin typeface="Arial"/>
                <a:cs typeface="Arial"/>
              </a:rPr>
              <a:t>//</a:t>
            </a:r>
            <a:r>
              <a:rPr sz="3750" b="1" spc="5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3750" b="1" spc="145" dirty="0">
                <a:solidFill>
                  <a:srgbClr val="D9D9D9"/>
                </a:solidFill>
                <a:latin typeface="Arial"/>
                <a:cs typeface="Arial"/>
              </a:rPr>
              <a:t>pp</a:t>
            </a:r>
            <a:r>
              <a:rPr sz="3750" b="1" dirty="0">
                <a:solidFill>
                  <a:srgbClr val="D9D9D9"/>
                </a:solidFill>
                <a:latin typeface="Arial"/>
                <a:cs typeface="Arial"/>
              </a:rPr>
              <a:t>.</a:t>
            </a:r>
            <a:r>
              <a:rPr sz="3750" b="1" spc="-21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3750" b="1" spc="180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3750" b="1" spc="5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3750" b="1" spc="13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3750" b="1" spc="33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3750" b="1" spc="-21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3750" b="1" spc="90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3750" b="1" spc="125" dirty="0">
                <a:solidFill>
                  <a:srgbClr val="D9D9D9"/>
                </a:solidFill>
                <a:latin typeface="Arial"/>
                <a:cs typeface="Arial"/>
              </a:rPr>
              <a:t>ee</a:t>
            </a:r>
            <a:r>
              <a:rPr sz="3750" b="1" spc="33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3750" b="1" dirty="0">
                <a:solidFill>
                  <a:srgbClr val="D9D9D9"/>
                </a:solidFill>
                <a:latin typeface="Arial"/>
                <a:cs typeface="Arial"/>
              </a:rPr>
              <a:t>.</a:t>
            </a:r>
            <a:r>
              <a:rPr sz="3750" b="1" spc="10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3750" b="1" spc="7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3750" b="1" spc="180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3750" b="1" spc="540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3750" b="1" spc="-21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3750" b="1" spc="90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3750" b="1" spc="125" dirty="0">
                <a:solidFill>
                  <a:srgbClr val="D9D9D9"/>
                </a:solidFill>
                <a:latin typeface="Arial"/>
                <a:cs typeface="Arial"/>
              </a:rPr>
              <a:t>ee</a:t>
            </a:r>
            <a:r>
              <a:rPr sz="3750" b="1" spc="33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3750" b="1" spc="-21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3750" b="1" spc="540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3750" b="1" spc="20" dirty="0">
                <a:solidFill>
                  <a:srgbClr val="D9D9D9"/>
                </a:solidFill>
                <a:latin typeface="Arial"/>
                <a:cs typeface="Arial"/>
              </a:rPr>
              <a:t>Q</a:t>
            </a:r>
            <a:r>
              <a:rPr sz="3750" b="1" spc="-65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3750" b="1" spc="360" dirty="0">
                <a:solidFill>
                  <a:srgbClr val="D9D9D9"/>
                </a:solidFill>
                <a:latin typeface="Arial"/>
                <a:cs typeface="Arial"/>
              </a:rPr>
              <a:t>6</a:t>
            </a:r>
            <a:r>
              <a:rPr sz="3750" b="1" spc="180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3750" b="1" spc="145" dirty="0">
                <a:solidFill>
                  <a:srgbClr val="D9D9D9"/>
                </a:solidFill>
                <a:latin typeface="Arial"/>
                <a:cs typeface="Arial"/>
              </a:rPr>
              <a:t>q</a:t>
            </a:r>
            <a:r>
              <a:rPr sz="3750" b="1" spc="-55" dirty="0">
                <a:solidFill>
                  <a:srgbClr val="D9D9D9"/>
                </a:solidFill>
                <a:latin typeface="Arial"/>
                <a:cs typeface="Arial"/>
              </a:rPr>
              <a:t>X</a:t>
            </a:r>
            <a:r>
              <a:rPr sz="3750" b="1" spc="145" dirty="0">
                <a:solidFill>
                  <a:srgbClr val="D9D9D9"/>
                </a:solidFill>
                <a:latin typeface="Arial"/>
                <a:cs typeface="Arial"/>
              </a:rPr>
              <a:t>q</a:t>
            </a:r>
            <a:r>
              <a:rPr sz="3750" b="1" spc="355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3750" b="1" spc="14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3750" b="1" spc="15" dirty="0">
                <a:solidFill>
                  <a:srgbClr val="D9D9D9"/>
                </a:solidFill>
                <a:latin typeface="Arial"/>
                <a:cs typeface="Arial"/>
              </a:rPr>
              <a:t>2</a:t>
            </a:r>
            <a:r>
              <a:rPr sz="37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3750" b="1" spc="225" dirty="0">
                <a:solidFill>
                  <a:srgbClr val="D9D9D9"/>
                </a:solidFill>
                <a:latin typeface="Arial"/>
                <a:cs typeface="Arial"/>
              </a:rPr>
              <a:t>8</a:t>
            </a:r>
            <a:r>
              <a:rPr sz="3750" b="1" spc="13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3750" b="1" spc="20" dirty="0">
                <a:solidFill>
                  <a:srgbClr val="D9D9D9"/>
                </a:solidFill>
                <a:latin typeface="Arial"/>
                <a:cs typeface="Arial"/>
              </a:rPr>
              <a:t>Q</a:t>
            </a:r>
            <a:r>
              <a:rPr sz="3750" b="1" spc="145" dirty="0">
                <a:solidFill>
                  <a:srgbClr val="D9D9D9"/>
                </a:solidFill>
                <a:latin typeface="Arial"/>
                <a:cs typeface="Arial"/>
              </a:rPr>
              <a:t>3</a:t>
            </a:r>
            <a:r>
              <a:rPr sz="3750" b="1" spc="185" dirty="0">
                <a:solidFill>
                  <a:srgbClr val="D9D9D9"/>
                </a:solidFill>
                <a:latin typeface="Arial"/>
                <a:cs typeface="Arial"/>
              </a:rPr>
              <a:t>5</a:t>
            </a:r>
            <a:r>
              <a:rPr sz="3750" b="1" spc="55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3750" b="1" spc="26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3750" b="1" spc="90" dirty="0">
                <a:solidFill>
                  <a:srgbClr val="D9D9D9"/>
                </a:solidFill>
                <a:latin typeface="Arial"/>
                <a:cs typeface="Arial"/>
              </a:rPr>
              <a:t>J</a:t>
            </a:r>
            <a:r>
              <a:rPr sz="3750" b="1" spc="-175" dirty="0">
                <a:solidFill>
                  <a:srgbClr val="D9D9D9"/>
                </a:solidFill>
                <a:latin typeface="Arial"/>
                <a:cs typeface="Arial"/>
              </a:rPr>
              <a:t>77</a:t>
            </a:r>
            <a:r>
              <a:rPr sz="3750" b="1" spc="26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3750" b="1" spc="145" dirty="0">
                <a:solidFill>
                  <a:srgbClr val="D9D9D9"/>
                </a:solidFill>
                <a:latin typeface="Arial"/>
                <a:cs typeface="Arial"/>
              </a:rPr>
              <a:t>3</a:t>
            </a:r>
            <a:r>
              <a:rPr sz="3750" b="1" spc="-120" dirty="0">
                <a:solidFill>
                  <a:srgbClr val="D9D9D9"/>
                </a:solidFill>
                <a:latin typeface="Arial"/>
                <a:cs typeface="Arial"/>
              </a:rPr>
              <a:t>7  </a:t>
            </a:r>
            <a:r>
              <a:rPr sz="3750" b="1" spc="100" dirty="0">
                <a:solidFill>
                  <a:srgbClr val="D9D9D9"/>
                </a:solidFill>
                <a:latin typeface="Arial"/>
                <a:cs typeface="Arial"/>
              </a:rPr>
              <a:t>5468P4FVvq2vm5R1</a:t>
            </a:r>
            <a:endParaRPr sz="3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1865"/>
            <a:ext cx="5114924" cy="1295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0" dirty="0"/>
              <a:t>U</a:t>
            </a:r>
            <a:r>
              <a:rPr spc="-229" dirty="0"/>
              <a:t>S</a:t>
            </a:r>
            <a:r>
              <a:rPr spc="-220" dirty="0"/>
              <a:t>E</a:t>
            </a:r>
            <a:r>
              <a:rPr spc="-185" dirty="0"/>
              <a:t> </a:t>
            </a:r>
            <a:r>
              <a:rPr spc="-85" dirty="0"/>
              <a:t>C</a:t>
            </a:r>
            <a:r>
              <a:rPr spc="-105" dirty="0"/>
              <a:t>A</a:t>
            </a:r>
            <a:r>
              <a:rPr spc="-229" dirty="0"/>
              <a:t>S</a:t>
            </a:r>
            <a:r>
              <a:rPr spc="-220" dirty="0"/>
              <a:t>E</a:t>
            </a:r>
            <a:r>
              <a:rPr spc="-185" dirty="0"/>
              <a:t> </a:t>
            </a:r>
            <a:r>
              <a:rPr spc="195" dirty="0"/>
              <a:t>D</a:t>
            </a:r>
            <a:r>
              <a:rPr spc="-225" dirty="0"/>
              <a:t>E</a:t>
            </a:r>
            <a:r>
              <a:rPr spc="-229" dirty="0"/>
              <a:t>S</a:t>
            </a:r>
            <a:r>
              <a:rPr spc="-85" dirty="0"/>
              <a:t>C</a:t>
            </a:r>
            <a:r>
              <a:rPr spc="-229" dirty="0"/>
              <a:t>R</a:t>
            </a:r>
            <a:r>
              <a:rPr spc="220" dirty="0"/>
              <a:t>I</a:t>
            </a:r>
            <a:r>
              <a:rPr spc="-55" dirty="0"/>
              <a:t>P</a:t>
            </a:r>
            <a:r>
              <a:rPr spc="-75" dirty="0"/>
              <a:t>T</a:t>
            </a:r>
            <a:r>
              <a:rPr spc="220" dirty="0"/>
              <a:t>I</a:t>
            </a:r>
            <a:r>
              <a:rPr spc="15" dirty="0"/>
              <a:t>O</a:t>
            </a:r>
            <a:r>
              <a:rPr spc="290" dirty="0"/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26A-F5E0-41EA-9FA3-20F35B7B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90413"/>
            <a:ext cx="10363200" cy="8444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12815" cy="1304925"/>
          </a:xfrm>
          <a:custGeom>
            <a:avLst/>
            <a:gdLst/>
            <a:ahLst/>
            <a:cxnLst/>
            <a:rect l="l" t="t" r="r" b="b"/>
            <a:pathLst>
              <a:path w="6012815" h="1304925">
                <a:moveTo>
                  <a:pt x="144005" y="393"/>
                </a:moveTo>
                <a:lnTo>
                  <a:pt x="0" y="393"/>
                </a:lnTo>
                <a:lnTo>
                  <a:pt x="0" y="264731"/>
                </a:lnTo>
                <a:lnTo>
                  <a:pt x="144005" y="393"/>
                </a:lnTo>
                <a:close/>
              </a:path>
              <a:path w="6012815" h="1304925">
                <a:moveTo>
                  <a:pt x="1122260" y="0"/>
                </a:moveTo>
                <a:lnTo>
                  <a:pt x="879817" y="0"/>
                </a:lnTo>
                <a:lnTo>
                  <a:pt x="169024" y="1304391"/>
                </a:lnTo>
                <a:lnTo>
                  <a:pt x="411467" y="1304391"/>
                </a:lnTo>
                <a:lnTo>
                  <a:pt x="1122260" y="0"/>
                </a:lnTo>
                <a:close/>
              </a:path>
              <a:path w="6012815" h="1304925">
                <a:moveTo>
                  <a:pt x="2100300" y="0"/>
                </a:moveTo>
                <a:lnTo>
                  <a:pt x="1857857" y="0"/>
                </a:lnTo>
                <a:lnTo>
                  <a:pt x="1147064" y="1304391"/>
                </a:lnTo>
                <a:lnTo>
                  <a:pt x="1389507" y="1304391"/>
                </a:lnTo>
                <a:lnTo>
                  <a:pt x="2100300" y="0"/>
                </a:lnTo>
                <a:close/>
              </a:path>
              <a:path w="6012815" h="1304925">
                <a:moveTo>
                  <a:pt x="3078340" y="0"/>
                </a:moveTo>
                <a:lnTo>
                  <a:pt x="2835897" y="0"/>
                </a:lnTo>
                <a:lnTo>
                  <a:pt x="2125243" y="1304391"/>
                </a:lnTo>
                <a:lnTo>
                  <a:pt x="2367686" y="1304391"/>
                </a:lnTo>
                <a:lnTo>
                  <a:pt x="3078340" y="0"/>
                </a:lnTo>
                <a:close/>
              </a:path>
              <a:path w="6012815" h="1304925">
                <a:moveTo>
                  <a:pt x="4056380" y="0"/>
                </a:moveTo>
                <a:lnTo>
                  <a:pt x="3813937" y="0"/>
                </a:lnTo>
                <a:lnTo>
                  <a:pt x="3103143" y="1304391"/>
                </a:lnTo>
                <a:lnTo>
                  <a:pt x="3345713" y="1304391"/>
                </a:lnTo>
                <a:lnTo>
                  <a:pt x="4056380" y="0"/>
                </a:lnTo>
                <a:close/>
              </a:path>
              <a:path w="6012815" h="1304925">
                <a:moveTo>
                  <a:pt x="5034280" y="0"/>
                </a:moveTo>
                <a:lnTo>
                  <a:pt x="4791837" y="0"/>
                </a:lnTo>
                <a:lnTo>
                  <a:pt x="4081183" y="1304391"/>
                </a:lnTo>
                <a:lnTo>
                  <a:pt x="4323626" y="1304391"/>
                </a:lnTo>
                <a:lnTo>
                  <a:pt x="5034280" y="0"/>
                </a:lnTo>
                <a:close/>
              </a:path>
              <a:path w="6012815" h="1304925">
                <a:moveTo>
                  <a:pt x="6012319" y="0"/>
                </a:moveTo>
                <a:lnTo>
                  <a:pt x="5769876" y="0"/>
                </a:lnTo>
                <a:lnTo>
                  <a:pt x="5059223" y="1304391"/>
                </a:lnTo>
                <a:lnTo>
                  <a:pt x="5301666" y="1304391"/>
                </a:lnTo>
                <a:lnTo>
                  <a:pt x="6012319" y="0"/>
                </a:lnTo>
                <a:close/>
              </a:path>
            </a:pathLst>
          </a:custGeom>
          <a:solidFill>
            <a:srgbClr val="DEE9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9DF81-9921-BEFA-FD01-6F3A465126F8}"/>
              </a:ext>
            </a:extLst>
          </p:cNvPr>
          <p:cNvSpPr txBox="1"/>
          <p:nvPr/>
        </p:nvSpPr>
        <p:spPr>
          <a:xfrm>
            <a:off x="6400800" y="648998"/>
            <a:ext cx="914400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700" b="1" spc="-50" dirty="0">
                <a:solidFill>
                  <a:schemeClr val="bg1"/>
                </a:solidFill>
              </a:rPr>
              <a:t>USE CASE DIAGRAM</a:t>
            </a:r>
            <a:endParaRPr lang="en-IN" sz="37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296EF-6AD0-84FD-0C26-2AB1E212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847850"/>
            <a:ext cx="11315700" cy="8225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406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Sans Unicode</vt:lpstr>
      <vt:lpstr>Office Theme</vt:lpstr>
      <vt:lpstr>SYSTEM ANALYSIS AND DESIGN</vt:lpstr>
      <vt:lpstr>ONE TEAM ONE GOAL</vt:lpstr>
      <vt:lpstr>It is much easier than you think to make a difference A SHOPPING WEBSITE TO BUY, SELL AND DONATE OLD  CLOTHES,BOOKS AND TOYS</vt:lpstr>
      <vt:lpstr>PROJECT DESCRIPTION</vt:lpstr>
      <vt:lpstr>Method/Approach</vt:lpstr>
      <vt:lpstr>ESTIMATED TIME LINE</vt:lpstr>
      <vt:lpstr>PowerPoint Presentation</vt:lpstr>
      <vt:lpstr>USE CASE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641 SYSTEM ANALYSIS AND DESIGN</dc:title>
  <dc:creator>Rahul</dc:creator>
  <cp:lastModifiedBy>VENKATA RAHUL MURARISETTY_22852805</cp:lastModifiedBy>
  <cp:revision>2</cp:revision>
  <dcterms:created xsi:type="dcterms:W3CDTF">2022-10-19T20:06:07Z</dcterms:created>
  <dcterms:modified xsi:type="dcterms:W3CDTF">2022-10-19T21:18:23Z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2022-10-19T00:00:00Z</vt:filetime>
  </property>
</Properties>
</file>