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F085-61FE-10C0-8A55-A98D374D4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7DCD2-9699-6AEA-6B09-95C339098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870F-06F9-C904-F15F-F054586D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74AB-E0D5-40AB-92D6-D3DEC1E4568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AEC95-9C69-BC97-58EB-EECBD04F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7E85C-1342-2152-24BD-506D5EB8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3019-8237-4727-97D9-97D2A5B9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0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74E3-E501-4110-FBB2-DD3E4F09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8738D-7E90-A930-3B6C-DB9ACB15D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C9C7A-AAC4-49D6-2639-2FF8A824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74AB-E0D5-40AB-92D6-D3DEC1E4568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5F7E0-C67B-6CBA-2AE2-DE3C58085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5F599-99E1-49A5-671A-197B98C2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3019-8237-4727-97D9-97D2A5B9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5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BD764-E488-CDF5-36C9-50A7497DF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CD322-9370-58EF-10F1-2AEF55D9B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A6308-3486-0784-DFDF-66778778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74AB-E0D5-40AB-92D6-D3DEC1E4568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6A830-2D96-1B91-BFBA-5E02574B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6CE73-783F-8257-DB6D-DBC6A5F8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3019-8237-4727-97D9-97D2A5B9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7646-5F06-E50D-7795-BA580FFE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EE1F-93F8-B25F-4554-7F0AEB83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DB422-A7BE-0A8F-71EF-5F739A3B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74AB-E0D5-40AB-92D6-D3DEC1E4568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2B5EB-0191-220E-0477-454725EC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8B12C-838C-5B45-D6A9-735A5D90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3019-8237-4727-97D9-97D2A5B9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1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8BCD-098F-A292-F2CF-EFAA6415E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6BC93-8C7A-5C1E-3E16-FB7FCA9F3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42E2D-A40C-B09C-0966-3F8DA54B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74AB-E0D5-40AB-92D6-D3DEC1E4568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86A0A-C567-6EFD-6895-452B7AF8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7B6BC-DE49-137A-77DA-296D70A5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3019-8237-4727-97D9-97D2A5B9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0E2E-44DE-79A5-7E28-BB715175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E0ADF-5F23-A005-230A-817F3ED88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82C77-2FAF-9320-40AA-75CF1C004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7CF94-F85B-2AF7-031C-E04D3EE7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74AB-E0D5-40AB-92D6-D3DEC1E4568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D0B76-C979-826E-BC7A-B6BA9AA4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CAAC8-593A-AA02-B5F4-1DE651F7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3019-8237-4727-97D9-97D2A5B9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3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F7B5-3A43-CDF1-758B-5B8253D0D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F2BCD-7E9F-4B40-831E-BA52ED4F4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DF9CD-DBCA-4E66-21C5-8FE1D1DA3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B6BE5-4F8C-8847-EF5E-67D88EC09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F8C63-E8C0-38A1-4F5A-6026D59CF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E1993-5C23-FEB6-FAF1-17E0D312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74AB-E0D5-40AB-92D6-D3DEC1E4568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75AAE-40BF-5ED1-3DFC-61755B8D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B728E-7CDF-8481-C993-A03A6C95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3019-8237-4727-97D9-97D2A5B9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4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A815-1C32-D8B5-C2E3-C79BF880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3BFD4-2DCA-8FEA-1D42-878227A4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74AB-E0D5-40AB-92D6-D3DEC1E4568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5E516-038F-C1D9-CF46-E60D1F93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E9681-BDF0-958E-C70C-8AD7BDE9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3019-8237-4727-97D9-97D2A5B9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5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24944-8CE8-1A83-E1D1-77D1AB43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74AB-E0D5-40AB-92D6-D3DEC1E4568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183D9-A7CD-3C48-8951-E9EE2507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84A13-4023-4B44-1690-0FCFC3CB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3019-8237-4727-97D9-97D2A5B9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2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3FA7-C2CB-1917-DE5D-A9EBAA37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224F6-AC9C-C917-FF9D-78B5E3BF3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64336-014C-8F5A-0924-C3B22D8BF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27064-4FB5-88C9-2ECD-D19B6A4C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74AB-E0D5-40AB-92D6-D3DEC1E4568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5B93E-93E9-B5E1-ACEA-23257326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2E20C-06F9-5291-28C2-C10755C7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3019-8237-4727-97D9-97D2A5B9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4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80CF-9FE8-BBC7-4033-40145BFF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F4B70-2A88-E3B7-0746-DF11EF4EE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4AD2C-9DE2-631F-FF7D-E68A449E8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5F1AD-594C-63E0-73AA-1F986537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74AB-E0D5-40AB-92D6-D3DEC1E4568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77918-F867-E626-43D4-981DB91F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2E7A0-4F64-A3D2-C5E8-6D7F6E15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3019-8237-4727-97D9-97D2A5B9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6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B44E0E-2971-5A16-CA88-25782CA5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A2671-4944-64E2-9A49-E2957A96E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3273E-62E1-9F44-7955-F8EF55A40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DE74AB-E0D5-40AB-92D6-D3DEC1E4568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74B68-AC3C-777E-5B42-2AF46FD46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41AD-CDE0-F545-6B95-20D0F73F3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4F3019-8237-4727-97D9-97D2A5B9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0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7256-8957-F435-9721-6799BF26E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955" y="1710813"/>
            <a:ext cx="10604090" cy="1961535"/>
          </a:xfrm>
        </p:spPr>
        <p:txBody>
          <a:bodyPr>
            <a:noAutofit/>
          </a:bodyPr>
          <a:lstStyle/>
          <a:p>
            <a:r>
              <a:rPr lang="en-US" sz="7200" dirty="0">
                <a:latin typeface="Agency FB" panose="020B0503020202020204" pitchFamily="34" charset="0"/>
                <a:cs typeface="Aharoni" panose="020F0502020204030204" pitchFamily="2" charset="-79"/>
              </a:rPr>
              <a:t>The Hangman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0D2DD-8F6A-3088-34A9-9BCBC253717E}"/>
              </a:ext>
            </a:extLst>
          </p:cNvPr>
          <p:cNvSpPr txBox="1"/>
          <p:nvPr/>
        </p:nvSpPr>
        <p:spPr>
          <a:xfrm>
            <a:off x="9497961" y="5279922"/>
            <a:ext cx="2507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Contributors:</a:t>
            </a:r>
            <a:br>
              <a:rPr lang="en-US" dirty="0"/>
            </a:br>
            <a:r>
              <a:rPr lang="en-US" dirty="0"/>
              <a:t>1) Yesaullah Sheikh</a:t>
            </a:r>
          </a:p>
          <a:p>
            <a:r>
              <a:rPr lang="en-US" dirty="0"/>
              <a:t>2) Haris Ahmed</a:t>
            </a:r>
          </a:p>
          <a:p>
            <a:r>
              <a:rPr lang="en-US" dirty="0"/>
              <a:t>3) </a:t>
            </a:r>
            <a:r>
              <a:rPr lang="en-US" dirty="0" err="1"/>
              <a:t>Arbaz</a:t>
            </a:r>
            <a:r>
              <a:rPr lang="en-US" dirty="0"/>
              <a:t> Hassan </a:t>
            </a:r>
            <a:r>
              <a:rPr lang="en-US" dirty="0" err="1"/>
              <a:t>Narejo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5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A822-9C01-454B-5E6B-251C0650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and Fast Multimedia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0A95-AF8E-2584-E0EC-CD17057AD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 of SFML were used to add graphics in the game.</a:t>
            </a:r>
          </a:p>
          <a:p>
            <a:r>
              <a:rPr lang="en-US" dirty="0"/>
              <a:t>Following features are a result of the use of SFML:</a:t>
            </a:r>
          </a:p>
          <a:p>
            <a:pPr marL="514350" indent="-514350">
              <a:buAutoNum type="arabicParenR"/>
            </a:pPr>
            <a:r>
              <a:rPr lang="en-US" dirty="0"/>
              <a:t>Background textures</a:t>
            </a:r>
          </a:p>
          <a:p>
            <a:pPr marL="514350" indent="-514350">
              <a:buAutoNum type="arabicParenR"/>
            </a:pPr>
            <a:r>
              <a:rPr lang="en-US" dirty="0"/>
              <a:t>Background music, and music on keypresses</a:t>
            </a:r>
          </a:p>
          <a:p>
            <a:r>
              <a:rPr lang="en-US" dirty="0"/>
              <a:t>SFML allowed us to make the game more appealing for the users.</a:t>
            </a:r>
          </a:p>
        </p:txBody>
      </p:sp>
    </p:spTree>
    <p:extLst>
      <p:ext uri="{BB962C8B-B14F-4D97-AF65-F5344CB8AC3E}">
        <p14:creationId xmlns:p14="http://schemas.microsoft.com/office/powerpoint/2010/main" val="215649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7521-8253-4B33-5EE3-1695A8DF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9C8B1-7013-F19C-6A72-45F4B1462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classes were implemented in the game using different concepts of Object-Oriented Programming.</a:t>
            </a:r>
          </a:p>
          <a:p>
            <a:r>
              <a:rPr lang="en-US" dirty="0"/>
              <a:t>Classes were made use of in the implementation of simple logic as well as in the implementation of SFML.</a:t>
            </a:r>
          </a:p>
          <a:p>
            <a:r>
              <a:rPr lang="en-US" dirty="0"/>
              <a:t>Classes are included in header files as well.</a:t>
            </a:r>
          </a:p>
          <a:p>
            <a:r>
              <a:rPr lang="en-US" dirty="0"/>
              <a:t>Concepts of OOP were efficiently integrated.</a:t>
            </a:r>
          </a:p>
        </p:txBody>
      </p:sp>
    </p:spTree>
    <p:extLst>
      <p:ext uri="{BB962C8B-B14F-4D97-AF65-F5344CB8AC3E}">
        <p14:creationId xmlns:p14="http://schemas.microsoft.com/office/powerpoint/2010/main" val="63204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FB8E-B508-855E-88DE-96995F69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C542B-9F06-D39B-4121-494016A6C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files for different categories are used in the game’s code.</a:t>
            </a:r>
          </a:p>
          <a:p>
            <a:r>
              <a:rPr lang="en-US" dirty="0"/>
              <a:t>Header files basically store the predefined functions to be used in the correct and efficient implementation of the game’s logic.</a:t>
            </a:r>
          </a:p>
        </p:txBody>
      </p:sp>
    </p:spTree>
    <p:extLst>
      <p:ext uri="{BB962C8B-B14F-4D97-AF65-F5344CB8AC3E}">
        <p14:creationId xmlns:p14="http://schemas.microsoft.com/office/powerpoint/2010/main" val="128714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31E5-D07B-2F03-6CE8-79987399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Music, Image, and Font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22566-9436-7A6B-C0E3-902D90D1C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order, to make the interface of the game more intriguing and attractive separate files were used for the music effects, background textures, and different fonts.</a:t>
            </a:r>
          </a:p>
          <a:p>
            <a:r>
              <a:rPr lang="en-US" dirty="0"/>
              <a:t>These files were loaded and used using the concepts learned through SFML.</a:t>
            </a:r>
          </a:p>
        </p:txBody>
      </p:sp>
    </p:spTree>
    <p:extLst>
      <p:ext uri="{BB962C8B-B14F-4D97-AF65-F5344CB8AC3E}">
        <p14:creationId xmlns:p14="http://schemas.microsoft.com/office/powerpoint/2010/main" val="336624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204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Agency FB</vt:lpstr>
      <vt:lpstr>Aptos</vt:lpstr>
      <vt:lpstr>Aptos Display</vt:lpstr>
      <vt:lpstr>Arial</vt:lpstr>
      <vt:lpstr>Office Theme</vt:lpstr>
      <vt:lpstr>The Hangman</vt:lpstr>
      <vt:lpstr>Simple and Fast Multimedia Library</vt:lpstr>
      <vt:lpstr>Classes</vt:lpstr>
      <vt:lpstr>Header Files</vt:lpstr>
      <vt:lpstr>Music, Image, and Font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Hangman</dc:title>
  <dc:creator>Mohammad Yesaullah Sheikh</dc:creator>
  <cp:lastModifiedBy>Mohammad Yesaullah Sheikh</cp:lastModifiedBy>
  <cp:revision>1</cp:revision>
  <dcterms:created xsi:type="dcterms:W3CDTF">2024-05-12T19:16:20Z</dcterms:created>
  <dcterms:modified xsi:type="dcterms:W3CDTF">2024-05-12T20:08:38Z</dcterms:modified>
</cp:coreProperties>
</file>