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33"/>
  </p:notesMasterIdLst>
  <p:sldIdLst>
    <p:sldId id="256" r:id="rId2"/>
    <p:sldId id="282" r:id="rId3"/>
    <p:sldId id="258" r:id="rId4"/>
    <p:sldId id="257" r:id="rId5"/>
    <p:sldId id="260" r:id="rId6"/>
    <p:sldId id="259" r:id="rId7"/>
    <p:sldId id="262" r:id="rId8"/>
    <p:sldId id="261" r:id="rId9"/>
    <p:sldId id="317" r:id="rId10"/>
    <p:sldId id="264" r:id="rId11"/>
    <p:sldId id="279" r:id="rId12"/>
    <p:sldId id="321" r:id="rId13"/>
    <p:sldId id="266" r:id="rId14"/>
    <p:sldId id="269" r:id="rId15"/>
    <p:sldId id="276" r:id="rId16"/>
    <p:sldId id="327" r:id="rId17"/>
    <p:sldId id="323" r:id="rId18"/>
    <p:sldId id="326" r:id="rId19"/>
    <p:sldId id="325" r:id="rId20"/>
    <p:sldId id="324" r:id="rId21"/>
    <p:sldId id="316" r:id="rId22"/>
    <p:sldId id="273" r:id="rId23"/>
    <p:sldId id="268" r:id="rId24"/>
    <p:sldId id="314" r:id="rId25"/>
    <p:sldId id="318" r:id="rId26"/>
    <p:sldId id="265" r:id="rId27"/>
    <p:sldId id="285" r:id="rId28"/>
    <p:sldId id="315" r:id="rId29"/>
    <p:sldId id="320" r:id="rId30"/>
    <p:sldId id="280" r:id="rId31"/>
    <p:sldId id="319" r:id="rId32"/>
  </p:sldIdLst>
  <p:sldSz cx="9144000" cy="5143500" type="screen16x9"/>
  <p:notesSz cx="6858000" cy="9144000"/>
  <p:embeddedFontLst>
    <p:embeddedFont>
      <p:font typeface="Barlow Medium" panose="00000600000000000000" pitchFamily="2" charset="0"/>
      <p:regular r:id="rId34"/>
      <p:bold r:id="rId35"/>
      <p:italic r:id="rId36"/>
      <p:boldItalic r:id="rId37"/>
    </p:embeddedFont>
    <p:embeddedFont>
      <p:font typeface="Lato" panose="020F0502020204030203" pitchFamily="34" charset="0"/>
      <p:regular r:id="rId38"/>
      <p:bold r:id="rId39"/>
      <p:italic r:id="rId40"/>
      <p:boldItalic r:id="rId41"/>
    </p:embeddedFont>
    <p:embeddedFont>
      <p:font typeface="Montserrat ExtraBold" panose="00000900000000000000" pitchFamily="2" charset="0"/>
      <p:bold r:id="rId42"/>
      <p:boldItalic r:id="rId43"/>
    </p:embeddedFont>
    <p:embeddedFont>
      <p:font typeface="Montserrat Medium" panose="00000600000000000000" pitchFamily="2" charset="0"/>
      <p:regular r:id="rId44"/>
      <p:bold r:id="rId45"/>
      <p:italic r:id="rId46"/>
      <p:boldItalic r:id="rId47"/>
    </p:embeddedFont>
    <p:embeddedFont>
      <p:font typeface="Patrick Hand" panose="00000500000000000000" pitchFamily="2" charset="0"/>
      <p:regular r:id="rId48"/>
    </p:embeddedFont>
    <p:embeddedFont>
      <p:font typeface="Poppins" panose="00000500000000000000" pitchFamily="2" charset="0"/>
      <p:regular r:id="rId49"/>
      <p:bold r:id="rId50"/>
      <p:italic r:id="rId51"/>
      <p:boldItalic r:id="rId52"/>
    </p:embeddedFont>
    <p:embeddedFont>
      <p:font typeface="Roboto Condensed Light" panose="02000000000000000000" pitchFamily="2" charset="0"/>
      <p:regular r:id="rId53"/>
      <p:italic r:id="rId54"/>
    </p:embeddedFont>
    <p:embeddedFont>
      <p:font typeface="Script MT Bold" panose="03040602040607080904" pitchFamily="66" charset="0"/>
      <p:bold r:id="rId55"/>
    </p:embeddedFont>
    <p:embeddedFont>
      <p:font typeface="Tahoma" panose="020B0604030504040204" pitchFamily="34" charset="0"/>
      <p:regular r:id="rId56"/>
      <p:bold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5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B6F1A7-7DA4-42F7-97B1-3D2FA76D946C}">
  <a:tblStyle styleId="{4CB6F1A7-7DA4-42F7-97B1-3D2FA76D94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font" Target="fonts/font2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font" Target="fonts/font23.fntdata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font" Target="fonts/font2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60c6f11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60c6f11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f1e89c83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f1e89c83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f1e29d717b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f1e29d717b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f1e29d717b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f1e29d717b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695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f1e89c83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f1e89c83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f1e29d717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f1e29d717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f1e29d717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f1e29d717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f1e29d717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f1e29d717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469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f1e29d717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f1e29d717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649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f1e29d717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f1e29d717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040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f1e29d717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f1e29d717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88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f1e89c83e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f1e89c83e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f1e29d717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f1e29d717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66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f1e29d717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f1e29d717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729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f1e29d717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f1e29d717b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f1e29d717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f1e29d717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f1e29d717b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f1e29d717b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952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f1e89c83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f1e89c83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66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f1e29d71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f1e29d71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1e89c83e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1e89c83e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f1e29d717b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f1e29d717b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8364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f1e29d717b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f1e29d717b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04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f69e5c640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f69e5c640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f1e29d7238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f1e29d7238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f1e89c83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f1e89c83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14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9e5c64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9e5c64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f6c5d55352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f6c5d55352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f6c5d55352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f6c5d55352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f1e29d717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f1e29d717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f1e29d7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f1e29d7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f1e29d717b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f1e29d717b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40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5100" y="3735075"/>
            <a:ext cx="2879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356940" y="-364566"/>
            <a:ext cx="5153976" cy="586785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 rot="-5581004">
            <a:off x="4260655" y="-1252273"/>
            <a:ext cx="3989378" cy="63325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 rot="-5710370">
            <a:off x="-509933" y="-2509851"/>
            <a:ext cx="9258315" cy="1044045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582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 hasCustomPrompt="1"/>
          </p:nvPr>
        </p:nvSpPr>
        <p:spPr>
          <a:xfrm>
            <a:off x="739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5582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3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4" hasCustomPrompt="1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52326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/>
          </p:nvPr>
        </p:nvSpPr>
        <p:spPr>
          <a:xfrm>
            <a:off x="5248524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7" hasCustomPrompt="1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8"/>
          </p:nvPr>
        </p:nvSpPr>
        <p:spPr>
          <a:xfrm>
            <a:off x="5250189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3" hasCustomPrompt="1"/>
          </p:nvPr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4"/>
          </p:nvPr>
        </p:nvSpPr>
        <p:spPr>
          <a:xfrm>
            <a:off x="1558200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 rot="3699419" flipH="1">
            <a:off x="2131963" y="-1207207"/>
            <a:ext cx="8621816" cy="671996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2772700" y="905475"/>
            <a:ext cx="56562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"/>
          </p:nvPr>
        </p:nvSpPr>
        <p:spPr>
          <a:xfrm>
            <a:off x="4200200" y="2345575"/>
            <a:ext cx="41946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1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 rot="9893784">
            <a:off x="1120921" y="1782382"/>
            <a:ext cx="9601305" cy="11522307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5282575" y="1675644"/>
            <a:ext cx="310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58A58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5282575" y="2248356"/>
            <a:ext cx="31011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B606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4415200" y="2588100"/>
            <a:ext cx="40137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1"/>
          </p:nvPr>
        </p:nvSpPr>
        <p:spPr>
          <a:xfrm>
            <a:off x="4415000" y="3325325"/>
            <a:ext cx="4013700" cy="12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accent3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 rot="-7633385">
            <a:off x="2892276" y="-1209409"/>
            <a:ext cx="5182543" cy="8097487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23"/>
          <p:cNvSpPr/>
          <p:nvPr/>
        </p:nvSpPr>
        <p:spPr>
          <a:xfrm rot="-7405719">
            <a:off x="-1967264" y="-2636443"/>
            <a:ext cx="9424495" cy="1300025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1653075" y="1449700"/>
            <a:ext cx="28671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ubTitle" idx="1"/>
          </p:nvPr>
        </p:nvSpPr>
        <p:spPr>
          <a:xfrm>
            <a:off x="1653063" y="23455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2"/>
          </p:nvPr>
        </p:nvSpPr>
        <p:spPr>
          <a:xfrm>
            <a:off x="5538251" y="1449700"/>
            <a:ext cx="28671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ubTitle" idx="3"/>
          </p:nvPr>
        </p:nvSpPr>
        <p:spPr>
          <a:xfrm>
            <a:off x="5538243" y="23455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4"/>
          </p:nvPr>
        </p:nvSpPr>
        <p:spPr>
          <a:xfrm>
            <a:off x="1653075" y="3187950"/>
            <a:ext cx="28671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5"/>
          </p:nvPr>
        </p:nvSpPr>
        <p:spPr>
          <a:xfrm>
            <a:off x="1653063" y="4083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 idx="6"/>
          </p:nvPr>
        </p:nvSpPr>
        <p:spPr>
          <a:xfrm>
            <a:off x="5538252" y="3187950"/>
            <a:ext cx="28671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7"/>
          </p:nvPr>
        </p:nvSpPr>
        <p:spPr>
          <a:xfrm>
            <a:off x="5538243" y="4083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idx="8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_1_1_1_2">
    <p:bg>
      <p:bgPr>
        <a:solidFill>
          <a:schemeClr val="dk2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/>
        </p:nvSpPr>
        <p:spPr>
          <a:xfrm rot="-5400036" flipH="1">
            <a:off x="4762490" y="876312"/>
            <a:ext cx="5143500" cy="3390876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4"/>
          <p:cNvSpPr/>
          <p:nvPr/>
        </p:nvSpPr>
        <p:spPr>
          <a:xfrm rot="-5400036" flipH="1">
            <a:off x="847747" y="-847719"/>
            <a:ext cx="5143500" cy="683893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4"/>
          <p:cNvSpPr/>
          <p:nvPr/>
        </p:nvSpPr>
        <p:spPr>
          <a:xfrm rot="-5400036" flipH="1">
            <a:off x="4131387" y="440613"/>
            <a:ext cx="5143500" cy="426227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_1_2_1">
    <p:bg>
      <p:bgPr>
        <a:solidFill>
          <a:schemeClr val="accent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/>
          <p:nvPr/>
        </p:nvSpPr>
        <p:spPr>
          <a:xfrm rot="-9708718" flipH="1">
            <a:off x="4327104" y="-249784"/>
            <a:ext cx="5143497" cy="5483643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5"/>
          <p:cNvSpPr/>
          <p:nvPr/>
        </p:nvSpPr>
        <p:spPr>
          <a:xfrm rot="-9942330" flipH="1">
            <a:off x="4501069" y="230937"/>
            <a:ext cx="4631551" cy="408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5"/>
          <p:cNvSpPr/>
          <p:nvPr/>
        </p:nvSpPr>
        <p:spPr>
          <a:xfrm rot="-9942329" flipH="1">
            <a:off x="-901844" y="-630180"/>
            <a:ext cx="10442362" cy="715471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1_1_1_2_1_1">
    <p:bg>
      <p:bgPr>
        <a:solidFill>
          <a:schemeClr val="dk2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/>
          <p:nvPr/>
        </p:nvSpPr>
        <p:spPr>
          <a:xfrm rot="5400071">
            <a:off x="-157036" y="-350253"/>
            <a:ext cx="5197230" cy="6000750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/>
          <p:nvPr/>
        </p:nvSpPr>
        <p:spPr>
          <a:xfrm rot="-5399929">
            <a:off x="4319714" y="-437227"/>
            <a:ext cx="5197230" cy="6000750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6"/>
          <p:cNvSpPr/>
          <p:nvPr/>
        </p:nvSpPr>
        <p:spPr>
          <a:xfrm rot="-5399929">
            <a:off x="4564180" y="217369"/>
            <a:ext cx="5197230" cy="468628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6"/>
          <p:cNvSpPr/>
          <p:nvPr/>
        </p:nvSpPr>
        <p:spPr>
          <a:xfrm rot="5400069">
            <a:off x="-257989" y="-370647"/>
            <a:ext cx="5387688" cy="567178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dk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 rot="5399967" flipH="1">
            <a:off x="30283" y="-856842"/>
            <a:ext cx="5694570" cy="706811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27"/>
          <p:cNvSpPr/>
          <p:nvPr/>
        </p:nvSpPr>
        <p:spPr>
          <a:xfrm rot="-5400032" flipH="1">
            <a:off x="3601466" y="-867066"/>
            <a:ext cx="5714982" cy="706811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27"/>
          <p:cNvSpPr/>
          <p:nvPr/>
        </p:nvSpPr>
        <p:spPr>
          <a:xfrm rot="-5400021" flipH="1">
            <a:off x="1329088" y="-347286"/>
            <a:ext cx="8839206" cy="717157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7"/>
          <p:cNvSpPr/>
          <p:nvPr/>
        </p:nvSpPr>
        <p:spPr>
          <a:xfrm rot="5399978" flipH="1">
            <a:off x="-294226" y="-1848107"/>
            <a:ext cx="8324802" cy="706811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/>
          <p:nvPr/>
        </p:nvSpPr>
        <p:spPr>
          <a:xfrm rot="9136852">
            <a:off x="1710037" y="1050495"/>
            <a:ext cx="9823463" cy="79542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1"/>
          </p:nvPr>
        </p:nvSpPr>
        <p:spPr>
          <a:xfrm flipH="1">
            <a:off x="3704850" y="3400763"/>
            <a:ext cx="47058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 rot="10279750">
            <a:off x="2519167" y="3162263"/>
            <a:ext cx="7507675" cy="742407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30"/>
          <p:cNvSpPr/>
          <p:nvPr/>
        </p:nvSpPr>
        <p:spPr>
          <a:xfrm rot="-1140831" flipH="1">
            <a:off x="-1557482" y="-4164280"/>
            <a:ext cx="10945135" cy="909377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 flipH="1">
            <a:off x="2002500" y="1877563"/>
            <a:ext cx="5139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848854" y="626138"/>
            <a:ext cx="144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3" name="Google Shape;193;p30"/>
          <p:cNvSpPr txBox="1">
            <a:spLocks noGrp="1"/>
          </p:cNvSpPr>
          <p:nvPr>
            <p:ph type="subTitle" idx="1"/>
          </p:nvPr>
        </p:nvSpPr>
        <p:spPr>
          <a:xfrm flipH="1">
            <a:off x="2002350" y="2638763"/>
            <a:ext cx="51390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-7820636">
            <a:off x="-2764275" y="1083460"/>
            <a:ext cx="9454879" cy="6719979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5100" y="4230800"/>
            <a:ext cx="44490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3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/>
          <p:nvPr/>
        </p:nvSpPr>
        <p:spPr>
          <a:xfrm rot="5400000" flipH="1">
            <a:off x="751888" y="-1428763"/>
            <a:ext cx="6573420" cy="746760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3"/>
          <p:cNvSpPr/>
          <p:nvPr/>
        </p:nvSpPr>
        <p:spPr>
          <a:xfrm rot="5400000" flipH="1">
            <a:off x="1947638" y="-2138020"/>
            <a:ext cx="6573420" cy="9038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dk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/>
          <p:nvPr/>
        </p:nvSpPr>
        <p:spPr>
          <a:xfrm rot="9054688" flipH="1">
            <a:off x="-787722" y="-114650"/>
            <a:ext cx="11007140" cy="63351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4"/>
          <p:cNvSpPr/>
          <p:nvPr/>
        </p:nvSpPr>
        <p:spPr>
          <a:xfrm rot="9054688" flipH="1">
            <a:off x="-338445" y="149913"/>
            <a:ext cx="11007140" cy="824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rot="-5541284" flipH="1">
            <a:off x="2826278" y="-1542061"/>
            <a:ext cx="5509574" cy="8226446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" name="Google Shape;19;p4"/>
          <p:cNvSpPr/>
          <p:nvPr/>
        </p:nvSpPr>
        <p:spPr>
          <a:xfrm rot="-5899740" flipH="1">
            <a:off x="-96631" y="-2002755"/>
            <a:ext cx="9124937" cy="978075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1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3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-486386" flipH="1">
            <a:off x="-1902568" y="-640257"/>
            <a:ext cx="12387502" cy="596078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 rot="-486381" flipH="1">
            <a:off x="-289330" y="-808575"/>
            <a:ext cx="10000337" cy="596078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 rot="-4705227">
            <a:off x="852381" y="-2410078"/>
            <a:ext cx="7062052" cy="988690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" name="Google Shape;36;p7"/>
          <p:cNvSpPr/>
          <p:nvPr/>
        </p:nvSpPr>
        <p:spPr>
          <a:xfrm rot="5400000" flipH="1">
            <a:off x="9278336" y="-986958"/>
            <a:ext cx="5182542" cy="8226468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20000" y="1466850"/>
            <a:ext cx="5814300" cy="23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ato"/>
              <a:buChar char="●"/>
              <a:defRPr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 rot="-98" flipH="1">
            <a:off x="-176787" y="-1092039"/>
            <a:ext cx="9497574" cy="5143230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2061100" y="535000"/>
            <a:ext cx="6367800" cy="20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rot="-3699419">
            <a:off x="-1697087" y="-1354507"/>
            <a:ext cx="8621816" cy="671996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15100" y="894950"/>
            <a:ext cx="40665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2"/>
          </p:nvPr>
        </p:nvSpPr>
        <p:spPr>
          <a:xfrm>
            <a:off x="715100" y="1690925"/>
            <a:ext cx="4066500" cy="12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 rot="-129427">
            <a:off x="-563426" y="-4868445"/>
            <a:ext cx="10009567" cy="838631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715100" y="535000"/>
            <a:ext cx="6576000" cy="12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ubTitle" idx="1"/>
          </p:nvPr>
        </p:nvSpPr>
        <p:spPr>
          <a:xfrm>
            <a:off x="715100" y="1615450"/>
            <a:ext cx="6576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1" r:id="rId11"/>
    <p:sldLayoutId id="2147483666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5" r:id="rId18"/>
    <p:sldLayoutId id="2147483676" r:id="rId19"/>
    <p:sldLayoutId id="2147483679" r:id="rId20"/>
    <p:sldLayoutId id="2147483680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/>
          <p:nvPr/>
        </p:nvSpPr>
        <p:spPr>
          <a:xfrm>
            <a:off x="744450" y="3198525"/>
            <a:ext cx="3886500" cy="426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Banking System</a:t>
            </a:r>
            <a:endParaRPr dirty="0"/>
          </a:p>
        </p:txBody>
      </p:sp>
      <p:sp>
        <p:nvSpPr>
          <p:cNvPr id="228" name="Google Shape;228;p38"/>
          <p:cNvSpPr txBox="1">
            <a:spLocks noGrp="1"/>
          </p:cNvSpPr>
          <p:nvPr>
            <p:ph type="subTitle" idx="1"/>
          </p:nvPr>
        </p:nvSpPr>
        <p:spPr>
          <a:xfrm>
            <a:off x="835100" y="3735074"/>
            <a:ext cx="2879400" cy="9335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ICT</a:t>
            </a:r>
            <a:r>
              <a:rPr lang="en-US" b="0" spc="-8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206</a:t>
            </a:r>
            <a:r>
              <a:rPr lang="en-US" b="0" spc="-10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1.5</a:t>
            </a:r>
            <a:r>
              <a:rPr lang="en-US" b="0" spc="-7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Database</a:t>
            </a:r>
            <a:r>
              <a:rPr lang="en-US" b="0" spc="-8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Systems</a:t>
            </a:r>
            <a:r>
              <a:rPr lang="en-US" b="0" spc="-8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and</a:t>
            </a:r>
            <a:r>
              <a:rPr lang="en-US" b="0" spc="-74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   </a:t>
            </a:r>
            <a:r>
              <a:rPr lang="en-US" spc="-745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  </a:t>
            </a:r>
            <a:r>
              <a:rPr lang="en-US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  Administration</a:t>
            </a:r>
            <a:endParaRPr lang="en-US" b="1" dirty="0"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9" name="Google Shape;229;p38"/>
          <p:cNvSpPr txBox="1">
            <a:spLocks noGrp="1"/>
          </p:cNvSpPr>
          <p:nvPr>
            <p:ph type="ctrTitle"/>
          </p:nvPr>
        </p:nvSpPr>
        <p:spPr>
          <a:xfrm>
            <a:off x="835100" y="3251175"/>
            <a:ext cx="35316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Group 09</a:t>
            </a:r>
            <a:endParaRPr sz="1600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30" name="Google Shape;230;p38"/>
          <p:cNvGrpSpPr/>
          <p:nvPr/>
        </p:nvGrpSpPr>
        <p:grpSpPr>
          <a:xfrm>
            <a:off x="5200643" y="793126"/>
            <a:ext cx="3313719" cy="3759286"/>
            <a:chOff x="5200643" y="793126"/>
            <a:chExt cx="3313719" cy="3759286"/>
          </a:xfrm>
        </p:grpSpPr>
        <p:sp>
          <p:nvSpPr>
            <p:cNvPr id="231" name="Google Shape;231;p38"/>
            <p:cNvSpPr/>
            <p:nvPr/>
          </p:nvSpPr>
          <p:spPr>
            <a:xfrm flipH="1">
              <a:off x="8161205" y="4426483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8"/>
            <p:cNvSpPr/>
            <p:nvPr/>
          </p:nvSpPr>
          <p:spPr>
            <a:xfrm flipH="1">
              <a:off x="6190885" y="793126"/>
              <a:ext cx="1092607" cy="559337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" name="Google Shape;233;p38"/>
            <p:cNvGrpSpPr/>
            <p:nvPr/>
          </p:nvGrpSpPr>
          <p:grpSpPr>
            <a:xfrm>
              <a:off x="5533506" y="2488418"/>
              <a:ext cx="2753127" cy="2001695"/>
              <a:chOff x="5533506" y="2488418"/>
              <a:chExt cx="2753127" cy="2001695"/>
            </a:xfrm>
          </p:grpSpPr>
          <p:sp>
            <p:nvSpPr>
              <p:cNvPr id="234" name="Google Shape;234;p38"/>
              <p:cNvSpPr/>
              <p:nvPr/>
            </p:nvSpPr>
            <p:spPr>
              <a:xfrm flipH="1">
                <a:off x="6527433" y="2488418"/>
                <a:ext cx="760663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72420" extrusionOk="0">
                    <a:moveTo>
                      <a:pt x="1" y="1"/>
                    </a:moveTo>
                    <a:lnTo>
                      <a:pt x="1" y="72419"/>
                    </a:lnTo>
                    <a:lnTo>
                      <a:pt x="27520" y="72419"/>
                    </a:lnTo>
                    <a:lnTo>
                      <a:pt x="27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8"/>
              <p:cNvSpPr/>
              <p:nvPr/>
            </p:nvSpPr>
            <p:spPr>
              <a:xfrm flipH="1">
                <a:off x="6524662" y="2488418"/>
                <a:ext cx="567962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72420" extrusionOk="0">
                    <a:moveTo>
                      <a:pt x="0" y="1"/>
                    </a:moveTo>
                    <a:lnTo>
                      <a:pt x="0" y="72419"/>
                    </a:lnTo>
                    <a:lnTo>
                      <a:pt x="20548" y="72419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8"/>
              <p:cNvSpPr/>
              <p:nvPr/>
            </p:nvSpPr>
            <p:spPr>
              <a:xfrm flipH="1">
                <a:off x="5533513" y="3170722"/>
                <a:ext cx="760663" cy="1319366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47735" extrusionOk="0">
                    <a:moveTo>
                      <a:pt x="1" y="0"/>
                    </a:moveTo>
                    <a:lnTo>
                      <a:pt x="1" y="47734"/>
                    </a:lnTo>
                    <a:lnTo>
                      <a:pt x="27520" y="47734"/>
                    </a:lnTo>
                    <a:lnTo>
                      <a:pt x="27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8"/>
              <p:cNvSpPr/>
              <p:nvPr/>
            </p:nvSpPr>
            <p:spPr>
              <a:xfrm flipH="1">
                <a:off x="5533506" y="3167958"/>
                <a:ext cx="567049" cy="132213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47835" extrusionOk="0">
                    <a:moveTo>
                      <a:pt x="1" y="0"/>
                    </a:moveTo>
                    <a:lnTo>
                      <a:pt x="1" y="47834"/>
                    </a:lnTo>
                    <a:lnTo>
                      <a:pt x="20515" y="47834"/>
                    </a:lnTo>
                    <a:lnTo>
                      <a:pt x="205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8"/>
              <p:cNvSpPr/>
              <p:nvPr/>
            </p:nvSpPr>
            <p:spPr>
              <a:xfrm flipH="1">
                <a:off x="7525969" y="2845256"/>
                <a:ext cx="760663" cy="1644819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59510" extrusionOk="0">
                    <a:moveTo>
                      <a:pt x="1" y="0"/>
                    </a:moveTo>
                    <a:lnTo>
                      <a:pt x="1" y="59509"/>
                    </a:lnTo>
                    <a:lnTo>
                      <a:pt x="27521" y="59509"/>
                    </a:lnTo>
                    <a:lnTo>
                      <a:pt x="27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8"/>
              <p:cNvSpPr/>
              <p:nvPr/>
            </p:nvSpPr>
            <p:spPr>
              <a:xfrm flipH="1">
                <a:off x="7525949" y="2841552"/>
                <a:ext cx="567062" cy="164856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59644" extrusionOk="0">
                    <a:moveTo>
                      <a:pt x="1" y="1"/>
                    </a:moveTo>
                    <a:lnTo>
                      <a:pt x="1" y="59643"/>
                    </a:lnTo>
                    <a:lnTo>
                      <a:pt x="20516" y="59643"/>
                    </a:lnTo>
                    <a:lnTo>
                      <a:pt x="205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40;p38"/>
            <p:cNvGrpSpPr/>
            <p:nvPr/>
          </p:nvGrpSpPr>
          <p:grpSpPr>
            <a:xfrm>
              <a:off x="5397634" y="1247552"/>
              <a:ext cx="543069" cy="551861"/>
              <a:chOff x="5294709" y="1524927"/>
              <a:chExt cx="543069" cy="551861"/>
            </a:xfrm>
          </p:grpSpPr>
          <p:sp>
            <p:nvSpPr>
              <p:cNvPr id="241" name="Google Shape;241;p38"/>
              <p:cNvSpPr/>
              <p:nvPr/>
            </p:nvSpPr>
            <p:spPr>
              <a:xfrm flipH="1">
                <a:off x="5576835" y="1524927"/>
                <a:ext cx="260943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8091" extrusionOk="0">
                    <a:moveTo>
                      <a:pt x="5377" y="2010"/>
                    </a:moveTo>
                    <a:cubicBezTo>
                      <a:pt x="6415" y="2010"/>
                      <a:pt x="7417" y="2817"/>
                      <a:pt x="7439" y="4037"/>
                    </a:cubicBezTo>
                    <a:cubicBezTo>
                      <a:pt x="7406" y="5171"/>
                      <a:pt x="6505" y="6072"/>
                      <a:pt x="5404" y="6072"/>
                    </a:cubicBezTo>
                    <a:cubicBezTo>
                      <a:pt x="3603" y="6072"/>
                      <a:pt x="2702" y="3903"/>
                      <a:pt x="3970" y="2602"/>
                    </a:cubicBezTo>
                    <a:cubicBezTo>
                      <a:pt x="4379" y="2193"/>
                      <a:pt x="4882" y="2010"/>
                      <a:pt x="5377" y="2010"/>
                    </a:cubicBezTo>
                    <a:close/>
                    <a:moveTo>
                      <a:pt x="5404" y="0"/>
                    </a:moveTo>
                    <a:cubicBezTo>
                      <a:pt x="1802" y="0"/>
                      <a:pt x="0" y="4370"/>
                      <a:pt x="2536" y="6905"/>
                    </a:cubicBezTo>
                    <a:cubicBezTo>
                      <a:pt x="3365" y="7724"/>
                      <a:pt x="4378" y="8090"/>
                      <a:pt x="5370" y="8090"/>
                    </a:cubicBezTo>
                    <a:cubicBezTo>
                      <a:pt x="7452" y="8090"/>
                      <a:pt x="9441" y="6477"/>
                      <a:pt x="9441" y="4037"/>
                    </a:cubicBezTo>
                    <a:cubicBezTo>
                      <a:pt x="9441" y="1802"/>
                      <a:pt x="7639" y="0"/>
                      <a:pt x="5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8"/>
              <p:cNvSpPr/>
              <p:nvPr/>
            </p:nvSpPr>
            <p:spPr>
              <a:xfrm flipH="1">
                <a:off x="5294709" y="1853157"/>
                <a:ext cx="261855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8091" extrusionOk="0">
                    <a:moveTo>
                      <a:pt x="5409" y="2010"/>
                    </a:moveTo>
                    <a:cubicBezTo>
                      <a:pt x="6445" y="2010"/>
                      <a:pt x="7439" y="2817"/>
                      <a:pt x="7439" y="4037"/>
                    </a:cubicBezTo>
                    <a:cubicBezTo>
                      <a:pt x="7439" y="5138"/>
                      <a:pt x="6538" y="6038"/>
                      <a:pt x="5438" y="6072"/>
                    </a:cubicBezTo>
                    <a:cubicBezTo>
                      <a:pt x="3636" y="6072"/>
                      <a:pt x="2702" y="3870"/>
                      <a:pt x="4003" y="2603"/>
                    </a:cubicBezTo>
                    <a:cubicBezTo>
                      <a:pt x="4412" y="2193"/>
                      <a:pt x="4915" y="2010"/>
                      <a:pt x="5409" y="2010"/>
                    </a:cubicBezTo>
                    <a:close/>
                    <a:moveTo>
                      <a:pt x="5438" y="1"/>
                    </a:moveTo>
                    <a:cubicBezTo>
                      <a:pt x="1835" y="1"/>
                      <a:pt x="0" y="4337"/>
                      <a:pt x="2569" y="6906"/>
                    </a:cubicBezTo>
                    <a:cubicBezTo>
                      <a:pt x="3387" y="7724"/>
                      <a:pt x="4397" y="8090"/>
                      <a:pt x="5388" y="8090"/>
                    </a:cubicBezTo>
                    <a:cubicBezTo>
                      <a:pt x="7470" y="8090"/>
                      <a:pt x="9474" y="6477"/>
                      <a:pt x="9474" y="4037"/>
                    </a:cubicBezTo>
                    <a:cubicBezTo>
                      <a:pt x="9474" y="1802"/>
                      <a:pt x="7673" y="1"/>
                      <a:pt x="5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8"/>
              <p:cNvSpPr/>
              <p:nvPr/>
            </p:nvSpPr>
            <p:spPr>
              <a:xfrm flipH="1">
                <a:off x="5387825" y="1524927"/>
                <a:ext cx="332869" cy="55139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19949" extrusionOk="0">
                    <a:moveTo>
                      <a:pt x="9341" y="0"/>
                    </a:moveTo>
                    <a:lnTo>
                      <a:pt x="1" y="19948"/>
                    </a:lnTo>
                    <a:lnTo>
                      <a:pt x="2669" y="19948"/>
                    </a:lnTo>
                    <a:lnTo>
                      <a:pt x="12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38"/>
            <p:cNvGrpSpPr/>
            <p:nvPr/>
          </p:nvGrpSpPr>
          <p:grpSpPr>
            <a:xfrm>
              <a:off x="7631397" y="1329903"/>
              <a:ext cx="638038" cy="554126"/>
              <a:chOff x="7631397" y="1329903"/>
              <a:chExt cx="638038" cy="554126"/>
            </a:xfrm>
          </p:grpSpPr>
          <p:sp>
            <p:nvSpPr>
              <p:cNvPr id="245" name="Google Shape;245;p38"/>
              <p:cNvSpPr/>
              <p:nvPr/>
            </p:nvSpPr>
            <p:spPr>
              <a:xfrm flipH="1">
                <a:off x="7808400" y="1329903"/>
                <a:ext cx="166914" cy="118020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4270" extrusionOk="0">
                    <a:moveTo>
                      <a:pt x="1" y="0"/>
                    </a:moveTo>
                    <a:lnTo>
                      <a:pt x="1" y="2502"/>
                    </a:lnTo>
                    <a:cubicBezTo>
                      <a:pt x="1568" y="2602"/>
                      <a:pt x="3069" y="3236"/>
                      <a:pt x="4270" y="4270"/>
                    </a:cubicBezTo>
                    <a:lnTo>
                      <a:pt x="6038" y="2469"/>
                    </a:lnTo>
                    <a:cubicBezTo>
                      <a:pt x="4370" y="1001"/>
                      <a:pt x="2236" y="10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8"/>
              <p:cNvSpPr/>
              <p:nvPr/>
            </p:nvSpPr>
            <p:spPr>
              <a:xfrm flipH="1">
                <a:off x="8009404" y="1624025"/>
                <a:ext cx="260031" cy="260004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07" extrusionOk="0">
                    <a:moveTo>
                      <a:pt x="1" y="0"/>
                    </a:moveTo>
                    <a:cubicBezTo>
                      <a:pt x="301" y="5070"/>
                      <a:pt x="4337" y="9107"/>
                      <a:pt x="9407" y="9407"/>
                    </a:cubicBezTo>
                    <a:lnTo>
                      <a:pt x="9407" y="6905"/>
                    </a:lnTo>
                    <a:cubicBezTo>
                      <a:pt x="5738" y="6605"/>
                      <a:pt x="2803" y="3669"/>
                      <a:pt x="2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8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8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8"/>
              <p:cNvSpPr/>
              <p:nvPr/>
            </p:nvSpPr>
            <p:spPr>
              <a:xfrm flipH="1">
                <a:off x="7631397" y="1423023"/>
                <a:ext cx="343917" cy="460997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6679" extrusionOk="0">
                    <a:moveTo>
                      <a:pt x="6906" y="0"/>
                    </a:moveTo>
                    <a:lnTo>
                      <a:pt x="5104" y="1768"/>
                    </a:lnTo>
                    <a:cubicBezTo>
                      <a:pt x="9107" y="6438"/>
                      <a:pt x="6105" y="13677"/>
                      <a:pt x="1" y="14177"/>
                    </a:cubicBezTo>
                    <a:lnTo>
                      <a:pt x="1" y="16679"/>
                    </a:lnTo>
                    <a:cubicBezTo>
                      <a:pt x="8340" y="16145"/>
                      <a:pt x="12443" y="6271"/>
                      <a:pt x="69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" name="Google Shape;250;p38"/>
            <p:cNvSpPr/>
            <p:nvPr/>
          </p:nvSpPr>
          <p:spPr>
            <a:xfrm flipH="1">
              <a:off x="6507123" y="1547067"/>
              <a:ext cx="460123" cy="417060"/>
            </a:xfrm>
            <a:custGeom>
              <a:avLst/>
              <a:gdLst/>
              <a:ahLst/>
              <a:cxnLst/>
              <a:rect l="l" t="t" r="r" b="b"/>
              <a:pathLst>
                <a:path w="16647" h="15089" extrusionOk="0">
                  <a:moveTo>
                    <a:pt x="4404" y="0"/>
                  </a:moveTo>
                  <a:lnTo>
                    <a:pt x="1" y="1001"/>
                  </a:lnTo>
                  <a:cubicBezTo>
                    <a:pt x="101" y="1501"/>
                    <a:pt x="201" y="1968"/>
                    <a:pt x="335" y="2435"/>
                  </a:cubicBezTo>
                  <a:cubicBezTo>
                    <a:pt x="435" y="2902"/>
                    <a:pt x="568" y="3336"/>
                    <a:pt x="701" y="3803"/>
                  </a:cubicBezTo>
                  <a:cubicBezTo>
                    <a:pt x="968" y="4737"/>
                    <a:pt x="1302" y="5637"/>
                    <a:pt x="1635" y="6571"/>
                  </a:cubicBezTo>
                  <a:cubicBezTo>
                    <a:pt x="2336" y="8473"/>
                    <a:pt x="3270" y="10274"/>
                    <a:pt x="4437" y="11942"/>
                  </a:cubicBezTo>
                  <a:cubicBezTo>
                    <a:pt x="4804" y="12409"/>
                    <a:pt x="5171" y="12843"/>
                    <a:pt x="5605" y="13243"/>
                  </a:cubicBezTo>
                  <a:cubicBezTo>
                    <a:pt x="6072" y="13710"/>
                    <a:pt x="6606" y="14077"/>
                    <a:pt x="7206" y="14377"/>
                  </a:cubicBezTo>
                  <a:cubicBezTo>
                    <a:pt x="8185" y="14851"/>
                    <a:pt x="9268" y="15089"/>
                    <a:pt x="10364" y="15089"/>
                  </a:cubicBezTo>
                  <a:cubicBezTo>
                    <a:pt x="10501" y="15089"/>
                    <a:pt x="10638" y="15085"/>
                    <a:pt x="10775" y="15078"/>
                  </a:cubicBezTo>
                  <a:cubicBezTo>
                    <a:pt x="11876" y="14977"/>
                    <a:pt x="12944" y="14744"/>
                    <a:pt x="13944" y="14310"/>
                  </a:cubicBezTo>
                  <a:cubicBezTo>
                    <a:pt x="14411" y="14110"/>
                    <a:pt x="14878" y="13910"/>
                    <a:pt x="15345" y="13677"/>
                  </a:cubicBezTo>
                  <a:cubicBezTo>
                    <a:pt x="15545" y="13543"/>
                    <a:pt x="15779" y="13410"/>
                    <a:pt x="15979" y="13243"/>
                  </a:cubicBezTo>
                  <a:cubicBezTo>
                    <a:pt x="16179" y="13076"/>
                    <a:pt x="16413" y="12943"/>
                    <a:pt x="16646" y="12776"/>
                  </a:cubicBezTo>
                  <a:lnTo>
                    <a:pt x="15512" y="10841"/>
                  </a:lnTo>
                  <a:lnTo>
                    <a:pt x="14945" y="10975"/>
                  </a:lnTo>
                  <a:lnTo>
                    <a:pt x="14311" y="11141"/>
                  </a:lnTo>
                  <a:cubicBezTo>
                    <a:pt x="13911" y="11208"/>
                    <a:pt x="13477" y="11308"/>
                    <a:pt x="13077" y="11342"/>
                  </a:cubicBezTo>
                  <a:cubicBezTo>
                    <a:pt x="12628" y="11420"/>
                    <a:pt x="12178" y="11452"/>
                    <a:pt x="11735" y="11452"/>
                  </a:cubicBezTo>
                  <a:cubicBezTo>
                    <a:pt x="11422" y="11452"/>
                    <a:pt x="11113" y="11436"/>
                    <a:pt x="10809" y="11408"/>
                  </a:cubicBezTo>
                  <a:cubicBezTo>
                    <a:pt x="10175" y="11342"/>
                    <a:pt x="9608" y="11141"/>
                    <a:pt x="9107" y="10774"/>
                  </a:cubicBezTo>
                  <a:cubicBezTo>
                    <a:pt x="8874" y="10641"/>
                    <a:pt x="8674" y="10441"/>
                    <a:pt x="8507" y="10241"/>
                  </a:cubicBezTo>
                  <a:cubicBezTo>
                    <a:pt x="8274" y="9974"/>
                    <a:pt x="8073" y="9707"/>
                    <a:pt x="7907" y="9407"/>
                  </a:cubicBezTo>
                  <a:cubicBezTo>
                    <a:pt x="7473" y="8740"/>
                    <a:pt x="7106" y="8073"/>
                    <a:pt x="6806" y="7339"/>
                  </a:cubicBezTo>
                  <a:cubicBezTo>
                    <a:pt x="6439" y="6571"/>
                    <a:pt x="6139" y="5771"/>
                    <a:pt x="5872" y="4970"/>
                  </a:cubicBezTo>
                  <a:cubicBezTo>
                    <a:pt x="5572" y="4136"/>
                    <a:pt x="5338" y="3302"/>
                    <a:pt x="5071" y="2469"/>
                  </a:cubicBezTo>
                  <a:lnTo>
                    <a:pt x="4704" y="1201"/>
                  </a:lnTo>
                  <a:cubicBezTo>
                    <a:pt x="4604" y="801"/>
                    <a:pt x="4471" y="367"/>
                    <a:pt x="44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8"/>
            <p:cNvSpPr/>
            <p:nvPr/>
          </p:nvSpPr>
          <p:spPr>
            <a:xfrm flipH="1">
              <a:off x="6743170" y="1467629"/>
              <a:ext cx="288617" cy="340387"/>
            </a:xfrm>
            <a:custGeom>
              <a:avLst/>
              <a:gdLst/>
              <a:ahLst/>
              <a:cxnLst/>
              <a:rect l="l" t="t" r="r" b="b"/>
              <a:pathLst>
                <a:path w="10442" h="12315" extrusionOk="0">
                  <a:moveTo>
                    <a:pt x="4356" y="1"/>
                  </a:moveTo>
                  <a:cubicBezTo>
                    <a:pt x="3492" y="1"/>
                    <a:pt x="2646" y="442"/>
                    <a:pt x="1936" y="1340"/>
                  </a:cubicBezTo>
                  <a:cubicBezTo>
                    <a:pt x="1" y="3808"/>
                    <a:pt x="1936" y="8712"/>
                    <a:pt x="3704" y="12314"/>
                  </a:cubicBezTo>
                  <a:lnTo>
                    <a:pt x="10442" y="9946"/>
                  </a:lnTo>
                  <a:cubicBezTo>
                    <a:pt x="9908" y="7778"/>
                    <a:pt x="9208" y="5676"/>
                    <a:pt x="8307" y="3641"/>
                  </a:cubicBezTo>
                  <a:cubicBezTo>
                    <a:pt x="7304" y="1239"/>
                    <a:pt x="5804" y="1"/>
                    <a:pt x="4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8"/>
            <p:cNvSpPr/>
            <p:nvPr/>
          </p:nvSpPr>
          <p:spPr>
            <a:xfrm flipH="1">
              <a:off x="6817852" y="1614897"/>
              <a:ext cx="143839" cy="193121"/>
            </a:xfrm>
            <a:custGeom>
              <a:avLst/>
              <a:gdLst/>
              <a:ahLst/>
              <a:cxnLst/>
              <a:rect l="l" t="t" r="r" b="b"/>
              <a:pathLst>
                <a:path w="5204" h="6987" extrusionOk="0">
                  <a:moveTo>
                    <a:pt x="2063" y="1"/>
                  </a:moveTo>
                  <a:cubicBezTo>
                    <a:pt x="1491" y="1"/>
                    <a:pt x="491" y="2054"/>
                    <a:pt x="0" y="4418"/>
                  </a:cubicBezTo>
                  <a:cubicBezTo>
                    <a:pt x="367" y="5318"/>
                    <a:pt x="767" y="6186"/>
                    <a:pt x="1168" y="6986"/>
                  </a:cubicBezTo>
                  <a:lnTo>
                    <a:pt x="5204" y="5552"/>
                  </a:lnTo>
                  <a:cubicBezTo>
                    <a:pt x="4537" y="3150"/>
                    <a:pt x="3469" y="882"/>
                    <a:pt x="2202" y="48"/>
                  </a:cubicBezTo>
                  <a:cubicBezTo>
                    <a:pt x="2159" y="16"/>
                    <a:pt x="2113" y="1"/>
                    <a:pt x="20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8"/>
            <p:cNvSpPr/>
            <p:nvPr/>
          </p:nvSpPr>
          <p:spPr>
            <a:xfrm flipH="1">
              <a:off x="6473922" y="1796909"/>
              <a:ext cx="87619" cy="111223"/>
            </a:xfrm>
            <a:custGeom>
              <a:avLst/>
              <a:gdLst/>
              <a:ahLst/>
              <a:cxnLst/>
              <a:rect l="l" t="t" r="r" b="b"/>
              <a:pathLst>
                <a:path w="3170" h="4024" extrusionOk="0">
                  <a:moveTo>
                    <a:pt x="2635" y="1"/>
                  </a:moveTo>
                  <a:lnTo>
                    <a:pt x="1168" y="801"/>
                  </a:lnTo>
                  <a:cubicBezTo>
                    <a:pt x="567" y="1235"/>
                    <a:pt x="167" y="1936"/>
                    <a:pt x="67" y="2703"/>
                  </a:cubicBezTo>
                  <a:lnTo>
                    <a:pt x="0" y="3537"/>
                  </a:lnTo>
                  <a:cubicBezTo>
                    <a:pt x="204" y="3896"/>
                    <a:pt x="558" y="4024"/>
                    <a:pt x="958" y="4024"/>
                  </a:cubicBezTo>
                  <a:cubicBezTo>
                    <a:pt x="1929" y="4024"/>
                    <a:pt x="3169" y="3270"/>
                    <a:pt x="3169" y="3270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8"/>
            <p:cNvSpPr/>
            <p:nvPr/>
          </p:nvSpPr>
          <p:spPr>
            <a:xfrm flipH="1">
              <a:off x="6401090" y="1792321"/>
              <a:ext cx="87619" cy="94971"/>
            </a:xfrm>
            <a:custGeom>
              <a:avLst/>
              <a:gdLst/>
              <a:ahLst/>
              <a:cxnLst/>
              <a:rect l="l" t="t" r="r" b="b"/>
              <a:pathLst>
                <a:path w="3170" h="3436" extrusionOk="0">
                  <a:moveTo>
                    <a:pt x="1868" y="0"/>
                  </a:moveTo>
                  <a:lnTo>
                    <a:pt x="0" y="167"/>
                  </a:lnTo>
                  <a:lnTo>
                    <a:pt x="534" y="3436"/>
                  </a:lnTo>
                  <a:lnTo>
                    <a:pt x="3169" y="2635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8"/>
            <p:cNvSpPr/>
            <p:nvPr/>
          </p:nvSpPr>
          <p:spPr>
            <a:xfrm flipH="1">
              <a:off x="6836293" y="1431806"/>
              <a:ext cx="458244" cy="714577"/>
            </a:xfrm>
            <a:custGeom>
              <a:avLst/>
              <a:gdLst/>
              <a:ahLst/>
              <a:cxnLst/>
              <a:rect l="l" t="t" r="r" b="b"/>
              <a:pathLst>
                <a:path w="16579" h="25853" extrusionOk="0">
                  <a:moveTo>
                    <a:pt x="7973" y="0"/>
                  </a:moveTo>
                  <a:lnTo>
                    <a:pt x="3669" y="367"/>
                  </a:lnTo>
                  <a:cubicBezTo>
                    <a:pt x="2335" y="467"/>
                    <a:pt x="1234" y="1468"/>
                    <a:pt x="1001" y="2802"/>
                  </a:cubicBezTo>
                  <a:cubicBezTo>
                    <a:pt x="534" y="5938"/>
                    <a:pt x="234" y="9074"/>
                    <a:pt x="167" y="12243"/>
                  </a:cubicBezTo>
                  <a:cubicBezTo>
                    <a:pt x="0" y="15812"/>
                    <a:pt x="400" y="21082"/>
                    <a:pt x="1001" y="25852"/>
                  </a:cubicBezTo>
                  <a:lnTo>
                    <a:pt x="15311" y="24118"/>
                  </a:lnTo>
                  <a:cubicBezTo>
                    <a:pt x="15445" y="11609"/>
                    <a:pt x="16412" y="7706"/>
                    <a:pt x="16512" y="4404"/>
                  </a:cubicBezTo>
                  <a:cubicBezTo>
                    <a:pt x="16579" y="3069"/>
                    <a:pt x="15711" y="1868"/>
                    <a:pt x="14444" y="1468"/>
                  </a:cubicBezTo>
                  <a:lnTo>
                    <a:pt x="11408" y="467"/>
                  </a:lnTo>
                  <a:lnTo>
                    <a:pt x="79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8"/>
            <p:cNvSpPr/>
            <p:nvPr/>
          </p:nvSpPr>
          <p:spPr>
            <a:xfrm flipH="1">
              <a:off x="6698916" y="2961429"/>
              <a:ext cx="160450" cy="221286"/>
            </a:xfrm>
            <a:custGeom>
              <a:avLst/>
              <a:gdLst/>
              <a:ahLst/>
              <a:cxnLst/>
              <a:rect l="l" t="t" r="r" b="b"/>
              <a:pathLst>
                <a:path w="5805" h="8006" extrusionOk="0">
                  <a:moveTo>
                    <a:pt x="2736" y="0"/>
                  </a:moveTo>
                  <a:lnTo>
                    <a:pt x="1" y="7172"/>
                  </a:lnTo>
                  <a:lnTo>
                    <a:pt x="3070" y="8006"/>
                  </a:lnTo>
                  <a:lnTo>
                    <a:pt x="5805" y="83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8"/>
            <p:cNvSpPr/>
            <p:nvPr/>
          </p:nvSpPr>
          <p:spPr>
            <a:xfrm flipH="1">
              <a:off x="6590098" y="3123457"/>
              <a:ext cx="299701" cy="149726"/>
            </a:xfrm>
            <a:custGeom>
              <a:avLst/>
              <a:gdLst/>
              <a:ahLst/>
              <a:cxnLst/>
              <a:rect l="l" t="t" r="r" b="b"/>
              <a:pathLst>
                <a:path w="10843" h="5417" extrusionOk="0">
                  <a:moveTo>
                    <a:pt x="1331" y="0"/>
                  </a:moveTo>
                  <a:cubicBezTo>
                    <a:pt x="1215" y="0"/>
                    <a:pt x="1096" y="65"/>
                    <a:pt x="1068" y="176"/>
                  </a:cubicBezTo>
                  <a:lnTo>
                    <a:pt x="101" y="3044"/>
                  </a:lnTo>
                  <a:cubicBezTo>
                    <a:pt x="1" y="3378"/>
                    <a:pt x="168" y="3745"/>
                    <a:pt x="501" y="3845"/>
                  </a:cubicBezTo>
                  <a:lnTo>
                    <a:pt x="535" y="3845"/>
                  </a:lnTo>
                  <a:cubicBezTo>
                    <a:pt x="1669" y="4312"/>
                    <a:pt x="2469" y="4145"/>
                    <a:pt x="4271" y="4512"/>
                  </a:cubicBezTo>
                  <a:cubicBezTo>
                    <a:pt x="5326" y="4704"/>
                    <a:pt x="7546" y="5417"/>
                    <a:pt x="9079" y="5417"/>
                  </a:cubicBezTo>
                  <a:cubicBezTo>
                    <a:pt x="9146" y="5417"/>
                    <a:pt x="9211" y="5416"/>
                    <a:pt x="9274" y="5413"/>
                  </a:cubicBezTo>
                  <a:cubicBezTo>
                    <a:pt x="10809" y="5346"/>
                    <a:pt x="10842" y="3778"/>
                    <a:pt x="10175" y="3678"/>
                  </a:cubicBezTo>
                  <a:cubicBezTo>
                    <a:pt x="7840" y="3311"/>
                    <a:pt x="6039" y="1910"/>
                    <a:pt x="5538" y="1210"/>
                  </a:cubicBezTo>
                  <a:cubicBezTo>
                    <a:pt x="5271" y="876"/>
                    <a:pt x="4938" y="676"/>
                    <a:pt x="4538" y="609"/>
                  </a:cubicBezTo>
                  <a:lnTo>
                    <a:pt x="1402" y="9"/>
                  </a:lnTo>
                  <a:cubicBezTo>
                    <a:pt x="1379" y="3"/>
                    <a:pt x="1355" y="0"/>
                    <a:pt x="1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8"/>
            <p:cNvSpPr/>
            <p:nvPr/>
          </p:nvSpPr>
          <p:spPr>
            <a:xfrm flipH="1">
              <a:off x="6698915" y="2961429"/>
              <a:ext cx="123551" cy="129106"/>
            </a:xfrm>
            <a:custGeom>
              <a:avLst/>
              <a:gdLst/>
              <a:ahLst/>
              <a:cxnLst/>
              <a:rect l="l" t="t" r="r" b="b"/>
              <a:pathLst>
                <a:path w="4470" h="4671" extrusionOk="0">
                  <a:moveTo>
                    <a:pt x="1401" y="0"/>
                  </a:moveTo>
                  <a:lnTo>
                    <a:pt x="0" y="3703"/>
                  </a:lnTo>
                  <a:lnTo>
                    <a:pt x="3002" y="4670"/>
                  </a:lnTo>
                  <a:lnTo>
                    <a:pt x="4470" y="867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8"/>
            <p:cNvSpPr/>
            <p:nvPr/>
          </p:nvSpPr>
          <p:spPr>
            <a:xfrm flipH="1">
              <a:off x="6484074" y="2292033"/>
              <a:ext cx="624222" cy="776352"/>
            </a:xfrm>
            <a:custGeom>
              <a:avLst/>
              <a:gdLst/>
              <a:ahLst/>
              <a:cxnLst/>
              <a:rect l="l" t="t" r="r" b="b"/>
              <a:pathLst>
                <a:path w="22584" h="28088" extrusionOk="0">
                  <a:moveTo>
                    <a:pt x="19047" y="1"/>
                  </a:moveTo>
                  <a:cubicBezTo>
                    <a:pt x="17313" y="534"/>
                    <a:pt x="14110" y="2002"/>
                    <a:pt x="10708" y="3470"/>
                  </a:cubicBezTo>
                  <a:cubicBezTo>
                    <a:pt x="6839" y="5104"/>
                    <a:pt x="2669" y="6772"/>
                    <a:pt x="0" y="7106"/>
                  </a:cubicBezTo>
                  <a:cubicBezTo>
                    <a:pt x="267" y="7139"/>
                    <a:pt x="567" y="7172"/>
                    <a:pt x="868" y="7172"/>
                  </a:cubicBezTo>
                  <a:lnTo>
                    <a:pt x="16379" y="7172"/>
                  </a:lnTo>
                  <a:cubicBezTo>
                    <a:pt x="13844" y="8974"/>
                    <a:pt x="10108" y="26620"/>
                    <a:pt x="10108" y="26620"/>
                  </a:cubicBezTo>
                  <a:lnTo>
                    <a:pt x="14277" y="28087"/>
                  </a:lnTo>
                  <a:cubicBezTo>
                    <a:pt x="14277" y="28087"/>
                    <a:pt x="16212" y="22750"/>
                    <a:pt x="18447" y="16679"/>
                  </a:cubicBezTo>
                  <a:cubicBezTo>
                    <a:pt x="19614" y="13577"/>
                    <a:pt x="20982" y="10408"/>
                    <a:pt x="21783" y="7306"/>
                  </a:cubicBezTo>
                  <a:cubicBezTo>
                    <a:pt x="22083" y="6205"/>
                    <a:pt x="22283" y="5071"/>
                    <a:pt x="22416" y="3937"/>
                  </a:cubicBezTo>
                  <a:cubicBezTo>
                    <a:pt x="22583" y="2169"/>
                    <a:pt x="21149" y="901"/>
                    <a:pt x="19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8"/>
            <p:cNvSpPr/>
            <p:nvPr/>
          </p:nvSpPr>
          <p:spPr>
            <a:xfrm flipH="1">
              <a:off x="6581811" y="2152808"/>
              <a:ext cx="697993" cy="335633"/>
            </a:xfrm>
            <a:custGeom>
              <a:avLst/>
              <a:gdLst/>
              <a:ahLst/>
              <a:cxnLst/>
              <a:rect l="l" t="t" r="r" b="b"/>
              <a:pathLst>
                <a:path w="25253" h="12143" extrusionOk="0">
                  <a:moveTo>
                    <a:pt x="4704" y="1"/>
                  </a:moveTo>
                  <a:cubicBezTo>
                    <a:pt x="1" y="6172"/>
                    <a:pt x="1702" y="11542"/>
                    <a:pt x="6205" y="12143"/>
                  </a:cubicBezTo>
                  <a:cubicBezTo>
                    <a:pt x="8874" y="11809"/>
                    <a:pt x="13044" y="10175"/>
                    <a:pt x="16913" y="8507"/>
                  </a:cubicBezTo>
                  <a:cubicBezTo>
                    <a:pt x="20315" y="7072"/>
                    <a:pt x="23518" y="5605"/>
                    <a:pt x="25252" y="5038"/>
                  </a:cubicBezTo>
                  <a:cubicBezTo>
                    <a:pt x="20236" y="2934"/>
                    <a:pt x="11390" y="2903"/>
                    <a:pt x="10866" y="2903"/>
                  </a:cubicBezTo>
                  <a:cubicBezTo>
                    <a:pt x="10850" y="2903"/>
                    <a:pt x="10842" y="2903"/>
                    <a:pt x="10842" y="2903"/>
                  </a:cubicBezTo>
                  <a:cubicBezTo>
                    <a:pt x="10842" y="2903"/>
                    <a:pt x="7773" y="1"/>
                    <a:pt x="47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8"/>
            <p:cNvSpPr/>
            <p:nvPr/>
          </p:nvSpPr>
          <p:spPr>
            <a:xfrm flipH="1">
              <a:off x="6177038" y="2753048"/>
              <a:ext cx="163242" cy="236046"/>
            </a:xfrm>
            <a:custGeom>
              <a:avLst/>
              <a:gdLst/>
              <a:ahLst/>
              <a:cxnLst/>
              <a:rect l="l" t="t" r="r" b="b"/>
              <a:pathLst>
                <a:path w="5906" h="8540" extrusionOk="0">
                  <a:moveTo>
                    <a:pt x="2336" y="0"/>
                  </a:moveTo>
                  <a:lnTo>
                    <a:pt x="1" y="3903"/>
                  </a:lnTo>
                  <a:lnTo>
                    <a:pt x="2469" y="8540"/>
                  </a:lnTo>
                  <a:lnTo>
                    <a:pt x="5905" y="8540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8"/>
            <p:cNvSpPr/>
            <p:nvPr/>
          </p:nvSpPr>
          <p:spPr>
            <a:xfrm flipH="1">
              <a:off x="6019379" y="2941473"/>
              <a:ext cx="319049" cy="170041"/>
            </a:xfrm>
            <a:custGeom>
              <a:avLst/>
              <a:gdLst/>
              <a:ahLst/>
              <a:cxnLst/>
              <a:rect l="l" t="t" r="r" b="b"/>
              <a:pathLst>
                <a:path w="11543" h="6152" extrusionOk="0">
                  <a:moveTo>
                    <a:pt x="1444" y="0"/>
                  </a:moveTo>
                  <a:cubicBezTo>
                    <a:pt x="1335" y="0"/>
                    <a:pt x="1227" y="84"/>
                    <a:pt x="1201" y="188"/>
                  </a:cubicBezTo>
                  <a:lnTo>
                    <a:pt x="101" y="3257"/>
                  </a:lnTo>
                  <a:cubicBezTo>
                    <a:pt x="1" y="3591"/>
                    <a:pt x="167" y="3924"/>
                    <a:pt x="501" y="4024"/>
                  </a:cubicBezTo>
                  <a:lnTo>
                    <a:pt x="534" y="4024"/>
                  </a:lnTo>
                  <a:cubicBezTo>
                    <a:pt x="1935" y="4325"/>
                    <a:pt x="2602" y="4391"/>
                    <a:pt x="4370" y="4792"/>
                  </a:cubicBezTo>
                  <a:cubicBezTo>
                    <a:pt x="5471" y="5058"/>
                    <a:pt x="8206" y="5759"/>
                    <a:pt x="9707" y="6093"/>
                  </a:cubicBezTo>
                  <a:cubicBezTo>
                    <a:pt x="9872" y="6133"/>
                    <a:pt x="10024" y="6151"/>
                    <a:pt x="10163" y="6151"/>
                  </a:cubicBezTo>
                  <a:cubicBezTo>
                    <a:pt x="11284" y="6151"/>
                    <a:pt x="11543" y="4959"/>
                    <a:pt x="11008" y="4692"/>
                  </a:cubicBezTo>
                  <a:cubicBezTo>
                    <a:pt x="8340" y="3457"/>
                    <a:pt x="6872" y="2290"/>
                    <a:pt x="6105" y="1256"/>
                  </a:cubicBezTo>
                  <a:cubicBezTo>
                    <a:pt x="5971" y="1089"/>
                    <a:pt x="5771" y="956"/>
                    <a:pt x="5538" y="922"/>
                  </a:cubicBezTo>
                  <a:lnTo>
                    <a:pt x="1535" y="22"/>
                  </a:lnTo>
                  <a:cubicBezTo>
                    <a:pt x="1506" y="7"/>
                    <a:pt x="1475" y="0"/>
                    <a:pt x="1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8"/>
            <p:cNvSpPr/>
            <p:nvPr/>
          </p:nvSpPr>
          <p:spPr>
            <a:xfrm flipH="1">
              <a:off x="6234225" y="2753048"/>
              <a:ext cx="106055" cy="147542"/>
            </a:xfrm>
            <a:custGeom>
              <a:avLst/>
              <a:gdLst/>
              <a:ahLst/>
              <a:cxnLst/>
              <a:rect l="l" t="t" r="r" b="b"/>
              <a:pathLst>
                <a:path w="3837" h="5338" extrusionOk="0">
                  <a:moveTo>
                    <a:pt x="2336" y="0"/>
                  </a:moveTo>
                  <a:lnTo>
                    <a:pt x="1" y="3903"/>
                  </a:lnTo>
                  <a:lnTo>
                    <a:pt x="768" y="5337"/>
                  </a:lnTo>
                  <a:lnTo>
                    <a:pt x="3837" y="363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8"/>
            <p:cNvSpPr/>
            <p:nvPr/>
          </p:nvSpPr>
          <p:spPr>
            <a:xfrm flipH="1">
              <a:off x="6232387" y="2097306"/>
              <a:ext cx="1092582" cy="782986"/>
            </a:xfrm>
            <a:custGeom>
              <a:avLst/>
              <a:gdLst/>
              <a:ahLst/>
              <a:cxnLst/>
              <a:rect l="l" t="t" r="r" b="b"/>
              <a:pathLst>
                <a:path w="39529" h="28328" extrusionOk="0">
                  <a:moveTo>
                    <a:pt x="24402" y="0"/>
                  </a:moveTo>
                  <a:cubicBezTo>
                    <a:pt x="17742" y="0"/>
                    <a:pt x="10374" y="1775"/>
                    <a:pt x="10374" y="1775"/>
                  </a:cubicBezTo>
                  <a:cubicBezTo>
                    <a:pt x="10374" y="1775"/>
                    <a:pt x="5137" y="2075"/>
                    <a:pt x="2069" y="2075"/>
                  </a:cubicBezTo>
                  <a:cubicBezTo>
                    <a:pt x="0" y="9714"/>
                    <a:pt x="1768" y="14217"/>
                    <a:pt x="6905" y="14217"/>
                  </a:cubicBezTo>
                  <a:cubicBezTo>
                    <a:pt x="7239" y="14217"/>
                    <a:pt x="7539" y="14217"/>
                    <a:pt x="7839" y="14151"/>
                  </a:cubicBezTo>
                  <a:cubicBezTo>
                    <a:pt x="10508" y="13817"/>
                    <a:pt x="14678" y="12183"/>
                    <a:pt x="18547" y="10515"/>
                  </a:cubicBezTo>
                  <a:cubicBezTo>
                    <a:pt x="21949" y="9080"/>
                    <a:pt x="25152" y="7613"/>
                    <a:pt x="26886" y="7046"/>
                  </a:cubicBezTo>
                  <a:cubicBezTo>
                    <a:pt x="28988" y="7946"/>
                    <a:pt x="30422" y="9181"/>
                    <a:pt x="30255" y="10982"/>
                  </a:cubicBezTo>
                  <a:cubicBezTo>
                    <a:pt x="30122" y="12116"/>
                    <a:pt x="29922" y="13250"/>
                    <a:pt x="29622" y="14351"/>
                  </a:cubicBezTo>
                  <a:cubicBezTo>
                    <a:pt x="32624" y="21756"/>
                    <a:pt x="35759" y="28328"/>
                    <a:pt x="35759" y="28328"/>
                  </a:cubicBezTo>
                  <a:lnTo>
                    <a:pt x="39529" y="26059"/>
                  </a:lnTo>
                  <a:cubicBezTo>
                    <a:pt x="39529" y="26059"/>
                    <a:pt x="36693" y="16019"/>
                    <a:pt x="34825" y="6712"/>
                  </a:cubicBezTo>
                  <a:cubicBezTo>
                    <a:pt x="34125" y="3243"/>
                    <a:pt x="31256" y="574"/>
                    <a:pt x="27720" y="174"/>
                  </a:cubicBezTo>
                  <a:cubicBezTo>
                    <a:pt x="26662" y="52"/>
                    <a:pt x="25542" y="0"/>
                    <a:pt x="24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8"/>
            <p:cNvSpPr/>
            <p:nvPr/>
          </p:nvSpPr>
          <p:spPr>
            <a:xfrm flipH="1">
              <a:off x="6866724" y="2097499"/>
              <a:ext cx="413080" cy="63627"/>
            </a:xfrm>
            <a:custGeom>
              <a:avLst/>
              <a:gdLst/>
              <a:ahLst/>
              <a:cxnLst/>
              <a:rect l="l" t="t" r="r" b="b"/>
              <a:pathLst>
                <a:path w="14945" h="2302" extrusionOk="0">
                  <a:moveTo>
                    <a:pt x="14711" y="0"/>
                  </a:moveTo>
                  <a:lnTo>
                    <a:pt x="635" y="868"/>
                  </a:lnTo>
                  <a:cubicBezTo>
                    <a:pt x="568" y="868"/>
                    <a:pt x="468" y="901"/>
                    <a:pt x="435" y="968"/>
                  </a:cubicBezTo>
                  <a:lnTo>
                    <a:pt x="34" y="2135"/>
                  </a:lnTo>
                  <a:cubicBezTo>
                    <a:pt x="1" y="2202"/>
                    <a:pt x="101" y="2302"/>
                    <a:pt x="268" y="2302"/>
                  </a:cubicBezTo>
                  <a:lnTo>
                    <a:pt x="14578" y="1468"/>
                  </a:lnTo>
                  <a:cubicBezTo>
                    <a:pt x="14678" y="1468"/>
                    <a:pt x="14778" y="1401"/>
                    <a:pt x="14778" y="1335"/>
                  </a:cubicBezTo>
                  <a:lnTo>
                    <a:pt x="14945" y="167"/>
                  </a:lnTo>
                  <a:cubicBezTo>
                    <a:pt x="14945" y="67"/>
                    <a:pt x="14845" y="0"/>
                    <a:pt x="14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8"/>
            <p:cNvSpPr/>
            <p:nvPr/>
          </p:nvSpPr>
          <p:spPr>
            <a:xfrm flipH="1">
              <a:off x="7149233" y="1476225"/>
              <a:ext cx="176647" cy="321674"/>
            </a:xfrm>
            <a:custGeom>
              <a:avLst/>
              <a:gdLst/>
              <a:ahLst/>
              <a:cxnLst/>
              <a:rect l="l" t="t" r="r" b="b"/>
              <a:pathLst>
                <a:path w="6391" h="11638" extrusionOk="0">
                  <a:moveTo>
                    <a:pt x="3840" y="1"/>
                  </a:moveTo>
                  <a:cubicBezTo>
                    <a:pt x="3743" y="1"/>
                    <a:pt x="3641" y="10"/>
                    <a:pt x="3536" y="28"/>
                  </a:cubicBezTo>
                  <a:cubicBezTo>
                    <a:pt x="0" y="2096"/>
                    <a:pt x="600" y="10068"/>
                    <a:pt x="2402" y="11203"/>
                  </a:cubicBezTo>
                  <a:cubicBezTo>
                    <a:pt x="2679" y="11393"/>
                    <a:pt x="3252" y="11637"/>
                    <a:pt x="3791" y="11637"/>
                  </a:cubicBezTo>
                  <a:cubicBezTo>
                    <a:pt x="4290" y="11637"/>
                    <a:pt x="4760" y="11427"/>
                    <a:pt x="4937" y="10769"/>
                  </a:cubicBezTo>
                  <a:cubicBezTo>
                    <a:pt x="6190" y="6174"/>
                    <a:pt x="6391" y="1"/>
                    <a:pt x="3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8"/>
            <p:cNvSpPr/>
            <p:nvPr/>
          </p:nvSpPr>
          <p:spPr>
            <a:xfrm flipH="1">
              <a:off x="6925709" y="1698979"/>
              <a:ext cx="458271" cy="337678"/>
            </a:xfrm>
            <a:custGeom>
              <a:avLst/>
              <a:gdLst/>
              <a:ahLst/>
              <a:cxnLst/>
              <a:rect l="l" t="t" r="r" b="b"/>
              <a:pathLst>
                <a:path w="16580" h="12217" extrusionOk="0">
                  <a:moveTo>
                    <a:pt x="1093" y="0"/>
                  </a:moveTo>
                  <a:cubicBezTo>
                    <a:pt x="846" y="0"/>
                    <a:pt x="632" y="43"/>
                    <a:pt x="468" y="141"/>
                  </a:cubicBezTo>
                  <a:cubicBezTo>
                    <a:pt x="234" y="3511"/>
                    <a:pt x="1" y="8214"/>
                    <a:pt x="1335" y="9281"/>
                  </a:cubicBezTo>
                  <a:cubicBezTo>
                    <a:pt x="2803" y="10449"/>
                    <a:pt x="5805" y="10916"/>
                    <a:pt x="7673" y="11149"/>
                  </a:cubicBezTo>
                  <a:cubicBezTo>
                    <a:pt x="10208" y="11483"/>
                    <a:pt x="12776" y="11850"/>
                    <a:pt x="15311" y="12217"/>
                  </a:cubicBezTo>
                  <a:cubicBezTo>
                    <a:pt x="15745" y="11550"/>
                    <a:pt x="16145" y="10983"/>
                    <a:pt x="16579" y="10282"/>
                  </a:cubicBezTo>
                  <a:lnTo>
                    <a:pt x="16579" y="10282"/>
                  </a:lnTo>
                  <a:cubicBezTo>
                    <a:pt x="16565" y="10304"/>
                    <a:pt x="16522" y="10314"/>
                    <a:pt x="16452" y="10314"/>
                  </a:cubicBezTo>
                  <a:cubicBezTo>
                    <a:pt x="15330" y="10314"/>
                    <a:pt x="7418" y="7690"/>
                    <a:pt x="6005" y="6780"/>
                  </a:cubicBezTo>
                  <a:cubicBezTo>
                    <a:pt x="4504" y="5846"/>
                    <a:pt x="5404" y="4378"/>
                    <a:pt x="5304" y="1576"/>
                  </a:cubicBezTo>
                  <a:cubicBezTo>
                    <a:pt x="5304" y="1576"/>
                    <a:pt x="2596" y="0"/>
                    <a:pt x="109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8"/>
            <p:cNvSpPr/>
            <p:nvPr/>
          </p:nvSpPr>
          <p:spPr>
            <a:xfrm flipH="1">
              <a:off x="7150395" y="1440071"/>
              <a:ext cx="244642" cy="333808"/>
            </a:xfrm>
            <a:custGeom>
              <a:avLst/>
              <a:gdLst/>
              <a:ahLst/>
              <a:cxnLst/>
              <a:rect l="l" t="t" r="r" b="b"/>
              <a:pathLst>
                <a:path w="8851" h="12077" extrusionOk="0">
                  <a:moveTo>
                    <a:pt x="6021" y="0"/>
                  </a:moveTo>
                  <a:cubicBezTo>
                    <a:pt x="5693" y="0"/>
                    <a:pt x="5331" y="55"/>
                    <a:pt x="4937" y="168"/>
                  </a:cubicBezTo>
                  <a:cubicBezTo>
                    <a:pt x="1935" y="1069"/>
                    <a:pt x="667" y="6173"/>
                    <a:pt x="0" y="10142"/>
                  </a:cubicBezTo>
                  <a:lnTo>
                    <a:pt x="6171" y="12077"/>
                  </a:lnTo>
                  <a:cubicBezTo>
                    <a:pt x="7005" y="10042"/>
                    <a:pt x="7639" y="7907"/>
                    <a:pt x="8073" y="5706"/>
                  </a:cubicBezTo>
                  <a:cubicBezTo>
                    <a:pt x="8851" y="2218"/>
                    <a:pt x="8110" y="0"/>
                    <a:pt x="6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8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8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8"/>
            <p:cNvSpPr/>
            <p:nvPr/>
          </p:nvSpPr>
          <p:spPr>
            <a:xfrm flipH="1">
              <a:off x="6939056" y="1276909"/>
              <a:ext cx="160036" cy="240053"/>
            </a:xfrm>
            <a:custGeom>
              <a:avLst/>
              <a:gdLst/>
              <a:ahLst/>
              <a:cxnLst/>
              <a:rect l="l" t="t" r="r" b="b"/>
              <a:pathLst>
                <a:path w="5790" h="8685" extrusionOk="0">
                  <a:moveTo>
                    <a:pt x="1502" y="0"/>
                  </a:moveTo>
                  <a:cubicBezTo>
                    <a:pt x="1602" y="1868"/>
                    <a:pt x="1535" y="4203"/>
                    <a:pt x="401" y="5838"/>
                  </a:cubicBezTo>
                  <a:cubicBezTo>
                    <a:pt x="1" y="6405"/>
                    <a:pt x="101" y="6672"/>
                    <a:pt x="468" y="7206"/>
                  </a:cubicBezTo>
                  <a:cubicBezTo>
                    <a:pt x="1302" y="8106"/>
                    <a:pt x="2469" y="8640"/>
                    <a:pt x="3670" y="8673"/>
                  </a:cubicBezTo>
                  <a:cubicBezTo>
                    <a:pt x="3770" y="8681"/>
                    <a:pt x="3864" y="8685"/>
                    <a:pt x="3954" y="8685"/>
                  </a:cubicBezTo>
                  <a:cubicBezTo>
                    <a:pt x="5789" y="8685"/>
                    <a:pt x="5624" y="7133"/>
                    <a:pt x="5338" y="7005"/>
                  </a:cubicBezTo>
                  <a:cubicBezTo>
                    <a:pt x="4704" y="6605"/>
                    <a:pt x="4437" y="5805"/>
                    <a:pt x="4738" y="5137"/>
                  </a:cubicBezTo>
                  <a:cubicBezTo>
                    <a:pt x="4838" y="4804"/>
                    <a:pt x="4971" y="4504"/>
                    <a:pt x="5138" y="4270"/>
                  </a:cubicBezTo>
                  <a:lnTo>
                    <a:pt x="3036" y="1802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8"/>
            <p:cNvSpPr/>
            <p:nvPr/>
          </p:nvSpPr>
          <p:spPr>
            <a:xfrm flipH="1">
              <a:off x="6955224" y="1329454"/>
              <a:ext cx="59951" cy="94087"/>
            </a:xfrm>
            <a:custGeom>
              <a:avLst/>
              <a:gdLst/>
              <a:ahLst/>
              <a:cxnLst/>
              <a:rect l="l" t="t" r="r" b="b"/>
              <a:pathLst>
                <a:path w="2169" h="3404" extrusionOk="0">
                  <a:moveTo>
                    <a:pt x="267" y="1"/>
                  </a:moveTo>
                  <a:cubicBezTo>
                    <a:pt x="267" y="34"/>
                    <a:pt x="234" y="101"/>
                    <a:pt x="234" y="168"/>
                  </a:cubicBezTo>
                  <a:cubicBezTo>
                    <a:pt x="167" y="401"/>
                    <a:pt x="100" y="668"/>
                    <a:pt x="100" y="901"/>
                  </a:cubicBezTo>
                  <a:cubicBezTo>
                    <a:pt x="0" y="1802"/>
                    <a:pt x="834" y="2903"/>
                    <a:pt x="1635" y="3403"/>
                  </a:cubicBezTo>
                  <a:lnTo>
                    <a:pt x="1702" y="3203"/>
                  </a:lnTo>
                  <a:cubicBezTo>
                    <a:pt x="1802" y="2903"/>
                    <a:pt x="1935" y="2636"/>
                    <a:pt x="2102" y="2369"/>
                  </a:cubicBezTo>
                  <a:cubicBezTo>
                    <a:pt x="2135" y="2369"/>
                    <a:pt x="2135" y="2369"/>
                    <a:pt x="2169" y="2336"/>
                  </a:cubicBezTo>
                  <a:lnTo>
                    <a:pt x="1602" y="176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8"/>
            <p:cNvSpPr/>
            <p:nvPr/>
          </p:nvSpPr>
          <p:spPr>
            <a:xfrm flipH="1">
              <a:off x="6815090" y="1081464"/>
              <a:ext cx="252630" cy="317169"/>
            </a:xfrm>
            <a:custGeom>
              <a:avLst/>
              <a:gdLst/>
              <a:ahLst/>
              <a:cxnLst/>
              <a:rect l="l" t="t" r="r" b="b"/>
              <a:pathLst>
                <a:path w="9140" h="11475" extrusionOk="0">
                  <a:moveTo>
                    <a:pt x="4532" y="1"/>
                  </a:moveTo>
                  <a:cubicBezTo>
                    <a:pt x="3112" y="1"/>
                    <a:pt x="1730" y="747"/>
                    <a:pt x="1001" y="2068"/>
                  </a:cubicBezTo>
                  <a:cubicBezTo>
                    <a:pt x="701" y="2602"/>
                    <a:pt x="534" y="3169"/>
                    <a:pt x="500" y="3769"/>
                  </a:cubicBezTo>
                  <a:cubicBezTo>
                    <a:pt x="267" y="6671"/>
                    <a:pt x="0" y="8372"/>
                    <a:pt x="1234" y="10007"/>
                  </a:cubicBezTo>
                  <a:cubicBezTo>
                    <a:pt x="1990" y="11019"/>
                    <a:pt x="3057" y="11474"/>
                    <a:pt x="4130" y="11474"/>
                  </a:cubicBezTo>
                  <a:cubicBezTo>
                    <a:pt x="5710" y="11474"/>
                    <a:pt x="7303" y="10488"/>
                    <a:pt x="7939" y="8839"/>
                  </a:cubicBezTo>
                  <a:cubicBezTo>
                    <a:pt x="8940" y="6338"/>
                    <a:pt x="9140" y="2001"/>
                    <a:pt x="6471" y="500"/>
                  </a:cubicBezTo>
                  <a:cubicBezTo>
                    <a:pt x="5858" y="162"/>
                    <a:pt x="5191" y="1"/>
                    <a:pt x="453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8"/>
            <p:cNvSpPr/>
            <p:nvPr/>
          </p:nvSpPr>
          <p:spPr>
            <a:xfrm flipH="1">
              <a:off x="6933086" y="1096169"/>
              <a:ext cx="186266" cy="175238"/>
            </a:xfrm>
            <a:custGeom>
              <a:avLst/>
              <a:gdLst/>
              <a:ahLst/>
              <a:cxnLst/>
              <a:rect l="l" t="t" r="r" b="b"/>
              <a:pathLst>
                <a:path w="6739" h="6340" extrusionOk="0">
                  <a:moveTo>
                    <a:pt x="2348" y="0"/>
                  </a:moveTo>
                  <a:cubicBezTo>
                    <a:pt x="1956" y="0"/>
                    <a:pt x="730" y="876"/>
                    <a:pt x="534" y="1269"/>
                  </a:cubicBezTo>
                  <a:cubicBezTo>
                    <a:pt x="0" y="2403"/>
                    <a:pt x="167" y="3771"/>
                    <a:pt x="934" y="4738"/>
                  </a:cubicBezTo>
                  <a:cubicBezTo>
                    <a:pt x="1234" y="5138"/>
                    <a:pt x="1568" y="5505"/>
                    <a:pt x="1935" y="5806"/>
                  </a:cubicBezTo>
                  <a:lnTo>
                    <a:pt x="3202" y="6339"/>
                  </a:lnTo>
                  <a:cubicBezTo>
                    <a:pt x="3603" y="6172"/>
                    <a:pt x="3703" y="5672"/>
                    <a:pt x="3669" y="5205"/>
                  </a:cubicBezTo>
                  <a:cubicBezTo>
                    <a:pt x="3536" y="3437"/>
                    <a:pt x="6738" y="1302"/>
                    <a:pt x="6738" y="1302"/>
                  </a:cubicBezTo>
                  <a:cubicBezTo>
                    <a:pt x="6738" y="1302"/>
                    <a:pt x="3369" y="168"/>
                    <a:pt x="2368" y="1"/>
                  </a:cubicBezTo>
                  <a:cubicBezTo>
                    <a:pt x="2362" y="1"/>
                    <a:pt x="2355" y="0"/>
                    <a:pt x="2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8"/>
            <p:cNvSpPr/>
            <p:nvPr/>
          </p:nvSpPr>
          <p:spPr>
            <a:xfrm flipH="1">
              <a:off x="7029908" y="1207034"/>
              <a:ext cx="67055" cy="88033"/>
            </a:xfrm>
            <a:custGeom>
              <a:avLst/>
              <a:gdLst/>
              <a:ahLst/>
              <a:cxnLst/>
              <a:rect l="l" t="t" r="r" b="b"/>
              <a:pathLst>
                <a:path w="2426" h="3185" extrusionOk="0">
                  <a:moveTo>
                    <a:pt x="990" y="0"/>
                  </a:moveTo>
                  <a:cubicBezTo>
                    <a:pt x="400" y="0"/>
                    <a:pt x="1" y="587"/>
                    <a:pt x="57" y="1294"/>
                  </a:cubicBezTo>
                  <a:cubicBezTo>
                    <a:pt x="124" y="1928"/>
                    <a:pt x="424" y="2528"/>
                    <a:pt x="891" y="2962"/>
                  </a:cubicBezTo>
                  <a:cubicBezTo>
                    <a:pt x="1064" y="3117"/>
                    <a:pt x="1244" y="3184"/>
                    <a:pt x="1417" y="3184"/>
                  </a:cubicBezTo>
                  <a:cubicBezTo>
                    <a:pt x="1878" y="3184"/>
                    <a:pt x="2286" y="2701"/>
                    <a:pt x="2359" y="2095"/>
                  </a:cubicBezTo>
                  <a:cubicBezTo>
                    <a:pt x="2426" y="1361"/>
                    <a:pt x="2059" y="293"/>
                    <a:pt x="1325" y="60"/>
                  </a:cubicBezTo>
                  <a:cubicBezTo>
                    <a:pt x="1208" y="19"/>
                    <a:pt x="1096" y="0"/>
                    <a:pt x="99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8"/>
            <p:cNvSpPr/>
            <p:nvPr/>
          </p:nvSpPr>
          <p:spPr>
            <a:xfrm flipH="1">
              <a:off x="6916499" y="1223950"/>
              <a:ext cx="18464" cy="23605"/>
            </a:xfrm>
            <a:custGeom>
              <a:avLst/>
              <a:gdLst/>
              <a:ahLst/>
              <a:cxnLst/>
              <a:rect l="l" t="t" r="r" b="b"/>
              <a:pathLst>
                <a:path w="668" h="854" extrusionOk="0">
                  <a:moveTo>
                    <a:pt x="327" y="0"/>
                  </a:moveTo>
                  <a:cubicBezTo>
                    <a:pt x="187" y="0"/>
                    <a:pt x="62" y="155"/>
                    <a:pt x="34" y="382"/>
                  </a:cubicBezTo>
                  <a:cubicBezTo>
                    <a:pt x="0" y="615"/>
                    <a:pt x="101" y="816"/>
                    <a:pt x="234" y="849"/>
                  </a:cubicBezTo>
                  <a:cubicBezTo>
                    <a:pt x="248" y="852"/>
                    <a:pt x="262" y="853"/>
                    <a:pt x="276" y="853"/>
                  </a:cubicBezTo>
                  <a:cubicBezTo>
                    <a:pt x="423" y="853"/>
                    <a:pt x="540" y="696"/>
                    <a:pt x="601" y="482"/>
                  </a:cubicBezTo>
                  <a:cubicBezTo>
                    <a:pt x="668" y="249"/>
                    <a:pt x="568" y="48"/>
                    <a:pt x="401" y="15"/>
                  </a:cubicBezTo>
                  <a:cubicBezTo>
                    <a:pt x="376" y="5"/>
                    <a:pt x="351" y="0"/>
                    <a:pt x="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8"/>
            <p:cNvSpPr/>
            <p:nvPr/>
          </p:nvSpPr>
          <p:spPr>
            <a:xfrm flipH="1">
              <a:off x="6842727" y="1239899"/>
              <a:ext cx="18464" cy="24240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65" y="1"/>
                  </a:moveTo>
                  <a:cubicBezTo>
                    <a:pt x="239" y="1"/>
                    <a:pt x="94" y="159"/>
                    <a:pt x="33" y="372"/>
                  </a:cubicBezTo>
                  <a:cubicBezTo>
                    <a:pt x="0" y="606"/>
                    <a:pt x="100" y="839"/>
                    <a:pt x="234" y="872"/>
                  </a:cubicBezTo>
                  <a:cubicBezTo>
                    <a:pt x="248" y="875"/>
                    <a:pt x="262" y="877"/>
                    <a:pt x="276" y="877"/>
                  </a:cubicBezTo>
                  <a:cubicBezTo>
                    <a:pt x="428" y="877"/>
                    <a:pt x="570" y="719"/>
                    <a:pt x="600" y="505"/>
                  </a:cubicBezTo>
                  <a:cubicBezTo>
                    <a:pt x="667" y="272"/>
                    <a:pt x="567" y="38"/>
                    <a:pt x="400" y="5"/>
                  </a:cubicBezTo>
                  <a:cubicBezTo>
                    <a:pt x="389" y="2"/>
                    <a:pt x="377" y="1"/>
                    <a:pt x="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8"/>
            <p:cNvSpPr/>
            <p:nvPr/>
          </p:nvSpPr>
          <p:spPr>
            <a:xfrm flipH="1">
              <a:off x="6870395" y="1250181"/>
              <a:ext cx="27695" cy="56634"/>
            </a:xfrm>
            <a:custGeom>
              <a:avLst/>
              <a:gdLst/>
              <a:ahLst/>
              <a:cxnLst/>
              <a:rect l="l" t="t" r="r" b="b"/>
              <a:pathLst>
                <a:path w="1002" h="2049" extrusionOk="0">
                  <a:moveTo>
                    <a:pt x="501" y="0"/>
                  </a:moveTo>
                  <a:lnTo>
                    <a:pt x="1" y="1868"/>
                  </a:lnTo>
                  <a:cubicBezTo>
                    <a:pt x="181" y="1988"/>
                    <a:pt x="385" y="2048"/>
                    <a:pt x="592" y="2048"/>
                  </a:cubicBezTo>
                  <a:cubicBezTo>
                    <a:pt x="729" y="2048"/>
                    <a:pt x="868" y="2021"/>
                    <a:pt x="1001" y="1968"/>
                  </a:cubicBezTo>
                  <a:cubicBezTo>
                    <a:pt x="735" y="1334"/>
                    <a:pt x="568" y="667"/>
                    <a:pt x="501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8"/>
            <p:cNvSpPr/>
            <p:nvPr/>
          </p:nvSpPr>
          <p:spPr>
            <a:xfrm flipH="1">
              <a:off x="6906355" y="1306042"/>
              <a:ext cx="44279" cy="35434"/>
            </a:xfrm>
            <a:custGeom>
              <a:avLst/>
              <a:gdLst/>
              <a:ahLst/>
              <a:cxnLst/>
              <a:rect l="l" t="t" r="r" b="b"/>
              <a:pathLst>
                <a:path w="1602" h="1282" extrusionOk="0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0" y="47"/>
                    <a:pt x="34" y="81"/>
                  </a:cubicBezTo>
                  <a:cubicBezTo>
                    <a:pt x="267" y="614"/>
                    <a:pt x="701" y="1015"/>
                    <a:pt x="1235" y="1215"/>
                  </a:cubicBezTo>
                  <a:cubicBezTo>
                    <a:pt x="1335" y="1248"/>
                    <a:pt x="1435" y="1281"/>
                    <a:pt x="1501" y="1281"/>
                  </a:cubicBezTo>
                  <a:cubicBezTo>
                    <a:pt x="1568" y="1281"/>
                    <a:pt x="1602" y="1248"/>
                    <a:pt x="1602" y="1215"/>
                  </a:cubicBezTo>
                  <a:cubicBezTo>
                    <a:pt x="1602" y="1181"/>
                    <a:pt x="1568" y="1148"/>
                    <a:pt x="1535" y="1148"/>
                  </a:cubicBezTo>
                  <a:cubicBezTo>
                    <a:pt x="934" y="1015"/>
                    <a:pt x="434" y="614"/>
                    <a:pt x="167" y="47"/>
                  </a:cubicBezTo>
                  <a:cubicBezTo>
                    <a:pt x="144" y="24"/>
                    <a:pt x="120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8"/>
            <p:cNvSpPr/>
            <p:nvPr/>
          </p:nvSpPr>
          <p:spPr>
            <a:xfrm flipH="1">
              <a:off x="6907267" y="1191418"/>
              <a:ext cx="39691" cy="16363"/>
            </a:xfrm>
            <a:custGeom>
              <a:avLst/>
              <a:gdLst/>
              <a:ahLst/>
              <a:cxnLst/>
              <a:rect l="l" t="t" r="r" b="b"/>
              <a:pathLst>
                <a:path w="1436" h="592" extrusionOk="0">
                  <a:moveTo>
                    <a:pt x="926" y="1"/>
                  </a:moveTo>
                  <a:cubicBezTo>
                    <a:pt x="612" y="1"/>
                    <a:pt x="306" y="120"/>
                    <a:pt x="68" y="358"/>
                  </a:cubicBezTo>
                  <a:cubicBezTo>
                    <a:pt x="1" y="391"/>
                    <a:pt x="1" y="492"/>
                    <a:pt x="68" y="558"/>
                  </a:cubicBezTo>
                  <a:cubicBezTo>
                    <a:pt x="68" y="558"/>
                    <a:pt x="101" y="592"/>
                    <a:pt x="101" y="592"/>
                  </a:cubicBezTo>
                  <a:cubicBezTo>
                    <a:pt x="168" y="592"/>
                    <a:pt x="201" y="592"/>
                    <a:pt x="234" y="558"/>
                  </a:cubicBezTo>
                  <a:cubicBezTo>
                    <a:pt x="447" y="372"/>
                    <a:pt x="722" y="271"/>
                    <a:pt x="1011" y="271"/>
                  </a:cubicBezTo>
                  <a:cubicBezTo>
                    <a:pt x="1085" y="271"/>
                    <a:pt x="1160" y="278"/>
                    <a:pt x="1235" y="291"/>
                  </a:cubicBezTo>
                  <a:cubicBezTo>
                    <a:pt x="1253" y="300"/>
                    <a:pt x="1271" y="304"/>
                    <a:pt x="1288" y="304"/>
                  </a:cubicBezTo>
                  <a:cubicBezTo>
                    <a:pt x="1335" y="304"/>
                    <a:pt x="1377" y="274"/>
                    <a:pt x="1402" y="225"/>
                  </a:cubicBezTo>
                  <a:cubicBezTo>
                    <a:pt x="1435" y="158"/>
                    <a:pt x="1368" y="58"/>
                    <a:pt x="1302" y="58"/>
                  </a:cubicBezTo>
                  <a:cubicBezTo>
                    <a:pt x="1178" y="20"/>
                    <a:pt x="1051" y="1"/>
                    <a:pt x="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8"/>
            <p:cNvSpPr/>
            <p:nvPr/>
          </p:nvSpPr>
          <p:spPr>
            <a:xfrm flipH="1">
              <a:off x="6819675" y="1202805"/>
              <a:ext cx="32311" cy="28276"/>
            </a:xfrm>
            <a:custGeom>
              <a:avLst/>
              <a:gdLst/>
              <a:ahLst/>
              <a:cxnLst/>
              <a:rect l="l" t="t" r="r" b="b"/>
              <a:pathLst>
                <a:path w="1169" h="1023" extrusionOk="0">
                  <a:moveTo>
                    <a:pt x="132" y="0"/>
                  </a:moveTo>
                  <a:cubicBezTo>
                    <a:pt x="71" y="0"/>
                    <a:pt x="34" y="38"/>
                    <a:pt x="34" y="113"/>
                  </a:cubicBezTo>
                  <a:cubicBezTo>
                    <a:pt x="1" y="113"/>
                    <a:pt x="1" y="146"/>
                    <a:pt x="34" y="180"/>
                  </a:cubicBezTo>
                  <a:cubicBezTo>
                    <a:pt x="34" y="213"/>
                    <a:pt x="67" y="246"/>
                    <a:pt x="101" y="246"/>
                  </a:cubicBezTo>
                  <a:cubicBezTo>
                    <a:pt x="468" y="346"/>
                    <a:pt x="734" y="580"/>
                    <a:pt x="868" y="913"/>
                  </a:cubicBezTo>
                  <a:cubicBezTo>
                    <a:pt x="895" y="968"/>
                    <a:pt x="945" y="1022"/>
                    <a:pt x="1016" y="1022"/>
                  </a:cubicBezTo>
                  <a:cubicBezTo>
                    <a:pt x="1032" y="1022"/>
                    <a:pt x="1050" y="1020"/>
                    <a:pt x="1068" y="1014"/>
                  </a:cubicBezTo>
                  <a:cubicBezTo>
                    <a:pt x="1135" y="980"/>
                    <a:pt x="1168" y="913"/>
                    <a:pt x="1168" y="847"/>
                  </a:cubicBezTo>
                  <a:cubicBezTo>
                    <a:pt x="1001" y="413"/>
                    <a:pt x="634" y="113"/>
                    <a:pt x="201" y="13"/>
                  </a:cubicBezTo>
                  <a:cubicBezTo>
                    <a:pt x="176" y="4"/>
                    <a:pt x="153" y="0"/>
                    <a:pt x="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8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8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8"/>
            <p:cNvSpPr/>
            <p:nvPr/>
          </p:nvSpPr>
          <p:spPr>
            <a:xfrm flipH="1">
              <a:off x="6246200" y="1794145"/>
              <a:ext cx="597494" cy="321813"/>
            </a:xfrm>
            <a:custGeom>
              <a:avLst/>
              <a:gdLst/>
              <a:ahLst/>
              <a:cxnLst/>
              <a:rect l="l" t="t" r="r" b="b"/>
              <a:pathLst>
                <a:path w="21617" h="11643" extrusionOk="0">
                  <a:moveTo>
                    <a:pt x="2202" y="1"/>
                  </a:moveTo>
                  <a:cubicBezTo>
                    <a:pt x="1535" y="1"/>
                    <a:pt x="968" y="501"/>
                    <a:pt x="901" y="1168"/>
                  </a:cubicBezTo>
                  <a:lnTo>
                    <a:pt x="68" y="10408"/>
                  </a:lnTo>
                  <a:cubicBezTo>
                    <a:pt x="1" y="11042"/>
                    <a:pt x="501" y="11609"/>
                    <a:pt x="1135" y="11609"/>
                  </a:cubicBezTo>
                  <a:lnTo>
                    <a:pt x="19448" y="11642"/>
                  </a:lnTo>
                  <a:cubicBezTo>
                    <a:pt x="20082" y="11642"/>
                    <a:pt x="20649" y="11142"/>
                    <a:pt x="20716" y="10475"/>
                  </a:cubicBezTo>
                  <a:lnTo>
                    <a:pt x="21550" y="1202"/>
                  </a:lnTo>
                  <a:cubicBezTo>
                    <a:pt x="21616" y="601"/>
                    <a:pt x="21116" y="34"/>
                    <a:pt x="20482" y="34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8"/>
            <p:cNvSpPr/>
            <p:nvPr/>
          </p:nvSpPr>
          <p:spPr>
            <a:xfrm flipH="1">
              <a:off x="6507118" y="1919301"/>
              <a:ext cx="84827" cy="71698"/>
            </a:xfrm>
            <a:custGeom>
              <a:avLst/>
              <a:gdLst/>
              <a:ahLst/>
              <a:cxnLst/>
              <a:rect l="l" t="t" r="r" b="b"/>
              <a:pathLst>
                <a:path w="3069" h="2594" extrusionOk="0">
                  <a:moveTo>
                    <a:pt x="1677" y="0"/>
                  </a:moveTo>
                  <a:cubicBezTo>
                    <a:pt x="634" y="0"/>
                    <a:pt x="0" y="1252"/>
                    <a:pt x="700" y="2111"/>
                  </a:cubicBezTo>
                  <a:cubicBezTo>
                    <a:pt x="970" y="2442"/>
                    <a:pt x="1335" y="2593"/>
                    <a:pt x="1695" y="2593"/>
                  </a:cubicBezTo>
                  <a:cubicBezTo>
                    <a:pt x="2313" y="2593"/>
                    <a:pt x="2917" y="2148"/>
                    <a:pt x="3001" y="1410"/>
                  </a:cubicBezTo>
                  <a:cubicBezTo>
                    <a:pt x="3068" y="710"/>
                    <a:pt x="2534" y="76"/>
                    <a:pt x="1834" y="9"/>
                  </a:cubicBezTo>
                  <a:cubicBezTo>
                    <a:pt x="1781" y="3"/>
                    <a:pt x="1729" y="0"/>
                    <a:pt x="1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 flipH="1">
              <a:off x="6830762" y="2113862"/>
              <a:ext cx="289529" cy="27916"/>
            </a:xfrm>
            <a:custGeom>
              <a:avLst/>
              <a:gdLst/>
              <a:ahLst/>
              <a:cxnLst/>
              <a:rect l="l" t="t" r="r" b="b"/>
              <a:pathLst>
                <a:path w="10475" h="1010" extrusionOk="0">
                  <a:moveTo>
                    <a:pt x="99" y="0"/>
                  </a:moveTo>
                  <a:cubicBezTo>
                    <a:pt x="46" y="0"/>
                    <a:pt x="1" y="60"/>
                    <a:pt x="1" y="142"/>
                  </a:cubicBezTo>
                  <a:cubicBezTo>
                    <a:pt x="1" y="609"/>
                    <a:pt x="401" y="1009"/>
                    <a:pt x="901" y="1009"/>
                  </a:cubicBezTo>
                  <a:lnTo>
                    <a:pt x="9974" y="1009"/>
                  </a:lnTo>
                  <a:cubicBezTo>
                    <a:pt x="10241" y="1009"/>
                    <a:pt x="10475" y="776"/>
                    <a:pt x="10475" y="509"/>
                  </a:cubicBezTo>
                  <a:cubicBezTo>
                    <a:pt x="10475" y="228"/>
                    <a:pt x="10270" y="6"/>
                    <a:pt x="10025" y="6"/>
                  </a:cubicBezTo>
                  <a:cubicBezTo>
                    <a:pt x="10009" y="6"/>
                    <a:pt x="9992" y="7"/>
                    <a:pt x="9974" y="9"/>
                  </a:cubicBezTo>
                  <a:lnTo>
                    <a:pt x="134" y="9"/>
                  </a:lnTo>
                  <a:cubicBezTo>
                    <a:pt x="122" y="3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 flipH="1">
              <a:off x="6938612" y="1935222"/>
              <a:ext cx="99615" cy="108708"/>
            </a:xfrm>
            <a:custGeom>
              <a:avLst/>
              <a:gdLst/>
              <a:ahLst/>
              <a:cxnLst/>
              <a:rect l="l" t="t" r="r" b="b"/>
              <a:pathLst>
                <a:path w="3604" h="3933" extrusionOk="0">
                  <a:moveTo>
                    <a:pt x="3603" y="0"/>
                  </a:moveTo>
                  <a:lnTo>
                    <a:pt x="2102" y="467"/>
                  </a:lnTo>
                  <a:cubicBezTo>
                    <a:pt x="1268" y="668"/>
                    <a:pt x="768" y="1468"/>
                    <a:pt x="401" y="2169"/>
                  </a:cubicBezTo>
                  <a:lnTo>
                    <a:pt x="0" y="3003"/>
                  </a:lnTo>
                  <a:cubicBezTo>
                    <a:pt x="99" y="3745"/>
                    <a:pt x="949" y="3933"/>
                    <a:pt x="1782" y="3933"/>
                  </a:cubicBezTo>
                  <a:cubicBezTo>
                    <a:pt x="2634" y="3933"/>
                    <a:pt x="3470" y="3736"/>
                    <a:pt x="3470" y="3736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 flipH="1">
              <a:off x="6875924" y="1935222"/>
              <a:ext cx="66419" cy="103291"/>
            </a:xfrm>
            <a:custGeom>
              <a:avLst/>
              <a:gdLst/>
              <a:ahLst/>
              <a:cxnLst/>
              <a:rect l="l" t="t" r="r" b="b"/>
              <a:pathLst>
                <a:path w="2403" h="3737" extrusionOk="0">
                  <a:moveTo>
                    <a:pt x="134" y="0"/>
                  </a:moveTo>
                  <a:lnTo>
                    <a:pt x="1" y="3736"/>
                  </a:lnTo>
                  <a:lnTo>
                    <a:pt x="1" y="3736"/>
                  </a:lnTo>
                  <a:lnTo>
                    <a:pt x="1935" y="3136"/>
                  </a:lnTo>
                  <a:lnTo>
                    <a:pt x="2402" y="103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 flipH="1">
              <a:off x="6788335" y="1006779"/>
              <a:ext cx="334720" cy="188975"/>
            </a:xfrm>
            <a:custGeom>
              <a:avLst/>
              <a:gdLst/>
              <a:ahLst/>
              <a:cxnLst/>
              <a:rect l="l" t="t" r="r" b="b"/>
              <a:pathLst>
                <a:path w="12110" h="6837" extrusionOk="0">
                  <a:moveTo>
                    <a:pt x="6303" y="0"/>
                  </a:moveTo>
                  <a:cubicBezTo>
                    <a:pt x="5917" y="0"/>
                    <a:pt x="5491" y="154"/>
                    <a:pt x="5138" y="533"/>
                  </a:cubicBezTo>
                  <a:cubicBezTo>
                    <a:pt x="4802" y="329"/>
                    <a:pt x="4428" y="227"/>
                    <a:pt x="4058" y="227"/>
                  </a:cubicBezTo>
                  <a:cubicBezTo>
                    <a:pt x="3581" y="227"/>
                    <a:pt x="3111" y="396"/>
                    <a:pt x="2736" y="734"/>
                  </a:cubicBezTo>
                  <a:cubicBezTo>
                    <a:pt x="2536" y="934"/>
                    <a:pt x="2402" y="1234"/>
                    <a:pt x="2469" y="1534"/>
                  </a:cubicBezTo>
                  <a:cubicBezTo>
                    <a:pt x="935" y="1568"/>
                    <a:pt x="1" y="3302"/>
                    <a:pt x="868" y="4603"/>
                  </a:cubicBezTo>
                  <a:cubicBezTo>
                    <a:pt x="1040" y="4882"/>
                    <a:pt x="1377" y="4981"/>
                    <a:pt x="1729" y="4981"/>
                  </a:cubicBezTo>
                  <a:cubicBezTo>
                    <a:pt x="1924" y="4981"/>
                    <a:pt x="2124" y="4951"/>
                    <a:pt x="2302" y="4903"/>
                  </a:cubicBezTo>
                  <a:cubicBezTo>
                    <a:pt x="2602" y="5404"/>
                    <a:pt x="3036" y="5737"/>
                    <a:pt x="3603" y="5871"/>
                  </a:cubicBezTo>
                  <a:cubicBezTo>
                    <a:pt x="4165" y="6054"/>
                    <a:pt x="4802" y="6115"/>
                    <a:pt x="5413" y="6115"/>
                  </a:cubicBezTo>
                  <a:cubicBezTo>
                    <a:pt x="6577" y="6115"/>
                    <a:pt x="7644" y="5892"/>
                    <a:pt x="7906" y="5871"/>
                  </a:cubicBezTo>
                  <a:cubicBezTo>
                    <a:pt x="8003" y="5854"/>
                    <a:pt x="8101" y="5846"/>
                    <a:pt x="8197" y="5846"/>
                  </a:cubicBezTo>
                  <a:cubicBezTo>
                    <a:pt x="8499" y="5846"/>
                    <a:pt x="8796" y="5927"/>
                    <a:pt x="9074" y="6104"/>
                  </a:cubicBezTo>
                  <a:cubicBezTo>
                    <a:pt x="8907" y="6304"/>
                    <a:pt x="8673" y="6438"/>
                    <a:pt x="8407" y="6438"/>
                  </a:cubicBezTo>
                  <a:cubicBezTo>
                    <a:pt x="8310" y="6452"/>
                    <a:pt x="8207" y="6460"/>
                    <a:pt x="8104" y="6460"/>
                  </a:cubicBezTo>
                  <a:cubicBezTo>
                    <a:pt x="7958" y="6460"/>
                    <a:pt x="7810" y="6443"/>
                    <a:pt x="7673" y="6404"/>
                  </a:cubicBezTo>
                  <a:lnTo>
                    <a:pt x="7673" y="6404"/>
                  </a:lnTo>
                  <a:cubicBezTo>
                    <a:pt x="8092" y="6693"/>
                    <a:pt x="8614" y="6837"/>
                    <a:pt x="9143" y="6837"/>
                  </a:cubicBezTo>
                  <a:cubicBezTo>
                    <a:pt x="9287" y="6837"/>
                    <a:pt x="9431" y="6826"/>
                    <a:pt x="9574" y="6805"/>
                  </a:cubicBezTo>
                  <a:cubicBezTo>
                    <a:pt x="9841" y="6671"/>
                    <a:pt x="10141" y="6538"/>
                    <a:pt x="10441" y="6438"/>
                  </a:cubicBezTo>
                  <a:cubicBezTo>
                    <a:pt x="10484" y="6431"/>
                    <a:pt x="10530" y="6428"/>
                    <a:pt x="10578" y="6428"/>
                  </a:cubicBezTo>
                  <a:cubicBezTo>
                    <a:pt x="10706" y="6428"/>
                    <a:pt x="10838" y="6447"/>
                    <a:pt x="10889" y="6447"/>
                  </a:cubicBezTo>
                  <a:cubicBezTo>
                    <a:pt x="10908" y="6447"/>
                    <a:pt x="10915" y="6445"/>
                    <a:pt x="10908" y="6438"/>
                  </a:cubicBezTo>
                  <a:cubicBezTo>
                    <a:pt x="11776" y="6404"/>
                    <a:pt x="12109" y="5404"/>
                    <a:pt x="12009" y="4970"/>
                  </a:cubicBezTo>
                  <a:cubicBezTo>
                    <a:pt x="11876" y="4370"/>
                    <a:pt x="11542" y="3903"/>
                    <a:pt x="11042" y="3569"/>
                  </a:cubicBezTo>
                  <a:cubicBezTo>
                    <a:pt x="11342" y="2735"/>
                    <a:pt x="10942" y="1701"/>
                    <a:pt x="9908" y="1000"/>
                  </a:cubicBezTo>
                  <a:cubicBezTo>
                    <a:pt x="9485" y="751"/>
                    <a:pt x="8996" y="623"/>
                    <a:pt x="8498" y="623"/>
                  </a:cubicBezTo>
                  <a:cubicBezTo>
                    <a:pt x="8131" y="623"/>
                    <a:pt x="7760" y="692"/>
                    <a:pt x="7406" y="834"/>
                  </a:cubicBezTo>
                  <a:cubicBezTo>
                    <a:pt x="7406" y="368"/>
                    <a:pt x="6901" y="0"/>
                    <a:pt x="6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 flipH="1">
              <a:off x="7640267" y="4455229"/>
              <a:ext cx="351304" cy="89802"/>
            </a:xfrm>
            <a:custGeom>
              <a:avLst/>
              <a:gdLst/>
              <a:ahLst/>
              <a:cxnLst/>
              <a:rect l="l" t="t" r="r" b="b"/>
              <a:pathLst>
                <a:path w="12710" h="3249" extrusionOk="0">
                  <a:moveTo>
                    <a:pt x="5283" y="0"/>
                  </a:moveTo>
                  <a:cubicBezTo>
                    <a:pt x="2326" y="0"/>
                    <a:pt x="63" y="563"/>
                    <a:pt x="34" y="1362"/>
                  </a:cubicBezTo>
                  <a:cubicBezTo>
                    <a:pt x="0" y="2230"/>
                    <a:pt x="2802" y="3064"/>
                    <a:pt x="6271" y="3230"/>
                  </a:cubicBezTo>
                  <a:cubicBezTo>
                    <a:pt x="6600" y="3243"/>
                    <a:pt x="6922" y="3249"/>
                    <a:pt x="7237" y="3249"/>
                  </a:cubicBezTo>
                  <a:cubicBezTo>
                    <a:pt x="10287" y="3249"/>
                    <a:pt x="12646" y="2682"/>
                    <a:pt x="12676" y="1896"/>
                  </a:cubicBezTo>
                  <a:cubicBezTo>
                    <a:pt x="12709" y="995"/>
                    <a:pt x="9907" y="162"/>
                    <a:pt x="6438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 flipH="1">
              <a:off x="7638443" y="4447683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 flipH="1">
              <a:off x="7637503" y="4410977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30"/>
                    <a:pt x="2803" y="3063"/>
                    <a:pt x="6272" y="3230"/>
                  </a:cubicBezTo>
                  <a:cubicBezTo>
                    <a:pt x="6600" y="3243"/>
                    <a:pt x="6923" y="3249"/>
                    <a:pt x="7238" y="3249"/>
                  </a:cubicBezTo>
                  <a:cubicBezTo>
                    <a:pt x="10287" y="3249"/>
                    <a:pt x="12646" y="2682"/>
                    <a:pt x="12677" y="1896"/>
                  </a:cubicBezTo>
                  <a:cubicBezTo>
                    <a:pt x="12743" y="995"/>
                    <a:pt x="9908" y="161"/>
                    <a:pt x="6439" y="28"/>
                  </a:cubicBezTo>
                  <a:cubicBezTo>
                    <a:pt x="6045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 flipH="1">
              <a:off x="7660554" y="4423001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4406" y="1"/>
                  </a:moveTo>
                  <a:cubicBezTo>
                    <a:pt x="1901" y="1"/>
                    <a:pt x="30" y="372"/>
                    <a:pt x="1" y="894"/>
                  </a:cubicBezTo>
                  <a:cubicBezTo>
                    <a:pt x="1" y="927"/>
                    <a:pt x="34" y="994"/>
                    <a:pt x="68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2" y="961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7"/>
                  </a:cubicBezTo>
                  <a:cubicBezTo>
                    <a:pt x="5172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 flipH="1">
              <a:off x="7677167" y="4387925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316" y="0"/>
                  </a:moveTo>
                  <a:cubicBezTo>
                    <a:pt x="2359" y="0"/>
                    <a:pt x="97" y="563"/>
                    <a:pt x="67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99" y="3249"/>
                    <a:pt x="7085" y="3258"/>
                    <a:pt x="7460" y="3258"/>
                  </a:cubicBezTo>
                  <a:cubicBezTo>
                    <a:pt x="10417" y="3258"/>
                    <a:pt x="12680" y="2695"/>
                    <a:pt x="12710" y="1896"/>
                  </a:cubicBezTo>
                  <a:cubicBezTo>
                    <a:pt x="12743" y="1029"/>
                    <a:pt x="9941" y="161"/>
                    <a:pt x="6472" y="28"/>
                  </a:cubicBezTo>
                  <a:cubicBezTo>
                    <a:pt x="6078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7675315" y="4381319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67" y="0"/>
                  </a:moveTo>
                  <a:lnTo>
                    <a:pt x="0" y="1601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674375" y="4343672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29"/>
                    <a:pt x="2803" y="3063"/>
                    <a:pt x="6305" y="3230"/>
                  </a:cubicBezTo>
                  <a:cubicBezTo>
                    <a:pt x="6630" y="3243"/>
                    <a:pt x="6950" y="3249"/>
                    <a:pt x="7263" y="3249"/>
                  </a:cubicBezTo>
                  <a:cubicBezTo>
                    <a:pt x="10287" y="3249"/>
                    <a:pt x="12649" y="2682"/>
                    <a:pt x="12710" y="1896"/>
                  </a:cubicBezTo>
                  <a:cubicBezTo>
                    <a:pt x="12743" y="995"/>
                    <a:pt x="9941" y="161"/>
                    <a:pt x="6439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697426" y="4355696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6" y="1"/>
                  </a:moveTo>
                  <a:cubicBezTo>
                    <a:pt x="1900" y="1"/>
                    <a:pt x="30" y="372"/>
                    <a:pt x="1" y="894"/>
                  </a:cubicBezTo>
                  <a:cubicBezTo>
                    <a:pt x="1" y="960"/>
                    <a:pt x="34" y="994"/>
                    <a:pt x="67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1" y="960"/>
                    <a:pt x="11008" y="1528"/>
                  </a:cubicBezTo>
                  <a:cubicBezTo>
                    <a:pt x="11042" y="1461"/>
                    <a:pt x="11042" y="1427"/>
                    <a:pt x="11075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671611" y="4307049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0" y="0"/>
                  </a:moveTo>
                  <a:cubicBezTo>
                    <a:pt x="2451" y="0"/>
                    <a:pt x="64" y="567"/>
                    <a:pt x="34" y="1353"/>
                  </a:cubicBezTo>
                  <a:cubicBezTo>
                    <a:pt x="1" y="2253"/>
                    <a:pt x="2803" y="3087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19"/>
                    <a:pt x="9941" y="185"/>
                    <a:pt x="6439" y="19"/>
                  </a:cubicBezTo>
                  <a:cubicBezTo>
                    <a:pt x="6114" y="6"/>
                    <a:pt x="5793" y="0"/>
                    <a:pt x="5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 flipH="1">
              <a:off x="7670699" y="430016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 flipH="1">
              <a:off x="7669787" y="4262520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2" y="1"/>
                  </a:moveTo>
                  <a:cubicBezTo>
                    <a:pt x="2352" y="1"/>
                    <a:pt x="63" y="563"/>
                    <a:pt x="34" y="1363"/>
                  </a:cubicBezTo>
                  <a:cubicBezTo>
                    <a:pt x="0" y="2263"/>
                    <a:pt x="2802" y="3097"/>
                    <a:pt x="6305" y="3231"/>
                  </a:cubicBezTo>
                  <a:cubicBezTo>
                    <a:pt x="6695" y="3249"/>
                    <a:pt x="7078" y="3259"/>
                    <a:pt x="7450" y="3259"/>
                  </a:cubicBezTo>
                  <a:cubicBezTo>
                    <a:pt x="10384" y="3259"/>
                    <a:pt x="12650" y="2696"/>
                    <a:pt x="12709" y="1896"/>
                  </a:cubicBezTo>
                  <a:cubicBezTo>
                    <a:pt x="12743" y="1029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 flipH="1">
              <a:off x="7692838" y="4274571"/>
              <a:ext cx="306113" cy="42234"/>
            </a:xfrm>
            <a:custGeom>
              <a:avLst/>
              <a:gdLst/>
              <a:ahLst/>
              <a:cxnLst/>
              <a:rect l="l" t="t" r="r" b="b"/>
              <a:pathLst>
                <a:path w="11075" h="1528" extrusionOk="0">
                  <a:moveTo>
                    <a:pt x="4416" y="0"/>
                  </a:moveTo>
                  <a:cubicBezTo>
                    <a:pt x="1925" y="0"/>
                    <a:pt x="29" y="371"/>
                    <a:pt x="0" y="893"/>
                  </a:cubicBezTo>
                  <a:cubicBezTo>
                    <a:pt x="0" y="960"/>
                    <a:pt x="34" y="1027"/>
                    <a:pt x="67" y="1060"/>
                  </a:cubicBezTo>
                  <a:cubicBezTo>
                    <a:pt x="431" y="612"/>
                    <a:pt x="2115" y="328"/>
                    <a:pt x="4286" y="328"/>
                  </a:cubicBezTo>
                  <a:cubicBezTo>
                    <a:pt x="4698" y="328"/>
                    <a:pt x="5129" y="338"/>
                    <a:pt x="5571" y="360"/>
                  </a:cubicBezTo>
                  <a:cubicBezTo>
                    <a:pt x="8340" y="460"/>
                    <a:pt x="10641" y="960"/>
                    <a:pt x="11008" y="1527"/>
                  </a:cubicBezTo>
                  <a:cubicBezTo>
                    <a:pt x="11042" y="1494"/>
                    <a:pt x="11075" y="1427"/>
                    <a:pt x="11075" y="1360"/>
                  </a:cubicBezTo>
                  <a:cubicBezTo>
                    <a:pt x="11075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 flipH="1">
              <a:off x="7708511" y="4239717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4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1"/>
                    <a:pt x="7079" y="3250"/>
                    <a:pt x="7451" y="3250"/>
                  </a:cubicBezTo>
                  <a:cubicBezTo>
                    <a:pt x="10391" y="3250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 flipH="1">
              <a:off x="7707571" y="4232862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 flipH="1">
              <a:off x="7706659" y="4195464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3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0"/>
                    <a:pt x="7078" y="3249"/>
                    <a:pt x="7451" y="3249"/>
                  </a:cubicBezTo>
                  <a:cubicBezTo>
                    <a:pt x="10391" y="3249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 flipH="1">
              <a:off x="7728798" y="4207267"/>
              <a:ext cx="307025" cy="42234"/>
            </a:xfrm>
            <a:custGeom>
              <a:avLst/>
              <a:gdLst/>
              <a:ahLst/>
              <a:cxnLst/>
              <a:rect l="l" t="t" r="r" b="b"/>
              <a:pathLst>
                <a:path w="11108" h="1528" extrusionOk="0">
                  <a:moveTo>
                    <a:pt x="4416" y="0"/>
                  </a:moveTo>
                  <a:cubicBezTo>
                    <a:pt x="1926" y="0"/>
                    <a:pt x="33" y="371"/>
                    <a:pt x="33" y="893"/>
                  </a:cubicBezTo>
                  <a:cubicBezTo>
                    <a:pt x="0" y="960"/>
                    <a:pt x="33" y="993"/>
                    <a:pt x="67" y="1060"/>
                  </a:cubicBezTo>
                  <a:cubicBezTo>
                    <a:pt x="431" y="612"/>
                    <a:pt x="2114" y="328"/>
                    <a:pt x="4285" y="328"/>
                  </a:cubicBezTo>
                  <a:cubicBezTo>
                    <a:pt x="4698" y="328"/>
                    <a:pt x="5128" y="338"/>
                    <a:pt x="5571" y="360"/>
                  </a:cubicBezTo>
                  <a:cubicBezTo>
                    <a:pt x="8339" y="460"/>
                    <a:pt x="10641" y="960"/>
                    <a:pt x="11008" y="1527"/>
                  </a:cubicBezTo>
                  <a:cubicBezTo>
                    <a:pt x="11041" y="1460"/>
                    <a:pt x="11075" y="1427"/>
                    <a:pt x="11075" y="1360"/>
                  </a:cubicBezTo>
                  <a:cubicBezTo>
                    <a:pt x="11108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 flipH="1">
              <a:off x="7652263" y="418255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2" y="1"/>
                  </a:moveTo>
                  <a:cubicBezTo>
                    <a:pt x="2451" y="1"/>
                    <a:pt x="64" y="571"/>
                    <a:pt x="34" y="1387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30" y="3267"/>
                    <a:pt x="6950" y="3274"/>
                    <a:pt x="7263" y="3274"/>
                  </a:cubicBezTo>
                  <a:cubicBezTo>
                    <a:pt x="10292" y="3274"/>
                    <a:pt x="12679" y="2707"/>
                    <a:pt x="12709" y="1921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4" y="7"/>
                    <a:pt x="5794" y="1"/>
                    <a:pt x="5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 flipH="1">
              <a:off x="7651351" y="4175701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 flipH="1">
              <a:off x="7650411" y="4138304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0" y="1"/>
                  </a:moveTo>
                  <a:cubicBezTo>
                    <a:pt x="2451" y="1"/>
                    <a:pt x="64" y="567"/>
                    <a:pt x="34" y="1353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1" y="3273"/>
                    <a:pt x="7264" y="3273"/>
                  </a:cubicBezTo>
                  <a:cubicBezTo>
                    <a:pt x="10293" y="3273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4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 flipH="1">
              <a:off x="7672550" y="4151019"/>
              <a:ext cx="307053" cy="41294"/>
            </a:xfrm>
            <a:custGeom>
              <a:avLst/>
              <a:gdLst/>
              <a:ahLst/>
              <a:cxnLst/>
              <a:rect l="l" t="t" r="r" b="b"/>
              <a:pathLst>
                <a:path w="11109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4"/>
                    <a:pt x="68" y="1027"/>
                  </a:cubicBezTo>
                  <a:cubicBezTo>
                    <a:pt x="408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42" y="960"/>
                    <a:pt x="11009" y="1494"/>
                  </a:cubicBezTo>
                  <a:cubicBezTo>
                    <a:pt x="11042" y="1461"/>
                    <a:pt x="11075" y="1394"/>
                    <a:pt x="11075" y="1360"/>
                  </a:cubicBezTo>
                  <a:cubicBezTo>
                    <a:pt x="11109" y="760"/>
                    <a:pt x="8640" y="160"/>
                    <a:pt x="5571" y="26"/>
                  </a:cubicBezTo>
                  <a:cubicBezTo>
                    <a:pt x="5176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 flipH="1">
              <a:off x="7689135" y="4115915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5292" y="1"/>
                  </a:moveTo>
                  <a:cubicBezTo>
                    <a:pt x="2353" y="1"/>
                    <a:pt x="64" y="564"/>
                    <a:pt x="34" y="1363"/>
                  </a:cubicBezTo>
                  <a:cubicBezTo>
                    <a:pt x="1" y="2230"/>
                    <a:pt x="2803" y="3064"/>
                    <a:pt x="6305" y="3231"/>
                  </a:cubicBezTo>
                  <a:cubicBezTo>
                    <a:pt x="6630" y="3243"/>
                    <a:pt x="6951" y="3249"/>
                    <a:pt x="7264" y="3249"/>
                  </a:cubicBezTo>
                  <a:cubicBezTo>
                    <a:pt x="10293" y="3249"/>
                    <a:pt x="12680" y="2683"/>
                    <a:pt x="12710" y="1897"/>
                  </a:cubicBezTo>
                  <a:cubicBezTo>
                    <a:pt x="12743" y="996"/>
                    <a:pt x="9941" y="162"/>
                    <a:pt x="6439" y="29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 flipH="1">
              <a:off x="7688223" y="4108397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 flipH="1">
              <a:off x="7687283" y="4070999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2" y="1"/>
                  </a:moveTo>
                  <a:cubicBezTo>
                    <a:pt x="2452" y="1"/>
                    <a:pt x="64" y="570"/>
                    <a:pt x="34" y="1387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10" y="1920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5" y="1"/>
                    <a:pt x="5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 flipH="1">
              <a:off x="7710335" y="4083714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06" y="0"/>
                  </a:moveTo>
                  <a:cubicBezTo>
                    <a:pt x="1900" y="0"/>
                    <a:pt x="30" y="371"/>
                    <a:pt x="1" y="893"/>
                  </a:cubicBezTo>
                  <a:cubicBezTo>
                    <a:pt x="1" y="927"/>
                    <a:pt x="34" y="993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08" y="1460"/>
                    <a:pt x="11042" y="1394"/>
                    <a:pt x="11042" y="1360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0"/>
                    <a:pt x="4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 flipH="1">
              <a:off x="8162117" y="4433338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20"/>
                  </a:cubicBezTo>
                  <a:cubicBezTo>
                    <a:pt x="6114" y="7"/>
                    <a:pt x="5794" y="1"/>
                    <a:pt x="5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 flipH="1">
              <a:off x="8160293" y="438908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7"/>
                    <a:pt x="6949" y="3274"/>
                    <a:pt x="7261" y="3274"/>
                  </a:cubicBezTo>
                  <a:cubicBezTo>
                    <a:pt x="10292" y="3274"/>
                    <a:pt x="12679" y="2704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 flipH="1">
              <a:off x="8182405" y="4401773"/>
              <a:ext cx="307053" cy="41349"/>
            </a:xfrm>
            <a:custGeom>
              <a:avLst/>
              <a:gdLst/>
              <a:ahLst/>
              <a:cxnLst/>
              <a:rect l="l" t="t" r="r" b="b"/>
              <a:pathLst>
                <a:path w="11109" h="1496" extrusionOk="0">
                  <a:moveTo>
                    <a:pt x="4346" y="0"/>
                  </a:moveTo>
                  <a:cubicBezTo>
                    <a:pt x="1891" y="0"/>
                    <a:pt x="34" y="344"/>
                    <a:pt x="34" y="861"/>
                  </a:cubicBezTo>
                  <a:cubicBezTo>
                    <a:pt x="0" y="928"/>
                    <a:pt x="34" y="995"/>
                    <a:pt x="67" y="1028"/>
                  </a:cubicBezTo>
                  <a:cubicBezTo>
                    <a:pt x="436" y="603"/>
                    <a:pt x="2153" y="298"/>
                    <a:pt x="4361" y="298"/>
                  </a:cubicBezTo>
                  <a:cubicBezTo>
                    <a:pt x="4750" y="298"/>
                    <a:pt x="5155" y="308"/>
                    <a:pt x="5571" y="328"/>
                  </a:cubicBezTo>
                  <a:cubicBezTo>
                    <a:pt x="8340" y="461"/>
                    <a:pt x="10641" y="961"/>
                    <a:pt x="11008" y="1495"/>
                  </a:cubicBezTo>
                  <a:cubicBezTo>
                    <a:pt x="11042" y="1462"/>
                    <a:pt x="11075" y="1395"/>
                    <a:pt x="11075" y="1362"/>
                  </a:cubicBezTo>
                  <a:cubicBezTo>
                    <a:pt x="11108" y="761"/>
                    <a:pt x="8640" y="161"/>
                    <a:pt x="5571" y="27"/>
                  </a:cubicBezTo>
                  <a:cubicBezTo>
                    <a:pt x="5151" y="9"/>
                    <a:pt x="4741" y="0"/>
                    <a:pt x="4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 flipH="1">
              <a:off x="8013688" y="4409263"/>
              <a:ext cx="353156" cy="118354"/>
            </a:xfrm>
            <a:custGeom>
              <a:avLst/>
              <a:gdLst/>
              <a:ahLst/>
              <a:cxnLst/>
              <a:rect l="l" t="t" r="r" b="b"/>
              <a:pathLst>
                <a:path w="12777" h="4282" extrusionOk="0">
                  <a:moveTo>
                    <a:pt x="2479" y="1"/>
                  </a:moveTo>
                  <a:cubicBezTo>
                    <a:pt x="1197" y="1"/>
                    <a:pt x="339" y="235"/>
                    <a:pt x="234" y="690"/>
                  </a:cubicBezTo>
                  <a:cubicBezTo>
                    <a:pt x="1" y="1524"/>
                    <a:pt x="2603" y="2892"/>
                    <a:pt x="6005" y="3693"/>
                  </a:cubicBezTo>
                  <a:cubicBezTo>
                    <a:pt x="7639" y="4089"/>
                    <a:pt x="9152" y="4282"/>
                    <a:pt x="10315" y="4282"/>
                  </a:cubicBezTo>
                  <a:cubicBezTo>
                    <a:pt x="11597" y="4282"/>
                    <a:pt x="12454" y="4047"/>
                    <a:pt x="12576" y="3592"/>
                  </a:cubicBezTo>
                  <a:cubicBezTo>
                    <a:pt x="12777" y="2759"/>
                    <a:pt x="10175" y="1391"/>
                    <a:pt x="6772" y="590"/>
                  </a:cubicBezTo>
                  <a:cubicBezTo>
                    <a:pt x="5154" y="194"/>
                    <a:pt x="3642" y="1"/>
                    <a:pt x="2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 flipH="1">
              <a:off x="8009072" y="4384995"/>
              <a:ext cx="351304" cy="124491"/>
            </a:xfrm>
            <a:custGeom>
              <a:avLst/>
              <a:gdLst/>
              <a:ahLst/>
              <a:cxnLst/>
              <a:rect l="l" t="t" r="r" b="b"/>
              <a:pathLst>
                <a:path w="12710" h="4504" extrusionOk="0">
                  <a:moveTo>
                    <a:pt x="367" y="1"/>
                  </a:moveTo>
                  <a:lnTo>
                    <a:pt x="0" y="1568"/>
                  </a:lnTo>
                  <a:lnTo>
                    <a:pt x="12342" y="4504"/>
                  </a:lnTo>
                  <a:lnTo>
                    <a:pt x="12709" y="2936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 flipH="1">
              <a:off x="8003544" y="4365951"/>
              <a:ext cx="353156" cy="118576"/>
            </a:xfrm>
            <a:custGeom>
              <a:avLst/>
              <a:gdLst/>
              <a:ahLst/>
              <a:cxnLst/>
              <a:rect l="l" t="t" r="r" b="b"/>
              <a:pathLst>
                <a:path w="12777" h="4290" extrusionOk="0">
                  <a:moveTo>
                    <a:pt x="2466" y="0"/>
                  </a:moveTo>
                  <a:cubicBezTo>
                    <a:pt x="1187" y="0"/>
                    <a:pt x="339" y="235"/>
                    <a:pt x="234" y="690"/>
                  </a:cubicBezTo>
                  <a:cubicBezTo>
                    <a:pt x="1" y="1557"/>
                    <a:pt x="2603" y="2891"/>
                    <a:pt x="6005" y="3725"/>
                  </a:cubicBezTo>
                  <a:cubicBezTo>
                    <a:pt x="7620" y="4105"/>
                    <a:pt x="9129" y="4290"/>
                    <a:pt x="10291" y="4290"/>
                  </a:cubicBezTo>
                  <a:cubicBezTo>
                    <a:pt x="11577" y="4290"/>
                    <a:pt x="12438" y="4063"/>
                    <a:pt x="12543" y="3625"/>
                  </a:cubicBezTo>
                  <a:cubicBezTo>
                    <a:pt x="12777" y="2758"/>
                    <a:pt x="10175" y="1423"/>
                    <a:pt x="6772" y="589"/>
                  </a:cubicBezTo>
                  <a:cubicBezTo>
                    <a:pt x="5138" y="193"/>
                    <a:pt x="3625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 flipH="1">
              <a:off x="8026596" y="4377615"/>
              <a:ext cx="302437" cy="84855"/>
            </a:xfrm>
            <a:custGeom>
              <a:avLst/>
              <a:gdLst/>
              <a:ahLst/>
              <a:cxnLst/>
              <a:rect l="l" t="t" r="r" b="b"/>
              <a:pathLst>
                <a:path w="10942" h="3070" extrusionOk="0">
                  <a:moveTo>
                    <a:pt x="1396" y="1"/>
                  </a:moveTo>
                  <a:cubicBezTo>
                    <a:pt x="597" y="1"/>
                    <a:pt x="92" y="121"/>
                    <a:pt x="34" y="368"/>
                  </a:cubicBezTo>
                  <a:cubicBezTo>
                    <a:pt x="0" y="434"/>
                    <a:pt x="34" y="501"/>
                    <a:pt x="34" y="534"/>
                  </a:cubicBezTo>
                  <a:cubicBezTo>
                    <a:pt x="236" y="383"/>
                    <a:pt x="698" y="307"/>
                    <a:pt x="1341" y="307"/>
                  </a:cubicBezTo>
                  <a:cubicBezTo>
                    <a:pt x="2393" y="307"/>
                    <a:pt x="3928" y="508"/>
                    <a:pt x="5604" y="901"/>
                  </a:cubicBezTo>
                  <a:cubicBezTo>
                    <a:pt x="8273" y="1535"/>
                    <a:pt x="10441" y="2469"/>
                    <a:pt x="10708" y="3070"/>
                  </a:cubicBezTo>
                  <a:cubicBezTo>
                    <a:pt x="10741" y="3036"/>
                    <a:pt x="10775" y="3003"/>
                    <a:pt x="10808" y="2936"/>
                  </a:cubicBezTo>
                  <a:cubicBezTo>
                    <a:pt x="10942" y="2369"/>
                    <a:pt x="8640" y="1302"/>
                    <a:pt x="5671" y="601"/>
                  </a:cubicBezTo>
                  <a:cubicBezTo>
                    <a:pt x="3973" y="205"/>
                    <a:pt x="2435" y="1"/>
                    <a:pt x="1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 flipH="1">
              <a:off x="7758291" y="3822567"/>
              <a:ext cx="316257" cy="316285"/>
            </a:xfrm>
            <a:custGeom>
              <a:avLst/>
              <a:gdLst/>
              <a:ahLst/>
              <a:cxnLst/>
              <a:rect l="l" t="t" r="r" b="b"/>
              <a:pathLst>
                <a:path w="11442" h="11443" extrusionOk="0">
                  <a:moveTo>
                    <a:pt x="5737" y="1"/>
                  </a:moveTo>
                  <a:cubicBezTo>
                    <a:pt x="2569" y="1"/>
                    <a:pt x="0" y="2569"/>
                    <a:pt x="0" y="5738"/>
                  </a:cubicBezTo>
                  <a:cubicBezTo>
                    <a:pt x="0" y="8874"/>
                    <a:pt x="2569" y="11442"/>
                    <a:pt x="5737" y="11442"/>
                  </a:cubicBezTo>
                  <a:cubicBezTo>
                    <a:pt x="8873" y="11442"/>
                    <a:pt x="11442" y="8874"/>
                    <a:pt x="11442" y="5738"/>
                  </a:cubicBezTo>
                  <a:cubicBezTo>
                    <a:pt x="11442" y="2569"/>
                    <a:pt x="8873" y="1"/>
                    <a:pt x="5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 flipH="1">
              <a:off x="7739855" y="3822567"/>
              <a:ext cx="315345" cy="316285"/>
            </a:xfrm>
            <a:custGeom>
              <a:avLst/>
              <a:gdLst/>
              <a:ahLst/>
              <a:cxnLst/>
              <a:rect l="l" t="t" r="r" b="b"/>
              <a:pathLst>
                <a:path w="11409" h="11443" extrusionOk="0">
                  <a:moveTo>
                    <a:pt x="5705" y="1"/>
                  </a:moveTo>
                  <a:cubicBezTo>
                    <a:pt x="2569" y="1"/>
                    <a:pt x="1" y="2569"/>
                    <a:pt x="1" y="5738"/>
                  </a:cubicBezTo>
                  <a:cubicBezTo>
                    <a:pt x="1" y="8874"/>
                    <a:pt x="2569" y="11442"/>
                    <a:pt x="5705" y="11442"/>
                  </a:cubicBezTo>
                  <a:cubicBezTo>
                    <a:pt x="8874" y="11442"/>
                    <a:pt x="11409" y="8874"/>
                    <a:pt x="11409" y="5738"/>
                  </a:cubicBezTo>
                  <a:cubicBezTo>
                    <a:pt x="11409" y="2569"/>
                    <a:pt x="8874" y="1"/>
                    <a:pt x="5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 flipH="1">
              <a:off x="7834825" y="3912841"/>
              <a:ext cx="143839" cy="139444"/>
            </a:xfrm>
            <a:custGeom>
              <a:avLst/>
              <a:gdLst/>
              <a:ahLst/>
              <a:cxnLst/>
              <a:rect l="l" t="t" r="r" b="b"/>
              <a:pathLst>
                <a:path w="5204" h="5045" extrusionOk="0">
                  <a:moveTo>
                    <a:pt x="3420" y="1"/>
                  </a:moveTo>
                  <a:cubicBezTo>
                    <a:pt x="3381" y="1"/>
                    <a:pt x="3342" y="2"/>
                    <a:pt x="3303" y="4"/>
                  </a:cubicBezTo>
                  <a:cubicBezTo>
                    <a:pt x="3278" y="3"/>
                    <a:pt x="3253" y="3"/>
                    <a:pt x="3228" y="3"/>
                  </a:cubicBezTo>
                  <a:cubicBezTo>
                    <a:pt x="2124" y="3"/>
                    <a:pt x="1127" y="728"/>
                    <a:pt x="801" y="1805"/>
                  </a:cubicBezTo>
                  <a:lnTo>
                    <a:pt x="0" y="1805"/>
                  </a:lnTo>
                  <a:lnTo>
                    <a:pt x="0" y="2305"/>
                  </a:lnTo>
                  <a:lnTo>
                    <a:pt x="734" y="2305"/>
                  </a:lnTo>
                  <a:lnTo>
                    <a:pt x="734" y="2539"/>
                  </a:lnTo>
                  <a:lnTo>
                    <a:pt x="734" y="2772"/>
                  </a:lnTo>
                  <a:lnTo>
                    <a:pt x="0" y="2772"/>
                  </a:lnTo>
                  <a:lnTo>
                    <a:pt x="0" y="3239"/>
                  </a:lnTo>
                  <a:lnTo>
                    <a:pt x="801" y="3239"/>
                  </a:lnTo>
                  <a:cubicBezTo>
                    <a:pt x="1121" y="4296"/>
                    <a:pt x="2086" y="5045"/>
                    <a:pt x="3165" y="5045"/>
                  </a:cubicBezTo>
                  <a:cubicBezTo>
                    <a:pt x="3211" y="5045"/>
                    <a:pt x="3257" y="5043"/>
                    <a:pt x="3303" y="5041"/>
                  </a:cubicBezTo>
                  <a:cubicBezTo>
                    <a:pt x="3342" y="5042"/>
                    <a:pt x="3381" y="5043"/>
                    <a:pt x="3420" y="5043"/>
                  </a:cubicBezTo>
                  <a:cubicBezTo>
                    <a:pt x="4077" y="5043"/>
                    <a:pt x="4696" y="4779"/>
                    <a:pt x="5137" y="4307"/>
                  </a:cubicBezTo>
                  <a:lnTo>
                    <a:pt x="5204" y="4240"/>
                  </a:lnTo>
                  <a:lnTo>
                    <a:pt x="4737" y="3806"/>
                  </a:lnTo>
                  <a:lnTo>
                    <a:pt x="4670" y="3873"/>
                  </a:lnTo>
                  <a:cubicBezTo>
                    <a:pt x="4361" y="4214"/>
                    <a:pt x="3908" y="4410"/>
                    <a:pt x="3444" y="4410"/>
                  </a:cubicBezTo>
                  <a:cubicBezTo>
                    <a:pt x="3408" y="4410"/>
                    <a:pt x="3372" y="4409"/>
                    <a:pt x="3336" y="4407"/>
                  </a:cubicBezTo>
                  <a:cubicBezTo>
                    <a:pt x="3310" y="4408"/>
                    <a:pt x="3284" y="4409"/>
                    <a:pt x="3259" y="4409"/>
                  </a:cubicBezTo>
                  <a:cubicBezTo>
                    <a:pt x="2520" y="4409"/>
                    <a:pt x="1826" y="3949"/>
                    <a:pt x="1568" y="3239"/>
                  </a:cubicBezTo>
                  <a:lnTo>
                    <a:pt x="3870" y="3239"/>
                  </a:lnTo>
                  <a:lnTo>
                    <a:pt x="3870" y="2772"/>
                  </a:lnTo>
                  <a:lnTo>
                    <a:pt x="1435" y="2772"/>
                  </a:lnTo>
                  <a:cubicBezTo>
                    <a:pt x="1435" y="2672"/>
                    <a:pt x="1435" y="2606"/>
                    <a:pt x="1435" y="2539"/>
                  </a:cubicBezTo>
                  <a:cubicBezTo>
                    <a:pt x="1435" y="2472"/>
                    <a:pt x="1435" y="2372"/>
                    <a:pt x="1435" y="2305"/>
                  </a:cubicBezTo>
                  <a:lnTo>
                    <a:pt x="3836" y="2305"/>
                  </a:lnTo>
                  <a:lnTo>
                    <a:pt x="3836" y="1805"/>
                  </a:lnTo>
                  <a:lnTo>
                    <a:pt x="1568" y="1805"/>
                  </a:lnTo>
                  <a:cubicBezTo>
                    <a:pt x="1835" y="1104"/>
                    <a:pt x="2569" y="637"/>
                    <a:pt x="3336" y="637"/>
                  </a:cubicBezTo>
                  <a:cubicBezTo>
                    <a:pt x="3836" y="637"/>
                    <a:pt x="4337" y="838"/>
                    <a:pt x="4670" y="1205"/>
                  </a:cubicBezTo>
                  <a:lnTo>
                    <a:pt x="4737" y="1271"/>
                  </a:lnTo>
                  <a:lnTo>
                    <a:pt x="5204" y="804"/>
                  </a:lnTo>
                  <a:lnTo>
                    <a:pt x="5137" y="738"/>
                  </a:lnTo>
                  <a:cubicBezTo>
                    <a:pt x="4696" y="265"/>
                    <a:pt x="4077" y="1"/>
                    <a:pt x="3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 flipH="1">
              <a:off x="5684710" y="4462886"/>
              <a:ext cx="351304" cy="89526"/>
            </a:xfrm>
            <a:custGeom>
              <a:avLst/>
              <a:gdLst/>
              <a:ahLst/>
              <a:cxnLst/>
              <a:rect l="l" t="t" r="r" b="b"/>
              <a:pathLst>
                <a:path w="12710" h="3239" extrusionOk="0">
                  <a:moveTo>
                    <a:pt x="5481" y="0"/>
                  </a:moveTo>
                  <a:cubicBezTo>
                    <a:pt x="2412" y="0"/>
                    <a:pt x="31" y="599"/>
                    <a:pt x="1" y="1419"/>
                  </a:cubicBezTo>
                  <a:cubicBezTo>
                    <a:pt x="1" y="2286"/>
                    <a:pt x="2803" y="3120"/>
                    <a:pt x="6305" y="3220"/>
                  </a:cubicBezTo>
                  <a:cubicBezTo>
                    <a:pt x="6633" y="3233"/>
                    <a:pt x="6954" y="3239"/>
                    <a:pt x="7268" y="3239"/>
                  </a:cubicBezTo>
                  <a:cubicBezTo>
                    <a:pt x="10313" y="3239"/>
                    <a:pt x="12646" y="2669"/>
                    <a:pt x="12676" y="1853"/>
                  </a:cubicBezTo>
                  <a:cubicBezTo>
                    <a:pt x="12710" y="985"/>
                    <a:pt x="9908" y="151"/>
                    <a:pt x="6405" y="18"/>
                  </a:cubicBezTo>
                  <a:cubicBezTo>
                    <a:pt x="6092" y="6"/>
                    <a:pt x="578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 flipH="1">
              <a:off x="5683771" y="4456915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069"/>
                  </a:lnTo>
                  <a:lnTo>
                    <a:pt x="12743" y="46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 flipH="1">
              <a:off x="5682858" y="4418633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512" y="0"/>
                  </a:moveTo>
                  <a:cubicBezTo>
                    <a:pt x="2443" y="0"/>
                    <a:pt x="64" y="596"/>
                    <a:pt x="33" y="1385"/>
                  </a:cubicBezTo>
                  <a:cubicBezTo>
                    <a:pt x="0" y="2286"/>
                    <a:pt x="2802" y="3120"/>
                    <a:pt x="6305" y="3220"/>
                  </a:cubicBezTo>
                  <a:cubicBezTo>
                    <a:pt x="6632" y="3233"/>
                    <a:pt x="6954" y="3239"/>
                    <a:pt x="7269" y="3239"/>
                  </a:cubicBezTo>
                  <a:cubicBezTo>
                    <a:pt x="10319" y="3239"/>
                    <a:pt x="12679" y="2669"/>
                    <a:pt x="12709" y="1852"/>
                  </a:cubicBezTo>
                  <a:cubicBezTo>
                    <a:pt x="12742" y="952"/>
                    <a:pt x="9940" y="151"/>
                    <a:pt x="6438" y="18"/>
                  </a:cubicBezTo>
                  <a:cubicBezTo>
                    <a:pt x="6124" y="6"/>
                    <a:pt x="5814" y="0"/>
                    <a:pt x="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 flipH="1">
              <a:off x="5704998" y="4430685"/>
              <a:ext cx="306113" cy="41018"/>
            </a:xfrm>
            <a:custGeom>
              <a:avLst/>
              <a:gdLst/>
              <a:ahLst/>
              <a:cxnLst/>
              <a:rect l="l" t="t" r="r" b="b"/>
              <a:pathLst>
                <a:path w="11075" h="1484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0" y="1050"/>
                    <a:pt x="67" y="1083"/>
                  </a:cubicBezTo>
                  <a:cubicBezTo>
                    <a:pt x="416" y="618"/>
                    <a:pt x="2234" y="330"/>
                    <a:pt x="4529" y="330"/>
                  </a:cubicBezTo>
                  <a:cubicBezTo>
                    <a:pt x="4867" y="330"/>
                    <a:pt x="5215" y="336"/>
                    <a:pt x="5571" y="349"/>
                  </a:cubicBezTo>
                  <a:cubicBezTo>
                    <a:pt x="8306" y="449"/>
                    <a:pt x="10608" y="916"/>
                    <a:pt x="10975" y="1483"/>
                  </a:cubicBezTo>
                  <a:cubicBezTo>
                    <a:pt x="11008" y="1450"/>
                    <a:pt x="11042" y="1383"/>
                    <a:pt x="11042" y="1316"/>
                  </a:cubicBezTo>
                  <a:cubicBezTo>
                    <a:pt x="11075" y="749"/>
                    <a:pt x="8640" y="149"/>
                    <a:pt x="5571" y="15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 flipH="1">
              <a:off x="5642282" y="4399230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475" y="1"/>
                  </a:moveTo>
                  <a:cubicBezTo>
                    <a:pt x="2425" y="1"/>
                    <a:pt x="64" y="570"/>
                    <a:pt x="34" y="1387"/>
                  </a:cubicBezTo>
                  <a:cubicBezTo>
                    <a:pt x="1" y="2288"/>
                    <a:pt x="2803" y="3088"/>
                    <a:pt x="6305" y="3222"/>
                  </a:cubicBezTo>
                  <a:cubicBezTo>
                    <a:pt x="6620" y="3234"/>
                    <a:pt x="6929" y="3239"/>
                    <a:pt x="7232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53"/>
                    <a:pt x="9941" y="119"/>
                    <a:pt x="6439" y="19"/>
                  </a:cubicBezTo>
                  <a:cubicBezTo>
                    <a:pt x="6111" y="7"/>
                    <a:pt x="5789" y="1"/>
                    <a:pt x="5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 flipH="1">
              <a:off x="5641370" y="4393287"/>
              <a:ext cx="352217" cy="57187"/>
            </a:xfrm>
            <a:custGeom>
              <a:avLst/>
              <a:gdLst/>
              <a:ahLst/>
              <a:cxnLst/>
              <a:rect l="l" t="t" r="r" b="b"/>
              <a:pathLst>
                <a:path w="12743" h="20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069"/>
                  </a:lnTo>
                  <a:lnTo>
                    <a:pt x="12743" y="4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 flipH="1">
              <a:off x="5640458" y="4354977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442" y="1"/>
                  </a:moveTo>
                  <a:cubicBezTo>
                    <a:pt x="2397" y="1"/>
                    <a:pt x="64" y="570"/>
                    <a:pt x="34" y="1387"/>
                  </a:cubicBezTo>
                  <a:cubicBezTo>
                    <a:pt x="0" y="2254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86"/>
                    <a:pt x="9908" y="119"/>
                    <a:pt x="6405" y="19"/>
                  </a:cubicBezTo>
                  <a:cubicBezTo>
                    <a:pt x="6078" y="7"/>
                    <a:pt x="5756" y="1"/>
                    <a:pt x="5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 flipH="1">
              <a:off x="5663509" y="4367056"/>
              <a:ext cx="306113" cy="40106"/>
            </a:xfrm>
            <a:custGeom>
              <a:avLst/>
              <a:gdLst/>
              <a:ahLst/>
              <a:cxnLst/>
              <a:rect l="l" t="t" r="r" b="b"/>
              <a:pathLst>
                <a:path w="11075" h="1451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34" y="1016"/>
                    <a:pt x="67" y="1083"/>
                  </a:cubicBezTo>
                  <a:cubicBezTo>
                    <a:pt x="420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40" y="416"/>
                    <a:pt x="10608" y="916"/>
                    <a:pt x="11008" y="1450"/>
                  </a:cubicBezTo>
                  <a:cubicBezTo>
                    <a:pt x="11042" y="1417"/>
                    <a:pt x="11042" y="1350"/>
                    <a:pt x="11075" y="1317"/>
                  </a:cubicBezTo>
                  <a:cubicBezTo>
                    <a:pt x="11075" y="716"/>
                    <a:pt x="8640" y="116"/>
                    <a:pt x="5571" y="16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 flipH="1">
              <a:off x="5640458" y="4318105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442" y="0"/>
                  </a:moveTo>
                  <a:cubicBezTo>
                    <a:pt x="2397" y="0"/>
                    <a:pt x="64" y="570"/>
                    <a:pt x="34" y="1386"/>
                  </a:cubicBezTo>
                  <a:cubicBezTo>
                    <a:pt x="0" y="2287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3"/>
                  </a:cubicBezTo>
                  <a:cubicBezTo>
                    <a:pt x="12743" y="953"/>
                    <a:pt x="9908" y="152"/>
                    <a:pt x="6405" y="19"/>
                  </a:cubicBezTo>
                  <a:cubicBezTo>
                    <a:pt x="6078" y="6"/>
                    <a:pt x="5756" y="0"/>
                    <a:pt x="5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 flipH="1">
              <a:off x="5640458" y="4312162"/>
              <a:ext cx="351304" cy="57187"/>
            </a:xfrm>
            <a:custGeom>
              <a:avLst/>
              <a:gdLst/>
              <a:ahLst/>
              <a:cxnLst/>
              <a:rect l="l" t="t" r="r" b="b"/>
              <a:pathLst>
                <a:path w="12710" h="2069" extrusionOk="0">
                  <a:moveTo>
                    <a:pt x="34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10" y="4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 flipH="1">
              <a:off x="5639518" y="4272941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513" y="1"/>
                  </a:moveTo>
                  <a:cubicBezTo>
                    <a:pt x="2444" y="1"/>
                    <a:pt x="65" y="597"/>
                    <a:pt x="34" y="1386"/>
                  </a:cubicBezTo>
                  <a:cubicBezTo>
                    <a:pt x="1" y="2287"/>
                    <a:pt x="2836" y="3121"/>
                    <a:pt x="6339" y="3221"/>
                  </a:cubicBezTo>
                  <a:cubicBezTo>
                    <a:pt x="6666" y="3233"/>
                    <a:pt x="6988" y="3239"/>
                    <a:pt x="7302" y="3239"/>
                  </a:cubicBezTo>
                  <a:cubicBezTo>
                    <a:pt x="10347" y="3239"/>
                    <a:pt x="12680" y="2669"/>
                    <a:pt x="12710" y="1853"/>
                  </a:cubicBezTo>
                  <a:cubicBezTo>
                    <a:pt x="12743" y="986"/>
                    <a:pt x="9941" y="152"/>
                    <a:pt x="6439" y="18"/>
                  </a:cubicBezTo>
                  <a:cubicBezTo>
                    <a:pt x="6124" y="6"/>
                    <a:pt x="5815" y="1"/>
                    <a:pt x="5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 flipH="1">
              <a:off x="5661658" y="4285932"/>
              <a:ext cx="306113" cy="40078"/>
            </a:xfrm>
            <a:custGeom>
              <a:avLst/>
              <a:gdLst/>
              <a:ahLst/>
              <a:cxnLst/>
              <a:rect l="l" t="t" r="r" b="b"/>
              <a:pathLst>
                <a:path w="11075" h="1450" extrusionOk="0">
                  <a:moveTo>
                    <a:pt x="4641" y="0"/>
                  </a:moveTo>
                  <a:cubicBezTo>
                    <a:pt x="2012" y="0"/>
                    <a:pt x="0" y="378"/>
                    <a:pt x="0" y="916"/>
                  </a:cubicBezTo>
                  <a:cubicBezTo>
                    <a:pt x="0" y="983"/>
                    <a:pt x="33" y="1016"/>
                    <a:pt x="67" y="1083"/>
                  </a:cubicBezTo>
                  <a:cubicBezTo>
                    <a:pt x="419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06" y="416"/>
                    <a:pt x="10608" y="916"/>
                    <a:pt x="10975" y="1450"/>
                  </a:cubicBezTo>
                  <a:cubicBezTo>
                    <a:pt x="11008" y="1416"/>
                    <a:pt x="11041" y="1383"/>
                    <a:pt x="11041" y="1316"/>
                  </a:cubicBezTo>
                  <a:cubicBezTo>
                    <a:pt x="11075" y="716"/>
                    <a:pt x="8640" y="115"/>
                    <a:pt x="5571" y="15"/>
                  </a:cubicBezTo>
                  <a:cubicBezTo>
                    <a:pt x="5254" y="5"/>
                    <a:pt x="4943" y="0"/>
                    <a:pt x="4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 flipH="1">
              <a:off x="5598970" y="4253758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683" y="1"/>
                  </a:moveTo>
                  <a:cubicBezTo>
                    <a:pt x="2533" y="1"/>
                    <a:pt x="65" y="578"/>
                    <a:pt x="34" y="1413"/>
                  </a:cubicBezTo>
                  <a:cubicBezTo>
                    <a:pt x="1" y="2280"/>
                    <a:pt x="2836" y="3114"/>
                    <a:pt x="6305" y="3247"/>
                  </a:cubicBezTo>
                  <a:cubicBezTo>
                    <a:pt x="6561" y="3255"/>
                    <a:pt x="6813" y="3258"/>
                    <a:pt x="7061" y="3258"/>
                  </a:cubicBezTo>
                  <a:cubicBezTo>
                    <a:pt x="10211" y="3258"/>
                    <a:pt x="12679" y="2681"/>
                    <a:pt x="12710" y="1846"/>
                  </a:cubicBezTo>
                  <a:cubicBezTo>
                    <a:pt x="12743" y="979"/>
                    <a:pt x="9941" y="145"/>
                    <a:pt x="6438" y="12"/>
                  </a:cubicBezTo>
                  <a:cubicBezTo>
                    <a:pt x="6183" y="5"/>
                    <a:pt x="5931" y="1"/>
                    <a:pt x="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 flipH="1">
              <a:off x="5598030" y="4247622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8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43" y="4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 flipH="1">
              <a:off x="5597118" y="4209312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512" y="1"/>
                  </a:moveTo>
                  <a:cubicBezTo>
                    <a:pt x="2444" y="1"/>
                    <a:pt x="64" y="597"/>
                    <a:pt x="34" y="1386"/>
                  </a:cubicBezTo>
                  <a:cubicBezTo>
                    <a:pt x="0" y="2287"/>
                    <a:pt x="2802" y="3121"/>
                    <a:pt x="6305" y="3221"/>
                  </a:cubicBezTo>
                  <a:cubicBezTo>
                    <a:pt x="6632" y="3233"/>
                    <a:pt x="6954" y="3240"/>
                    <a:pt x="7269" y="3240"/>
                  </a:cubicBezTo>
                  <a:cubicBezTo>
                    <a:pt x="10319" y="3240"/>
                    <a:pt x="12679" y="2670"/>
                    <a:pt x="12709" y="1853"/>
                  </a:cubicBezTo>
                  <a:cubicBezTo>
                    <a:pt x="12743" y="986"/>
                    <a:pt x="9907" y="152"/>
                    <a:pt x="6438" y="19"/>
                  </a:cubicBezTo>
                  <a:cubicBezTo>
                    <a:pt x="6124" y="7"/>
                    <a:pt x="5815" y="1"/>
                    <a:pt x="5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 flipH="1">
              <a:off x="5619230" y="4221999"/>
              <a:ext cx="306141" cy="40410"/>
            </a:xfrm>
            <a:custGeom>
              <a:avLst/>
              <a:gdLst/>
              <a:ahLst/>
              <a:cxnLst/>
              <a:rect l="l" t="t" r="r" b="b"/>
              <a:pathLst>
                <a:path w="11076" h="1462" extrusionOk="0">
                  <a:moveTo>
                    <a:pt x="4405" y="1"/>
                  </a:moveTo>
                  <a:cubicBezTo>
                    <a:pt x="1893" y="1"/>
                    <a:pt x="1" y="372"/>
                    <a:pt x="1" y="894"/>
                  </a:cubicBezTo>
                  <a:cubicBezTo>
                    <a:pt x="1" y="961"/>
                    <a:pt x="1" y="1027"/>
                    <a:pt x="34" y="1061"/>
                  </a:cubicBezTo>
                  <a:cubicBezTo>
                    <a:pt x="412" y="596"/>
                    <a:pt x="2234" y="308"/>
                    <a:pt x="4507" y="308"/>
                  </a:cubicBezTo>
                  <a:cubicBezTo>
                    <a:pt x="4842" y="308"/>
                    <a:pt x="5187" y="314"/>
                    <a:pt x="5538" y="327"/>
                  </a:cubicBezTo>
                  <a:cubicBezTo>
                    <a:pt x="8306" y="427"/>
                    <a:pt x="10575" y="894"/>
                    <a:pt x="10975" y="1461"/>
                  </a:cubicBezTo>
                  <a:cubicBezTo>
                    <a:pt x="11008" y="1428"/>
                    <a:pt x="11042" y="1361"/>
                    <a:pt x="11042" y="1294"/>
                  </a:cubicBezTo>
                  <a:cubicBezTo>
                    <a:pt x="11075" y="694"/>
                    <a:pt x="8640" y="127"/>
                    <a:pt x="5571" y="27"/>
                  </a:cubicBezTo>
                  <a:cubicBezTo>
                    <a:pt x="5171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 flipH="1">
              <a:off x="6639906" y="442756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2" y="1"/>
                  </a:moveTo>
                  <a:cubicBezTo>
                    <a:pt x="2353" y="1"/>
                    <a:pt x="67" y="563"/>
                    <a:pt x="67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3" y="3243"/>
                    <a:pt x="6956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3" y="996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 flipH="1">
              <a:off x="6638967" y="442004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0"/>
                  </a:moveTo>
                  <a:lnTo>
                    <a:pt x="1" y="1601"/>
                  </a:lnTo>
                  <a:lnTo>
                    <a:pt x="12676" y="2168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 flipH="1">
              <a:off x="6638054" y="438330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0" y="3243"/>
                    <a:pt x="6949" y="3249"/>
                    <a:pt x="7262" y="3249"/>
                  </a:cubicBezTo>
                  <a:cubicBezTo>
                    <a:pt x="10287" y="3249"/>
                    <a:pt x="12649" y="2682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9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 flipH="1">
              <a:off x="6676779" y="4360257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97"/>
                    <a:pt x="6305" y="3231"/>
                  </a:cubicBezTo>
                  <a:cubicBezTo>
                    <a:pt x="6695" y="3249"/>
                    <a:pt x="7078" y="3258"/>
                    <a:pt x="7451" y="3258"/>
                  </a:cubicBezTo>
                  <a:cubicBezTo>
                    <a:pt x="10391" y="3258"/>
                    <a:pt x="12680" y="2696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10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 flipH="1">
              <a:off x="6675866" y="4353651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 flipH="1">
              <a:off x="6674927" y="4316004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92" y="0"/>
                  </a:moveTo>
                  <a:cubicBezTo>
                    <a:pt x="2353" y="0"/>
                    <a:pt x="64" y="563"/>
                    <a:pt x="34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30" y="3243"/>
                    <a:pt x="6950" y="3249"/>
                    <a:pt x="7264" y="3249"/>
                  </a:cubicBezTo>
                  <a:cubicBezTo>
                    <a:pt x="10293" y="3249"/>
                    <a:pt x="12680" y="2682"/>
                    <a:pt x="12710" y="1896"/>
                  </a:cubicBezTo>
                  <a:cubicBezTo>
                    <a:pt x="12743" y="995"/>
                    <a:pt x="9941" y="162"/>
                    <a:pt x="6439" y="28"/>
                  </a:cubicBezTo>
                  <a:cubicBezTo>
                    <a:pt x="6048" y="9"/>
                    <a:pt x="5665" y="0"/>
                    <a:pt x="5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 flipH="1">
              <a:off x="6672163" y="4279381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1" y="0"/>
                  </a:moveTo>
                  <a:cubicBezTo>
                    <a:pt x="2457" y="0"/>
                    <a:pt x="95" y="567"/>
                    <a:pt x="34" y="1353"/>
                  </a:cubicBezTo>
                  <a:cubicBezTo>
                    <a:pt x="1" y="2254"/>
                    <a:pt x="2803" y="3088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20"/>
                    <a:pt x="9941" y="152"/>
                    <a:pt x="6439" y="19"/>
                  </a:cubicBezTo>
                  <a:cubicBezTo>
                    <a:pt x="6114" y="6"/>
                    <a:pt x="5794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 flipH="1">
              <a:off x="6671251" y="427249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3" y="5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 flipH="1">
              <a:off x="6670338" y="423510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41" y="0"/>
                  </a:moveTo>
                  <a:cubicBezTo>
                    <a:pt x="2435" y="0"/>
                    <a:pt x="94" y="541"/>
                    <a:pt x="34" y="1354"/>
                  </a:cubicBezTo>
                  <a:cubicBezTo>
                    <a:pt x="1" y="2255"/>
                    <a:pt x="2803" y="3089"/>
                    <a:pt x="6305" y="3222"/>
                  </a:cubicBezTo>
                  <a:cubicBezTo>
                    <a:pt x="6695" y="3241"/>
                    <a:pt x="7079" y="3250"/>
                    <a:pt x="7452" y="3250"/>
                  </a:cubicBezTo>
                  <a:cubicBezTo>
                    <a:pt x="10391" y="3250"/>
                    <a:pt x="12680" y="2687"/>
                    <a:pt x="12710" y="1888"/>
                  </a:cubicBezTo>
                  <a:cubicBezTo>
                    <a:pt x="12743" y="987"/>
                    <a:pt x="9941" y="153"/>
                    <a:pt x="6438" y="20"/>
                  </a:cubicBezTo>
                  <a:cubicBezTo>
                    <a:pt x="6099" y="7"/>
                    <a:pt x="5766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 flipH="1">
              <a:off x="6709063" y="421207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6" y="0"/>
                  </a:moveTo>
                  <a:cubicBezTo>
                    <a:pt x="2457" y="0"/>
                    <a:pt x="97" y="567"/>
                    <a:pt x="67" y="1353"/>
                  </a:cubicBezTo>
                  <a:cubicBezTo>
                    <a:pt x="1" y="2254"/>
                    <a:pt x="2836" y="3088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10" y="1887"/>
                  </a:cubicBezTo>
                  <a:cubicBezTo>
                    <a:pt x="12743" y="1019"/>
                    <a:pt x="9941" y="186"/>
                    <a:pt x="6472" y="19"/>
                  </a:cubicBezTo>
                  <a:cubicBezTo>
                    <a:pt x="6144" y="6"/>
                    <a:pt x="5821" y="0"/>
                    <a:pt x="5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 flipH="1">
              <a:off x="6708123" y="4205194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8" y="1"/>
                  </a:moveTo>
                  <a:lnTo>
                    <a:pt x="1" y="1602"/>
                  </a:lnTo>
                  <a:lnTo>
                    <a:pt x="12677" y="2136"/>
                  </a:lnTo>
                  <a:lnTo>
                    <a:pt x="12743" y="5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 flipH="1">
              <a:off x="6707211" y="4167824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5" y="0"/>
                  </a:moveTo>
                  <a:cubicBezTo>
                    <a:pt x="2456" y="0"/>
                    <a:pt x="97" y="567"/>
                    <a:pt x="67" y="1353"/>
                  </a:cubicBezTo>
                  <a:cubicBezTo>
                    <a:pt x="0" y="2254"/>
                    <a:pt x="2836" y="3087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09" y="1887"/>
                  </a:cubicBezTo>
                  <a:cubicBezTo>
                    <a:pt x="12743" y="1019"/>
                    <a:pt x="9941" y="185"/>
                    <a:pt x="6472" y="19"/>
                  </a:cubicBezTo>
                  <a:cubicBezTo>
                    <a:pt x="6143" y="6"/>
                    <a:pt x="5821" y="0"/>
                    <a:pt x="5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 flipH="1">
              <a:off x="6652814" y="4154916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5481" y="0"/>
                  </a:moveTo>
                  <a:cubicBezTo>
                    <a:pt x="2456" y="0"/>
                    <a:pt x="94" y="567"/>
                    <a:pt x="34" y="1353"/>
                  </a:cubicBezTo>
                  <a:cubicBezTo>
                    <a:pt x="0" y="2254"/>
                    <a:pt x="2802" y="3087"/>
                    <a:pt x="6305" y="3254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09" y="1920"/>
                  </a:cubicBezTo>
                  <a:cubicBezTo>
                    <a:pt x="12743" y="1019"/>
                    <a:pt x="9941" y="185"/>
                    <a:pt x="6438" y="19"/>
                  </a:cubicBezTo>
                  <a:cubicBezTo>
                    <a:pt x="6113" y="6"/>
                    <a:pt x="579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 flipH="1">
              <a:off x="6651875" y="414803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 flipH="1">
              <a:off x="6650963" y="411063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0" y="1"/>
                  </a:moveTo>
                  <a:cubicBezTo>
                    <a:pt x="2456" y="1"/>
                    <a:pt x="94" y="568"/>
                    <a:pt x="33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8"/>
                    <a:pt x="6948" y="3274"/>
                    <a:pt x="7260" y="3274"/>
                  </a:cubicBezTo>
                  <a:cubicBezTo>
                    <a:pt x="10286" y="3274"/>
                    <a:pt x="12649" y="2704"/>
                    <a:pt x="12709" y="1887"/>
                  </a:cubicBezTo>
                  <a:cubicBezTo>
                    <a:pt x="12742" y="1020"/>
                    <a:pt x="9940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 flipH="1">
              <a:off x="6689687" y="4088275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316" y="0"/>
                  </a:moveTo>
                  <a:cubicBezTo>
                    <a:pt x="2359" y="0"/>
                    <a:pt x="96" y="563"/>
                    <a:pt x="67" y="1362"/>
                  </a:cubicBezTo>
                  <a:cubicBezTo>
                    <a:pt x="0" y="2229"/>
                    <a:pt x="2835" y="3063"/>
                    <a:pt x="6305" y="3230"/>
                  </a:cubicBezTo>
                  <a:cubicBezTo>
                    <a:pt x="6633" y="3243"/>
                    <a:pt x="6955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2" y="995"/>
                    <a:pt x="9940" y="161"/>
                    <a:pt x="6471" y="28"/>
                  </a:cubicBezTo>
                  <a:cubicBezTo>
                    <a:pt x="6077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 flipH="1">
              <a:off x="6688775" y="4080729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 flipH="1">
              <a:off x="6687835" y="4043331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508" y="1"/>
                  </a:moveTo>
                  <a:cubicBezTo>
                    <a:pt x="2458" y="1"/>
                    <a:pt x="98" y="571"/>
                    <a:pt x="67" y="1387"/>
                  </a:cubicBezTo>
                  <a:cubicBezTo>
                    <a:pt x="1" y="2254"/>
                    <a:pt x="2836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72" y="19"/>
                  </a:cubicBezTo>
                  <a:cubicBezTo>
                    <a:pt x="6145" y="7"/>
                    <a:pt x="5823" y="1"/>
                    <a:pt x="5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 flipH="1">
              <a:off x="6652814" y="404031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7451" y="1"/>
                  </a:moveTo>
                  <a:cubicBezTo>
                    <a:pt x="7079" y="1"/>
                    <a:pt x="6695" y="10"/>
                    <a:pt x="6305" y="28"/>
                  </a:cubicBezTo>
                  <a:cubicBezTo>
                    <a:pt x="2802" y="162"/>
                    <a:pt x="0" y="1029"/>
                    <a:pt x="34" y="1896"/>
                  </a:cubicBezTo>
                  <a:cubicBezTo>
                    <a:pt x="94" y="2682"/>
                    <a:pt x="2456" y="3249"/>
                    <a:pt x="5506" y="3249"/>
                  </a:cubicBezTo>
                  <a:cubicBezTo>
                    <a:pt x="5821" y="3249"/>
                    <a:pt x="6143" y="3243"/>
                    <a:pt x="6472" y="3231"/>
                  </a:cubicBezTo>
                  <a:cubicBezTo>
                    <a:pt x="9941" y="3097"/>
                    <a:pt x="12743" y="2230"/>
                    <a:pt x="12709" y="1363"/>
                  </a:cubicBezTo>
                  <a:cubicBezTo>
                    <a:pt x="12680" y="563"/>
                    <a:pt x="10391" y="1"/>
                    <a:pt x="7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 flipH="1">
              <a:off x="6654639" y="3996066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2"/>
                    <a:pt x="1" y="996"/>
                    <a:pt x="34" y="1896"/>
                  </a:cubicBezTo>
                  <a:cubicBezTo>
                    <a:pt x="94" y="2709"/>
                    <a:pt x="2435" y="3250"/>
                    <a:pt x="5465" y="3250"/>
                  </a:cubicBezTo>
                  <a:cubicBezTo>
                    <a:pt x="5793" y="3250"/>
                    <a:pt x="6130" y="3244"/>
                    <a:pt x="6472" y="3230"/>
                  </a:cubicBezTo>
                  <a:cubicBezTo>
                    <a:pt x="9941" y="3064"/>
                    <a:pt x="12743" y="2230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 flipH="1">
              <a:off x="6615915" y="3973235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312" y="1"/>
                  </a:moveTo>
                  <a:cubicBezTo>
                    <a:pt x="6984" y="1"/>
                    <a:pt x="6647" y="7"/>
                    <a:pt x="6305" y="20"/>
                  </a:cubicBezTo>
                  <a:cubicBezTo>
                    <a:pt x="2803" y="154"/>
                    <a:pt x="1" y="1021"/>
                    <a:pt x="67" y="1888"/>
                  </a:cubicBezTo>
                  <a:cubicBezTo>
                    <a:pt x="97" y="2688"/>
                    <a:pt x="2360" y="3250"/>
                    <a:pt x="5316" y="3250"/>
                  </a:cubicBezTo>
                  <a:cubicBezTo>
                    <a:pt x="5692" y="3250"/>
                    <a:pt x="6078" y="3241"/>
                    <a:pt x="6472" y="3223"/>
                  </a:cubicBezTo>
                  <a:cubicBezTo>
                    <a:pt x="9941" y="3089"/>
                    <a:pt x="12743" y="2255"/>
                    <a:pt x="12710" y="1355"/>
                  </a:cubicBezTo>
                  <a:cubicBezTo>
                    <a:pt x="12680" y="542"/>
                    <a:pt x="10341" y="1"/>
                    <a:pt x="7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 flipH="1">
              <a:off x="6616854" y="396640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2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 flipH="1">
              <a:off x="6617766" y="3929646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506" y="0"/>
                  </a:moveTo>
                  <a:cubicBezTo>
                    <a:pt x="7117" y="0"/>
                    <a:pt x="6715" y="10"/>
                    <a:pt x="6305" y="29"/>
                  </a:cubicBezTo>
                  <a:cubicBezTo>
                    <a:pt x="2803" y="163"/>
                    <a:pt x="1" y="997"/>
                    <a:pt x="68" y="1897"/>
                  </a:cubicBezTo>
                  <a:cubicBezTo>
                    <a:pt x="98" y="2683"/>
                    <a:pt x="2457" y="3250"/>
                    <a:pt x="5481" y="3250"/>
                  </a:cubicBezTo>
                  <a:cubicBezTo>
                    <a:pt x="5794" y="3250"/>
                    <a:pt x="6114" y="3244"/>
                    <a:pt x="6439" y="3232"/>
                  </a:cubicBezTo>
                  <a:cubicBezTo>
                    <a:pt x="9941" y="3065"/>
                    <a:pt x="12743" y="2231"/>
                    <a:pt x="12710" y="1364"/>
                  </a:cubicBezTo>
                  <a:cubicBezTo>
                    <a:pt x="12681" y="539"/>
                    <a:pt x="10441" y="0"/>
                    <a:pt x="7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 flipH="1">
              <a:off x="6620530" y="3892138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7264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3" y="186"/>
                    <a:pt x="1" y="1020"/>
                    <a:pt x="34" y="1887"/>
                  </a:cubicBezTo>
                  <a:cubicBezTo>
                    <a:pt x="64" y="2686"/>
                    <a:pt x="2326" y="3249"/>
                    <a:pt x="5283" y="3249"/>
                  </a:cubicBezTo>
                  <a:cubicBezTo>
                    <a:pt x="5658" y="3249"/>
                    <a:pt x="6045" y="3240"/>
                    <a:pt x="6439" y="3221"/>
                  </a:cubicBezTo>
                  <a:cubicBezTo>
                    <a:pt x="9941" y="3088"/>
                    <a:pt x="12743" y="2254"/>
                    <a:pt x="12710" y="1353"/>
                  </a:cubicBezTo>
                  <a:cubicBezTo>
                    <a:pt x="12680" y="567"/>
                    <a:pt x="10293" y="0"/>
                    <a:pt x="7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 flipH="1">
              <a:off x="6621470" y="388525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1"/>
                  </a:moveTo>
                  <a:lnTo>
                    <a:pt x="0" y="535"/>
                  </a:lnTo>
                  <a:lnTo>
                    <a:pt x="67" y="2136"/>
                  </a:lnTo>
                  <a:lnTo>
                    <a:pt x="12743" y="1602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 flipH="1">
              <a:off x="6622382" y="384788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3" y="1887"/>
                  </a:cubicBezTo>
                  <a:cubicBezTo>
                    <a:pt x="63" y="2686"/>
                    <a:pt x="2352" y="3249"/>
                    <a:pt x="5292" y="3249"/>
                  </a:cubicBezTo>
                  <a:cubicBezTo>
                    <a:pt x="5664" y="3249"/>
                    <a:pt x="6048" y="3240"/>
                    <a:pt x="6438" y="3221"/>
                  </a:cubicBezTo>
                  <a:cubicBezTo>
                    <a:pt x="9941" y="3088"/>
                    <a:pt x="12743" y="2254"/>
                    <a:pt x="12709" y="1353"/>
                  </a:cubicBezTo>
                  <a:cubicBezTo>
                    <a:pt x="12679" y="567"/>
                    <a:pt x="10292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 flipH="1">
              <a:off x="6583658" y="3825718"/>
              <a:ext cx="352217" cy="89858"/>
            </a:xfrm>
            <a:custGeom>
              <a:avLst/>
              <a:gdLst/>
              <a:ahLst/>
              <a:cxnLst/>
              <a:rect l="l" t="t" r="r" b="b"/>
              <a:pathLst>
                <a:path w="12743" h="3251" extrusionOk="0">
                  <a:moveTo>
                    <a:pt x="7303" y="1"/>
                  </a:moveTo>
                  <a:cubicBezTo>
                    <a:pt x="6977" y="1"/>
                    <a:pt x="6644" y="7"/>
                    <a:pt x="6305" y="20"/>
                  </a:cubicBezTo>
                  <a:cubicBezTo>
                    <a:pt x="2802" y="154"/>
                    <a:pt x="0" y="1021"/>
                    <a:pt x="33" y="1888"/>
                  </a:cubicBezTo>
                  <a:cubicBezTo>
                    <a:pt x="63" y="2687"/>
                    <a:pt x="2352" y="3250"/>
                    <a:pt x="5292" y="3250"/>
                  </a:cubicBezTo>
                  <a:cubicBezTo>
                    <a:pt x="5664" y="3250"/>
                    <a:pt x="6048" y="3241"/>
                    <a:pt x="6438" y="3222"/>
                  </a:cubicBezTo>
                  <a:cubicBezTo>
                    <a:pt x="9941" y="3089"/>
                    <a:pt x="12743" y="2255"/>
                    <a:pt x="12709" y="1354"/>
                  </a:cubicBezTo>
                  <a:cubicBezTo>
                    <a:pt x="12679" y="542"/>
                    <a:pt x="10314" y="1"/>
                    <a:pt x="7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 flipH="1">
              <a:off x="6585510" y="3817951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12676" y="1"/>
                  </a:moveTo>
                  <a:lnTo>
                    <a:pt x="0" y="568"/>
                  </a:lnTo>
                  <a:lnTo>
                    <a:pt x="100" y="2169"/>
                  </a:lnTo>
                  <a:lnTo>
                    <a:pt x="12743" y="1635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 flipH="1">
              <a:off x="6585510" y="3780581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4" y="1887"/>
                  </a:cubicBezTo>
                  <a:cubicBezTo>
                    <a:pt x="64" y="2703"/>
                    <a:pt x="2452" y="3273"/>
                    <a:pt x="5482" y="3273"/>
                  </a:cubicBezTo>
                  <a:cubicBezTo>
                    <a:pt x="5795" y="3273"/>
                    <a:pt x="6114" y="3267"/>
                    <a:pt x="6438" y="3254"/>
                  </a:cubicBezTo>
                  <a:cubicBezTo>
                    <a:pt x="9941" y="3087"/>
                    <a:pt x="12743" y="2254"/>
                    <a:pt x="12709" y="1353"/>
                  </a:cubicBezTo>
                  <a:cubicBezTo>
                    <a:pt x="12679" y="567"/>
                    <a:pt x="10293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 flipH="1">
              <a:off x="6639906" y="3768337"/>
              <a:ext cx="350365" cy="89802"/>
            </a:xfrm>
            <a:custGeom>
              <a:avLst/>
              <a:gdLst/>
              <a:ahLst/>
              <a:cxnLst/>
              <a:rect l="l" t="t" r="r" b="b"/>
              <a:pathLst>
                <a:path w="12676" h="3249" extrusionOk="0">
                  <a:moveTo>
                    <a:pt x="7393" y="0"/>
                  </a:moveTo>
                  <a:cubicBezTo>
                    <a:pt x="7018" y="0"/>
                    <a:pt x="6632" y="9"/>
                    <a:pt x="6238" y="28"/>
                  </a:cubicBezTo>
                  <a:cubicBezTo>
                    <a:pt x="2769" y="161"/>
                    <a:pt x="0" y="995"/>
                    <a:pt x="0" y="1896"/>
                  </a:cubicBezTo>
                  <a:cubicBezTo>
                    <a:pt x="0" y="2682"/>
                    <a:pt x="2384" y="3249"/>
                    <a:pt x="5413" y="3249"/>
                  </a:cubicBezTo>
                  <a:cubicBezTo>
                    <a:pt x="5726" y="3249"/>
                    <a:pt x="6046" y="3243"/>
                    <a:pt x="6371" y="3230"/>
                  </a:cubicBezTo>
                  <a:cubicBezTo>
                    <a:pt x="9874" y="3063"/>
                    <a:pt x="12676" y="2230"/>
                    <a:pt x="12642" y="1362"/>
                  </a:cubicBezTo>
                  <a:cubicBezTo>
                    <a:pt x="12613" y="563"/>
                    <a:pt x="10350" y="0"/>
                    <a:pt x="7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 flipH="1">
              <a:off x="6640818" y="3760791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12677" y="1"/>
                  </a:moveTo>
                  <a:lnTo>
                    <a:pt x="1" y="568"/>
                  </a:lnTo>
                  <a:lnTo>
                    <a:pt x="68" y="2169"/>
                  </a:lnTo>
                  <a:lnTo>
                    <a:pt x="12743" y="1635"/>
                  </a:lnTo>
                  <a:lnTo>
                    <a:pt x="12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 flipH="1">
              <a:off x="6641731" y="3724057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2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3" y="3250"/>
                    <a:pt x="6113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80" y="564"/>
                    <a:pt x="10391" y="1"/>
                    <a:pt x="7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 flipH="1">
              <a:off x="6666634" y="3744593"/>
              <a:ext cx="302437" cy="53649"/>
            </a:xfrm>
            <a:custGeom>
              <a:avLst/>
              <a:gdLst/>
              <a:ahLst/>
              <a:cxnLst/>
              <a:rect l="l" t="t" r="r" b="b"/>
              <a:pathLst>
                <a:path w="10942" h="1941" extrusionOk="0">
                  <a:moveTo>
                    <a:pt x="6484" y="0"/>
                  </a:moveTo>
                  <a:cubicBezTo>
                    <a:pt x="6145" y="0"/>
                    <a:pt x="5795" y="7"/>
                    <a:pt x="5437" y="20"/>
                  </a:cubicBezTo>
                  <a:cubicBezTo>
                    <a:pt x="2669" y="153"/>
                    <a:pt x="367" y="653"/>
                    <a:pt x="0" y="1187"/>
                  </a:cubicBezTo>
                  <a:cubicBezTo>
                    <a:pt x="378" y="1652"/>
                    <a:pt x="2200" y="1940"/>
                    <a:pt x="4473" y="1940"/>
                  </a:cubicBezTo>
                  <a:cubicBezTo>
                    <a:pt x="4808" y="1940"/>
                    <a:pt x="5153" y="1934"/>
                    <a:pt x="5504" y="1921"/>
                  </a:cubicBezTo>
                  <a:cubicBezTo>
                    <a:pt x="8273" y="1788"/>
                    <a:pt x="10574" y="1287"/>
                    <a:pt x="10941" y="720"/>
                  </a:cubicBezTo>
                  <a:cubicBezTo>
                    <a:pt x="10564" y="284"/>
                    <a:pt x="8770" y="0"/>
                    <a:pt x="6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 flipH="1">
              <a:off x="6603006" y="3701032"/>
              <a:ext cx="352244" cy="90051"/>
            </a:xfrm>
            <a:custGeom>
              <a:avLst/>
              <a:gdLst/>
              <a:ahLst/>
              <a:cxnLst/>
              <a:rect l="l" t="t" r="r" b="b"/>
              <a:pathLst>
                <a:path w="12744" h="3258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1"/>
                    <a:pt x="1" y="995"/>
                    <a:pt x="34" y="1896"/>
                  </a:cubicBezTo>
                  <a:cubicBezTo>
                    <a:pt x="93" y="2695"/>
                    <a:pt x="2359" y="3258"/>
                    <a:pt x="5293" y="3258"/>
                  </a:cubicBezTo>
                  <a:cubicBezTo>
                    <a:pt x="5665" y="3258"/>
                    <a:pt x="6048" y="3249"/>
                    <a:pt x="6439" y="3230"/>
                  </a:cubicBezTo>
                  <a:cubicBezTo>
                    <a:pt x="9941" y="3097"/>
                    <a:pt x="12743" y="2229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 flipH="1">
              <a:off x="6603946" y="3694426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 flipH="1">
              <a:off x="6604858" y="3656752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1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4" y="3250"/>
                    <a:pt x="6114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51" y="564"/>
                    <a:pt x="10385" y="1"/>
                    <a:pt x="7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 flipH="1">
              <a:off x="6628822" y="36688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6693" y="1"/>
                  </a:moveTo>
                  <a:cubicBezTo>
                    <a:pt x="6320" y="1"/>
                    <a:pt x="5933" y="9"/>
                    <a:pt x="5538" y="26"/>
                  </a:cubicBezTo>
                  <a:cubicBezTo>
                    <a:pt x="2469" y="160"/>
                    <a:pt x="0" y="760"/>
                    <a:pt x="34" y="1361"/>
                  </a:cubicBezTo>
                  <a:cubicBezTo>
                    <a:pt x="34" y="1427"/>
                    <a:pt x="67" y="1461"/>
                    <a:pt x="101" y="1527"/>
                  </a:cubicBezTo>
                  <a:cubicBezTo>
                    <a:pt x="467" y="960"/>
                    <a:pt x="2769" y="460"/>
                    <a:pt x="5538" y="327"/>
                  </a:cubicBezTo>
                  <a:cubicBezTo>
                    <a:pt x="5893" y="314"/>
                    <a:pt x="6241" y="307"/>
                    <a:pt x="6578" y="307"/>
                  </a:cubicBezTo>
                  <a:cubicBezTo>
                    <a:pt x="8867" y="307"/>
                    <a:pt x="10664" y="595"/>
                    <a:pt x="11042" y="1060"/>
                  </a:cubicBezTo>
                  <a:cubicBezTo>
                    <a:pt x="11075" y="994"/>
                    <a:pt x="11075" y="960"/>
                    <a:pt x="11075" y="894"/>
                  </a:cubicBezTo>
                  <a:cubicBezTo>
                    <a:pt x="11075" y="371"/>
                    <a:pt x="9183" y="1"/>
                    <a:pt x="6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 flipH="1">
              <a:off x="6626998" y="3382448"/>
              <a:ext cx="356832" cy="315621"/>
            </a:xfrm>
            <a:custGeom>
              <a:avLst/>
              <a:gdLst/>
              <a:ahLst/>
              <a:cxnLst/>
              <a:rect l="l" t="t" r="r" b="b"/>
              <a:pathLst>
                <a:path w="12910" h="11419" extrusionOk="0">
                  <a:moveTo>
                    <a:pt x="6473" y="1"/>
                  </a:moveTo>
                  <a:cubicBezTo>
                    <a:pt x="5798" y="1"/>
                    <a:pt x="5110" y="122"/>
                    <a:pt x="4437" y="379"/>
                  </a:cubicBezTo>
                  <a:cubicBezTo>
                    <a:pt x="1502" y="1480"/>
                    <a:pt x="1" y="4749"/>
                    <a:pt x="1101" y="7718"/>
                  </a:cubicBezTo>
                  <a:cubicBezTo>
                    <a:pt x="1955" y="10019"/>
                    <a:pt x="4131" y="11419"/>
                    <a:pt x="6434" y="11419"/>
                  </a:cubicBezTo>
                  <a:cubicBezTo>
                    <a:pt x="7102" y="11419"/>
                    <a:pt x="7780" y="11301"/>
                    <a:pt x="8440" y="11054"/>
                  </a:cubicBezTo>
                  <a:cubicBezTo>
                    <a:pt x="11409" y="9953"/>
                    <a:pt x="12910" y="6650"/>
                    <a:pt x="11809" y="3715"/>
                  </a:cubicBezTo>
                  <a:cubicBezTo>
                    <a:pt x="10932" y="1419"/>
                    <a:pt x="8778" y="1"/>
                    <a:pt x="6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 flipH="1">
              <a:off x="6611326" y="3390243"/>
              <a:ext cx="354068" cy="315676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 flipH="1">
              <a:off x="6711824" y="3464844"/>
              <a:ext cx="151218" cy="163214"/>
            </a:xfrm>
            <a:custGeom>
              <a:avLst/>
              <a:gdLst/>
              <a:ahLst/>
              <a:cxnLst/>
              <a:rect l="l" t="t" r="r" b="b"/>
              <a:pathLst>
                <a:path w="5471" h="5905" extrusionOk="0">
                  <a:moveTo>
                    <a:pt x="2669" y="1234"/>
                  </a:moveTo>
                  <a:lnTo>
                    <a:pt x="3703" y="1701"/>
                  </a:lnTo>
                  <a:cubicBezTo>
                    <a:pt x="3903" y="1801"/>
                    <a:pt x="4070" y="1935"/>
                    <a:pt x="4203" y="2102"/>
                  </a:cubicBezTo>
                  <a:cubicBezTo>
                    <a:pt x="4270" y="2235"/>
                    <a:pt x="4270" y="2435"/>
                    <a:pt x="4203" y="2569"/>
                  </a:cubicBezTo>
                  <a:cubicBezTo>
                    <a:pt x="4137" y="2735"/>
                    <a:pt x="4003" y="2835"/>
                    <a:pt x="3836" y="2869"/>
                  </a:cubicBezTo>
                  <a:cubicBezTo>
                    <a:pt x="3795" y="2875"/>
                    <a:pt x="3755" y="2877"/>
                    <a:pt x="3715" y="2877"/>
                  </a:cubicBezTo>
                  <a:cubicBezTo>
                    <a:pt x="3532" y="2877"/>
                    <a:pt x="3367" y="2818"/>
                    <a:pt x="3203" y="2735"/>
                  </a:cubicBezTo>
                  <a:lnTo>
                    <a:pt x="2169" y="2302"/>
                  </a:lnTo>
                  <a:lnTo>
                    <a:pt x="2669" y="1234"/>
                  </a:lnTo>
                  <a:close/>
                  <a:moveTo>
                    <a:pt x="1868" y="3036"/>
                  </a:moveTo>
                  <a:lnTo>
                    <a:pt x="3036" y="3569"/>
                  </a:lnTo>
                  <a:cubicBezTo>
                    <a:pt x="3603" y="3803"/>
                    <a:pt x="3770" y="4136"/>
                    <a:pt x="3603" y="4470"/>
                  </a:cubicBezTo>
                  <a:cubicBezTo>
                    <a:pt x="3570" y="4670"/>
                    <a:pt x="3403" y="4804"/>
                    <a:pt x="3236" y="4837"/>
                  </a:cubicBezTo>
                  <a:lnTo>
                    <a:pt x="3236" y="4804"/>
                  </a:lnTo>
                  <a:cubicBezTo>
                    <a:pt x="3002" y="4804"/>
                    <a:pt x="2769" y="4770"/>
                    <a:pt x="2569" y="4670"/>
                  </a:cubicBezTo>
                  <a:lnTo>
                    <a:pt x="1368" y="4103"/>
                  </a:lnTo>
                  <a:lnTo>
                    <a:pt x="1868" y="3036"/>
                  </a:lnTo>
                  <a:close/>
                  <a:moveTo>
                    <a:pt x="2002" y="0"/>
                  </a:moveTo>
                  <a:lnTo>
                    <a:pt x="0" y="4437"/>
                  </a:lnTo>
                  <a:lnTo>
                    <a:pt x="1068" y="4904"/>
                  </a:lnTo>
                  <a:lnTo>
                    <a:pt x="901" y="5237"/>
                  </a:lnTo>
                  <a:lnTo>
                    <a:pt x="1401" y="5437"/>
                  </a:lnTo>
                  <a:lnTo>
                    <a:pt x="1535" y="5137"/>
                  </a:lnTo>
                  <a:lnTo>
                    <a:pt x="2035" y="5371"/>
                  </a:lnTo>
                  <a:lnTo>
                    <a:pt x="1902" y="5671"/>
                  </a:lnTo>
                  <a:lnTo>
                    <a:pt x="2402" y="5904"/>
                  </a:lnTo>
                  <a:lnTo>
                    <a:pt x="2535" y="5571"/>
                  </a:lnTo>
                  <a:cubicBezTo>
                    <a:pt x="2808" y="5694"/>
                    <a:pt x="3116" y="5763"/>
                    <a:pt x="3421" y="5763"/>
                  </a:cubicBezTo>
                  <a:cubicBezTo>
                    <a:pt x="3527" y="5763"/>
                    <a:pt x="3633" y="5755"/>
                    <a:pt x="3736" y="5738"/>
                  </a:cubicBezTo>
                  <a:cubicBezTo>
                    <a:pt x="4103" y="5671"/>
                    <a:pt x="4403" y="5404"/>
                    <a:pt x="4570" y="5070"/>
                  </a:cubicBezTo>
                  <a:cubicBezTo>
                    <a:pt x="4704" y="4837"/>
                    <a:pt x="4737" y="4537"/>
                    <a:pt x="4704" y="4270"/>
                  </a:cubicBezTo>
                  <a:cubicBezTo>
                    <a:pt x="4637" y="4003"/>
                    <a:pt x="4470" y="3769"/>
                    <a:pt x="4270" y="3603"/>
                  </a:cubicBezTo>
                  <a:cubicBezTo>
                    <a:pt x="4504" y="3603"/>
                    <a:pt x="4704" y="3536"/>
                    <a:pt x="4870" y="3403"/>
                  </a:cubicBezTo>
                  <a:cubicBezTo>
                    <a:pt x="5071" y="3269"/>
                    <a:pt x="5204" y="3102"/>
                    <a:pt x="5304" y="2902"/>
                  </a:cubicBezTo>
                  <a:cubicBezTo>
                    <a:pt x="5471" y="2569"/>
                    <a:pt x="5438" y="2168"/>
                    <a:pt x="5237" y="1868"/>
                  </a:cubicBezTo>
                  <a:cubicBezTo>
                    <a:pt x="5071" y="1601"/>
                    <a:pt x="4837" y="1368"/>
                    <a:pt x="4537" y="1201"/>
                  </a:cubicBezTo>
                  <a:lnTo>
                    <a:pt x="4670" y="867"/>
                  </a:lnTo>
                  <a:lnTo>
                    <a:pt x="4170" y="667"/>
                  </a:lnTo>
                  <a:lnTo>
                    <a:pt x="4037" y="967"/>
                  </a:lnTo>
                  <a:lnTo>
                    <a:pt x="3570" y="734"/>
                  </a:lnTo>
                  <a:lnTo>
                    <a:pt x="3703" y="434"/>
                  </a:lnTo>
                  <a:lnTo>
                    <a:pt x="3203" y="200"/>
                  </a:lnTo>
                  <a:lnTo>
                    <a:pt x="3069" y="500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 flipH="1">
              <a:off x="5296527" y="4379467"/>
              <a:ext cx="212109" cy="73439"/>
            </a:xfrm>
            <a:custGeom>
              <a:avLst/>
              <a:gdLst/>
              <a:ahLst/>
              <a:cxnLst/>
              <a:rect l="l" t="t" r="r" b="b"/>
              <a:pathLst>
                <a:path w="7674" h="2657" extrusionOk="0">
                  <a:moveTo>
                    <a:pt x="1360" y="0"/>
                  </a:moveTo>
                  <a:cubicBezTo>
                    <a:pt x="643" y="0"/>
                    <a:pt x="168" y="134"/>
                    <a:pt x="101" y="401"/>
                  </a:cubicBezTo>
                  <a:cubicBezTo>
                    <a:pt x="1" y="901"/>
                    <a:pt x="1535" y="1735"/>
                    <a:pt x="3604" y="2269"/>
                  </a:cubicBezTo>
                  <a:cubicBezTo>
                    <a:pt x="4605" y="2531"/>
                    <a:pt x="5541" y="2657"/>
                    <a:pt x="6250" y="2657"/>
                  </a:cubicBezTo>
                  <a:cubicBezTo>
                    <a:pt x="6982" y="2657"/>
                    <a:pt x="7472" y="2523"/>
                    <a:pt x="7540" y="2269"/>
                  </a:cubicBezTo>
                  <a:cubicBezTo>
                    <a:pt x="7673" y="1768"/>
                    <a:pt x="6139" y="901"/>
                    <a:pt x="4071" y="401"/>
                  </a:cubicBezTo>
                  <a:cubicBezTo>
                    <a:pt x="3036" y="134"/>
                    <a:pt x="2077" y="0"/>
                    <a:pt x="13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 flipH="1">
              <a:off x="5293763" y="4364707"/>
              <a:ext cx="211170" cy="77475"/>
            </a:xfrm>
            <a:custGeom>
              <a:avLst/>
              <a:gdLst/>
              <a:ahLst/>
              <a:cxnLst/>
              <a:rect l="l" t="t" r="r" b="b"/>
              <a:pathLst>
                <a:path w="7640" h="2803" extrusionOk="0">
                  <a:moveTo>
                    <a:pt x="234" y="1"/>
                  </a:moveTo>
                  <a:lnTo>
                    <a:pt x="0" y="935"/>
                  </a:lnTo>
                  <a:lnTo>
                    <a:pt x="7406" y="2803"/>
                  </a:lnTo>
                  <a:lnTo>
                    <a:pt x="7639" y="186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 flipH="1">
              <a:off x="5307610" y="4365895"/>
              <a:ext cx="177034" cy="51825"/>
            </a:xfrm>
            <a:custGeom>
              <a:avLst/>
              <a:gdLst/>
              <a:ahLst/>
              <a:cxnLst/>
              <a:rect l="l" t="t" r="r" b="b"/>
              <a:pathLst>
                <a:path w="6405" h="1875" extrusionOk="0">
                  <a:moveTo>
                    <a:pt x="701" y="0"/>
                  </a:moveTo>
                  <a:cubicBezTo>
                    <a:pt x="354" y="0"/>
                    <a:pt x="107" y="41"/>
                    <a:pt x="0" y="124"/>
                  </a:cubicBezTo>
                  <a:cubicBezTo>
                    <a:pt x="134" y="491"/>
                    <a:pt x="1435" y="1092"/>
                    <a:pt x="3069" y="1492"/>
                  </a:cubicBezTo>
                  <a:cubicBezTo>
                    <a:pt x="4067" y="1742"/>
                    <a:pt x="4988" y="1875"/>
                    <a:pt x="5620" y="1875"/>
                  </a:cubicBezTo>
                  <a:cubicBezTo>
                    <a:pt x="6002" y="1875"/>
                    <a:pt x="6279" y="1826"/>
                    <a:pt x="6405" y="1726"/>
                  </a:cubicBezTo>
                  <a:cubicBezTo>
                    <a:pt x="6238" y="1359"/>
                    <a:pt x="4937" y="792"/>
                    <a:pt x="3336" y="391"/>
                  </a:cubicBezTo>
                  <a:cubicBezTo>
                    <a:pt x="2284" y="134"/>
                    <a:pt x="1329" y="0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 flipH="1">
              <a:off x="5200643" y="446659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4498" y="1"/>
                  </a:moveTo>
                  <a:cubicBezTo>
                    <a:pt x="4273" y="1"/>
                    <a:pt x="4041" y="6"/>
                    <a:pt x="3803" y="17"/>
                  </a:cubicBezTo>
                  <a:cubicBezTo>
                    <a:pt x="1702" y="117"/>
                    <a:pt x="1" y="618"/>
                    <a:pt x="34" y="1152"/>
                  </a:cubicBezTo>
                  <a:cubicBezTo>
                    <a:pt x="65" y="1640"/>
                    <a:pt x="1491" y="1961"/>
                    <a:pt x="3368" y="1961"/>
                  </a:cubicBezTo>
                  <a:cubicBezTo>
                    <a:pt x="3543" y="1961"/>
                    <a:pt x="3722" y="1958"/>
                    <a:pt x="3904" y="1952"/>
                  </a:cubicBezTo>
                  <a:cubicBezTo>
                    <a:pt x="6005" y="1852"/>
                    <a:pt x="7706" y="1352"/>
                    <a:pt x="7673" y="818"/>
                  </a:cubicBezTo>
                  <a:cubicBezTo>
                    <a:pt x="7673" y="344"/>
                    <a:pt x="6302" y="1"/>
                    <a:pt x="4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 flipH="1">
              <a:off x="5201582" y="4462443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7673" y="1"/>
                  </a:moveTo>
                  <a:lnTo>
                    <a:pt x="0" y="334"/>
                  </a:lnTo>
                  <a:lnTo>
                    <a:pt x="67" y="1302"/>
                  </a:lnTo>
                  <a:lnTo>
                    <a:pt x="7706" y="9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 flipH="1">
              <a:off x="5201582" y="443986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4497" y="1"/>
                  </a:moveTo>
                  <a:cubicBezTo>
                    <a:pt x="4272" y="1"/>
                    <a:pt x="4040" y="6"/>
                    <a:pt x="3803" y="17"/>
                  </a:cubicBezTo>
                  <a:cubicBezTo>
                    <a:pt x="1702" y="117"/>
                    <a:pt x="0" y="617"/>
                    <a:pt x="34" y="1151"/>
                  </a:cubicBezTo>
                  <a:cubicBezTo>
                    <a:pt x="34" y="1626"/>
                    <a:pt x="1404" y="1968"/>
                    <a:pt x="3208" y="1968"/>
                  </a:cubicBezTo>
                  <a:cubicBezTo>
                    <a:pt x="3434" y="1968"/>
                    <a:pt x="3666" y="1963"/>
                    <a:pt x="3903" y="1952"/>
                  </a:cubicBezTo>
                  <a:cubicBezTo>
                    <a:pt x="6005" y="1852"/>
                    <a:pt x="7706" y="1351"/>
                    <a:pt x="7673" y="818"/>
                  </a:cubicBezTo>
                  <a:cubicBezTo>
                    <a:pt x="7643" y="343"/>
                    <a:pt x="6295" y="1"/>
                    <a:pt x="4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 flipH="1">
              <a:off x="5215402" y="4447960"/>
              <a:ext cx="185354" cy="25567"/>
            </a:xfrm>
            <a:custGeom>
              <a:avLst/>
              <a:gdLst/>
              <a:ahLst/>
              <a:cxnLst/>
              <a:rect l="l" t="t" r="r" b="b"/>
              <a:pathLst>
                <a:path w="6706" h="925" extrusionOk="0">
                  <a:moveTo>
                    <a:pt x="4156" y="1"/>
                  </a:moveTo>
                  <a:cubicBezTo>
                    <a:pt x="3883" y="1"/>
                    <a:pt x="3597" y="8"/>
                    <a:pt x="3303" y="24"/>
                  </a:cubicBezTo>
                  <a:cubicBezTo>
                    <a:pt x="1468" y="91"/>
                    <a:pt x="1" y="458"/>
                    <a:pt x="1" y="825"/>
                  </a:cubicBezTo>
                  <a:cubicBezTo>
                    <a:pt x="1" y="858"/>
                    <a:pt x="1" y="892"/>
                    <a:pt x="34" y="925"/>
                  </a:cubicBezTo>
                  <a:cubicBezTo>
                    <a:pt x="268" y="591"/>
                    <a:pt x="1669" y="291"/>
                    <a:pt x="3336" y="191"/>
                  </a:cubicBezTo>
                  <a:cubicBezTo>
                    <a:pt x="3554" y="182"/>
                    <a:pt x="3767" y="178"/>
                    <a:pt x="3973" y="178"/>
                  </a:cubicBezTo>
                  <a:cubicBezTo>
                    <a:pt x="5350" y="178"/>
                    <a:pt x="6440" y="364"/>
                    <a:pt x="6672" y="625"/>
                  </a:cubicBezTo>
                  <a:cubicBezTo>
                    <a:pt x="6672" y="591"/>
                    <a:pt x="6706" y="558"/>
                    <a:pt x="6706" y="525"/>
                  </a:cubicBezTo>
                  <a:cubicBezTo>
                    <a:pt x="6706" y="215"/>
                    <a:pt x="5616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 flipH="1">
              <a:off x="5265185" y="4192120"/>
              <a:ext cx="359624" cy="315704"/>
            </a:xfrm>
            <a:custGeom>
              <a:avLst/>
              <a:gdLst/>
              <a:ahLst/>
              <a:cxnLst/>
              <a:rect l="l" t="t" r="r" b="b"/>
              <a:pathLst>
                <a:path w="13011" h="11422" extrusionOk="0">
                  <a:moveTo>
                    <a:pt x="6511" y="1"/>
                  </a:moveTo>
                  <a:cubicBezTo>
                    <a:pt x="4654" y="1"/>
                    <a:pt x="2834" y="907"/>
                    <a:pt x="1736" y="2575"/>
                  </a:cubicBezTo>
                  <a:cubicBezTo>
                    <a:pt x="1" y="5211"/>
                    <a:pt x="735" y="8747"/>
                    <a:pt x="3370" y="10481"/>
                  </a:cubicBezTo>
                  <a:cubicBezTo>
                    <a:pt x="4337" y="11117"/>
                    <a:pt x="5429" y="11421"/>
                    <a:pt x="6510" y="11421"/>
                  </a:cubicBezTo>
                  <a:cubicBezTo>
                    <a:pt x="8377" y="11421"/>
                    <a:pt x="10211" y="10515"/>
                    <a:pt x="11309" y="8847"/>
                  </a:cubicBezTo>
                  <a:cubicBezTo>
                    <a:pt x="13010" y="6211"/>
                    <a:pt x="12276" y="2642"/>
                    <a:pt x="9641" y="941"/>
                  </a:cubicBezTo>
                  <a:cubicBezTo>
                    <a:pt x="8675" y="305"/>
                    <a:pt x="7587" y="1"/>
                    <a:pt x="6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 flipH="1">
              <a:off x="5254128" y="4204779"/>
              <a:ext cx="339613" cy="316312"/>
            </a:xfrm>
            <a:custGeom>
              <a:avLst/>
              <a:gdLst/>
              <a:ahLst/>
              <a:cxnLst/>
              <a:rect l="l" t="t" r="r" b="b"/>
              <a:pathLst>
                <a:path w="12287" h="11444" extrusionOk="0">
                  <a:moveTo>
                    <a:pt x="5962" y="0"/>
                  </a:moveTo>
                  <a:cubicBezTo>
                    <a:pt x="2900" y="0"/>
                    <a:pt x="0" y="2492"/>
                    <a:pt x="211" y="6054"/>
                  </a:cubicBezTo>
                  <a:cubicBezTo>
                    <a:pt x="407" y="9358"/>
                    <a:pt x="3138" y="11443"/>
                    <a:pt x="5959" y="11443"/>
                  </a:cubicBezTo>
                  <a:cubicBezTo>
                    <a:pt x="7466" y="11443"/>
                    <a:pt x="9000" y="10847"/>
                    <a:pt x="10185" y="9523"/>
                  </a:cubicBezTo>
                  <a:cubicBezTo>
                    <a:pt x="12287" y="7154"/>
                    <a:pt x="12053" y="3552"/>
                    <a:pt x="9718" y="1450"/>
                  </a:cubicBezTo>
                  <a:cubicBezTo>
                    <a:pt x="8586" y="448"/>
                    <a:pt x="7260" y="0"/>
                    <a:pt x="5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 flipH="1">
              <a:off x="5355538" y="4288198"/>
              <a:ext cx="157686" cy="148454"/>
            </a:xfrm>
            <a:custGeom>
              <a:avLst/>
              <a:gdLst/>
              <a:ahLst/>
              <a:cxnLst/>
              <a:rect l="l" t="t" r="r" b="b"/>
              <a:pathLst>
                <a:path w="5705" h="5371" extrusionOk="0">
                  <a:moveTo>
                    <a:pt x="3341" y="1136"/>
                  </a:moveTo>
                  <a:cubicBezTo>
                    <a:pt x="3464" y="1136"/>
                    <a:pt x="3607" y="1179"/>
                    <a:pt x="3770" y="1268"/>
                  </a:cubicBezTo>
                  <a:lnTo>
                    <a:pt x="3069" y="2035"/>
                  </a:lnTo>
                  <a:cubicBezTo>
                    <a:pt x="2902" y="1835"/>
                    <a:pt x="2869" y="1568"/>
                    <a:pt x="2969" y="1334"/>
                  </a:cubicBezTo>
                  <a:cubicBezTo>
                    <a:pt x="3062" y="1204"/>
                    <a:pt x="3186" y="1136"/>
                    <a:pt x="3341" y="1136"/>
                  </a:cubicBezTo>
                  <a:close/>
                  <a:moveTo>
                    <a:pt x="2769" y="3402"/>
                  </a:moveTo>
                  <a:cubicBezTo>
                    <a:pt x="2902" y="3569"/>
                    <a:pt x="2936" y="3836"/>
                    <a:pt x="2836" y="4036"/>
                  </a:cubicBezTo>
                  <a:cubicBezTo>
                    <a:pt x="2763" y="4163"/>
                    <a:pt x="2652" y="4221"/>
                    <a:pt x="2512" y="4221"/>
                  </a:cubicBezTo>
                  <a:cubicBezTo>
                    <a:pt x="2393" y="4221"/>
                    <a:pt x="2254" y="4179"/>
                    <a:pt x="2102" y="4103"/>
                  </a:cubicBezTo>
                  <a:lnTo>
                    <a:pt x="2769" y="3402"/>
                  </a:lnTo>
                  <a:close/>
                  <a:moveTo>
                    <a:pt x="4970" y="0"/>
                  </a:moveTo>
                  <a:lnTo>
                    <a:pt x="4437" y="567"/>
                  </a:lnTo>
                  <a:cubicBezTo>
                    <a:pt x="3980" y="236"/>
                    <a:pt x="3538" y="69"/>
                    <a:pt x="3146" y="69"/>
                  </a:cubicBezTo>
                  <a:cubicBezTo>
                    <a:pt x="2708" y="69"/>
                    <a:pt x="2332" y="278"/>
                    <a:pt x="2068" y="701"/>
                  </a:cubicBezTo>
                  <a:cubicBezTo>
                    <a:pt x="1601" y="1434"/>
                    <a:pt x="2002" y="2168"/>
                    <a:pt x="2402" y="2769"/>
                  </a:cubicBezTo>
                  <a:lnTo>
                    <a:pt x="1568" y="3636"/>
                  </a:lnTo>
                  <a:cubicBezTo>
                    <a:pt x="1201" y="3269"/>
                    <a:pt x="968" y="2802"/>
                    <a:pt x="834" y="2302"/>
                  </a:cubicBezTo>
                  <a:lnTo>
                    <a:pt x="0" y="2769"/>
                  </a:lnTo>
                  <a:cubicBezTo>
                    <a:pt x="167" y="3336"/>
                    <a:pt x="501" y="3869"/>
                    <a:pt x="901" y="4303"/>
                  </a:cubicBezTo>
                  <a:lnTo>
                    <a:pt x="367" y="4904"/>
                  </a:lnTo>
                  <a:lnTo>
                    <a:pt x="901" y="5371"/>
                  </a:lnTo>
                  <a:lnTo>
                    <a:pt x="1435" y="4804"/>
                  </a:lnTo>
                  <a:cubicBezTo>
                    <a:pt x="1871" y="5131"/>
                    <a:pt x="2308" y="5298"/>
                    <a:pt x="2700" y="5298"/>
                  </a:cubicBezTo>
                  <a:cubicBezTo>
                    <a:pt x="3147" y="5298"/>
                    <a:pt x="3536" y="5081"/>
                    <a:pt x="3803" y="4637"/>
                  </a:cubicBezTo>
                  <a:cubicBezTo>
                    <a:pt x="4237" y="3936"/>
                    <a:pt x="3836" y="3236"/>
                    <a:pt x="3469" y="2635"/>
                  </a:cubicBezTo>
                  <a:lnTo>
                    <a:pt x="4337" y="1735"/>
                  </a:lnTo>
                  <a:cubicBezTo>
                    <a:pt x="4603" y="2001"/>
                    <a:pt x="4804" y="2368"/>
                    <a:pt x="4937" y="2735"/>
                  </a:cubicBezTo>
                  <a:lnTo>
                    <a:pt x="5704" y="2268"/>
                  </a:lnTo>
                  <a:cubicBezTo>
                    <a:pt x="5537" y="1835"/>
                    <a:pt x="5304" y="1401"/>
                    <a:pt x="4970" y="1067"/>
                  </a:cubicBezTo>
                  <a:lnTo>
                    <a:pt x="5504" y="500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 flipH="1">
              <a:off x="7172811" y="448135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3210" y="1"/>
                  </a:moveTo>
                  <a:cubicBezTo>
                    <a:pt x="1411" y="1"/>
                    <a:pt x="64" y="343"/>
                    <a:pt x="34" y="818"/>
                  </a:cubicBezTo>
                  <a:cubicBezTo>
                    <a:pt x="1" y="1351"/>
                    <a:pt x="1702" y="1852"/>
                    <a:pt x="3804" y="1952"/>
                  </a:cubicBezTo>
                  <a:cubicBezTo>
                    <a:pt x="3985" y="1957"/>
                    <a:pt x="4164" y="1960"/>
                    <a:pt x="4339" y="1960"/>
                  </a:cubicBezTo>
                  <a:cubicBezTo>
                    <a:pt x="6221" y="1960"/>
                    <a:pt x="7673" y="1639"/>
                    <a:pt x="7673" y="1151"/>
                  </a:cubicBezTo>
                  <a:cubicBezTo>
                    <a:pt x="7706" y="618"/>
                    <a:pt x="6005" y="84"/>
                    <a:pt x="3904" y="17"/>
                  </a:cubicBezTo>
                  <a:cubicBezTo>
                    <a:pt x="3666" y="6"/>
                    <a:pt x="3435" y="1"/>
                    <a:pt x="3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 flipH="1">
              <a:off x="7172811" y="4477203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0" y="968"/>
                  </a:lnTo>
                  <a:lnTo>
                    <a:pt x="7639" y="1301"/>
                  </a:lnTo>
                  <a:lnTo>
                    <a:pt x="7672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 flipH="1">
              <a:off x="7171899" y="445462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9" y="0"/>
                  </a:moveTo>
                  <a:cubicBezTo>
                    <a:pt x="1411" y="0"/>
                    <a:pt x="63" y="343"/>
                    <a:pt x="34" y="817"/>
                  </a:cubicBezTo>
                  <a:cubicBezTo>
                    <a:pt x="0" y="1351"/>
                    <a:pt x="1701" y="1851"/>
                    <a:pt x="3836" y="1951"/>
                  </a:cubicBezTo>
                  <a:cubicBezTo>
                    <a:pt x="4070" y="1963"/>
                    <a:pt x="4299" y="1968"/>
                    <a:pt x="4521" y="1968"/>
                  </a:cubicBezTo>
                  <a:cubicBezTo>
                    <a:pt x="6302" y="1968"/>
                    <a:pt x="7672" y="1625"/>
                    <a:pt x="7672" y="1151"/>
                  </a:cubicBezTo>
                  <a:cubicBezTo>
                    <a:pt x="7706" y="584"/>
                    <a:pt x="6004" y="83"/>
                    <a:pt x="3903" y="17"/>
                  </a:cubicBezTo>
                  <a:cubicBezTo>
                    <a:pt x="3666" y="6"/>
                    <a:pt x="3434" y="0"/>
                    <a:pt x="3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 flipH="1">
              <a:off x="7185719" y="4462084"/>
              <a:ext cx="184442" cy="25291"/>
            </a:xfrm>
            <a:custGeom>
              <a:avLst/>
              <a:gdLst/>
              <a:ahLst/>
              <a:cxnLst/>
              <a:rect l="l" t="t" r="r" b="b"/>
              <a:pathLst>
                <a:path w="6673" h="915" extrusionOk="0">
                  <a:moveTo>
                    <a:pt x="2682" y="1"/>
                  </a:moveTo>
                  <a:cubicBezTo>
                    <a:pt x="1167" y="1"/>
                    <a:pt x="1" y="194"/>
                    <a:pt x="1" y="514"/>
                  </a:cubicBezTo>
                  <a:cubicBezTo>
                    <a:pt x="1" y="547"/>
                    <a:pt x="1" y="581"/>
                    <a:pt x="34" y="614"/>
                  </a:cubicBezTo>
                  <a:cubicBezTo>
                    <a:pt x="226" y="367"/>
                    <a:pt x="1232" y="188"/>
                    <a:pt x="2511" y="188"/>
                  </a:cubicBezTo>
                  <a:cubicBezTo>
                    <a:pt x="2786" y="188"/>
                    <a:pt x="3075" y="196"/>
                    <a:pt x="3370" y="214"/>
                  </a:cubicBezTo>
                  <a:cubicBezTo>
                    <a:pt x="5038" y="280"/>
                    <a:pt x="6405" y="581"/>
                    <a:pt x="6639" y="914"/>
                  </a:cubicBezTo>
                  <a:cubicBezTo>
                    <a:pt x="6672" y="881"/>
                    <a:pt x="6672" y="848"/>
                    <a:pt x="6672" y="814"/>
                  </a:cubicBezTo>
                  <a:cubicBezTo>
                    <a:pt x="6672" y="447"/>
                    <a:pt x="5205" y="80"/>
                    <a:pt x="3370" y="14"/>
                  </a:cubicBezTo>
                  <a:cubicBezTo>
                    <a:pt x="3135" y="5"/>
                    <a:pt x="2905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 flipH="1">
              <a:off x="7194951" y="444077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5" y="1"/>
                  </a:moveTo>
                  <a:cubicBezTo>
                    <a:pt x="1371" y="1"/>
                    <a:pt x="1" y="344"/>
                    <a:pt x="1" y="818"/>
                  </a:cubicBezTo>
                  <a:cubicBezTo>
                    <a:pt x="1" y="1352"/>
                    <a:pt x="1668" y="1852"/>
                    <a:pt x="3770" y="1952"/>
                  </a:cubicBezTo>
                  <a:cubicBezTo>
                    <a:pt x="3952" y="1958"/>
                    <a:pt x="4130" y="1961"/>
                    <a:pt x="4305" y="1961"/>
                  </a:cubicBezTo>
                  <a:cubicBezTo>
                    <a:pt x="6182" y="1961"/>
                    <a:pt x="760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 flipH="1">
              <a:off x="7194951" y="4435715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0"/>
                  </a:moveTo>
                  <a:lnTo>
                    <a:pt x="0" y="1001"/>
                  </a:lnTo>
                  <a:lnTo>
                    <a:pt x="7672" y="1301"/>
                  </a:lnTo>
                  <a:lnTo>
                    <a:pt x="7706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 flipH="1">
              <a:off x="7193099" y="44140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5" y="1"/>
                  </a:moveTo>
                  <a:cubicBezTo>
                    <a:pt x="1371" y="1"/>
                    <a:pt x="0" y="343"/>
                    <a:pt x="0" y="818"/>
                  </a:cubicBezTo>
                  <a:cubicBezTo>
                    <a:pt x="0" y="1351"/>
                    <a:pt x="1668" y="1852"/>
                    <a:pt x="3770" y="1952"/>
                  </a:cubicBezTo>
                  <a:cubicBezTo>
                    <a:pt x="4007" y="1963"/>
                    <a:pt x="4239" y="1968"/>
                    <a:pt x="4464" y="1968"/>
                  </a:cubicBezTo>
                  <a:cubicBezTo>
                    <a:pt x="6262" y="1968"/>
                    <a:pt x="7609" y="1626"/>
                    <a:pt x="7639" y="1151"/>
                  </a:cubicBezTo>
                  <a:cubicBezTo>
                    <a:pt x="7672" y="584"/>
                    <a:pt x="5971" y="84"/>
                    <a:pt x="3870" y="17"/>
                  </a:cubicBezTo>
                  <a:cubicBezTo>
                    <a:pt x="3633" y="6"/>
                    <a:pt x="3400" y="1"/>
                    <a:pt x="3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 flipH="1">
              <a:off x="7207859" y="4421536"/>
              <a:ext cx="184414" cy="25263"/>
            </a:xfrm>
            <a:custGeom>
              <a:avLst/>
              <a:gdLst/>
              <a:ahLst/>
              <a:cxnLst/>
              <a:rect l="l" t="t" r="r" b="b"/>
              <a:pathLst>
                <a:path w="6672" h="914" extrusionOk="0">
                  <a:moveTo>
                    <a:pt x="2682" y="0"/>
                  </a:moveTo>
                  <a:cubicBezTo>
                    <a:pt x="1167" y="0"/>
                    <a:pt x="0" y="193"/>
                    <a:pt x="0" y="513"/>
                  </a:cubicBezTo>
                  <a:cubicBezTo>
                    <a:pt x="0" y="547"/>
                    <a:pt x="0" y="580"/>
                    <a:pt x="34" y="613"/>
                  </a:cubicBezTo>
                  <a:cubicBezTo>
                    <a:pt x="226" y="366"/>
                    <a:pt x="1231" y="187"/>
                    <a:pt x="2510" y="187"/>
                  </a:cubicBezTo>
                  <a:cubicBezTo>
                    <a:pt x="2786" y="187"/>
                    <a:pt x="3074" y="195"/>
                    <a:pt x="3369" y="213"/>
                  </a:cubicBezTo>
                  <a:cubicBezTo>
                    <a:pt x="5037" y="280"/>
                    <a:pt x="6405" y="580"/>
                    <a:pt x="6638" y="914"/>
                  </a:cubicBezTo>
                  <a:cubicBezTo>
                    <a:pt x="6638" y="880"/>
                    <a:pt x="6672" y="847"/>
                    <a:pt x="6672" y="813"/>
                  </a:cubicBezTo>
                  <a:cubicBezTo>
                    <a:pt x="6672" y="447"/>
                    <a:pt x="5204" y="80"/>
                    <a:pt x="3369" y="13"/>
                  </a:cubicBezTo>
                  <a:cubicBezTo>
                    <a:pt x="3134" y="4"/>
                    <a:pt x="290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 flipH="1">
              <a:off x="7192187" y="439134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6" y="1"/>
                  </a:moveTo>
                  <a:cubicBezTo>
                    <a:pt x="1378" y="1"/>
                    <a:pt x="30" y="344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3952" y="1958"/>
                    <a:pt x="4131" y="1961"/>
                    <a:pt x="4306" y="1961"/>
                  </a:cubicBezTo>
                  <a:cubicBezTo>
                    <a:pt x="6188" y="1961"/>
                    <a:pt x="763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 flipH="1">
              <a:off x="7192187" y="4386847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1" y="1001"/>
                  </a:lnTo>
                  <a:lnTo>
                    <a:pt x="7639" y="1301"/>
                  </a:lnTo>
                  <a:lnTo>
                    <a:pt x="7673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 flipH="1">
              <a:off x="7191247" y="4365177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84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4036" y="1963"/>
                    <a:pt x="4265" y="1968"/>
                    <a:pt x="4488" y="1968"/>
                  </a:cubicBezTo>
                  <a:cubicBezTo>
                    <a:pt x="6268" y="1968"/>
                    <a:pt x="7639" y="1626"/>
                    <a:pt x="7639" y="1151"/>
                  </a:cubicBezTo>
                  <a:cubicBezTo>
                    <a:pt x="7672" y="584"/>
                    <a:pt x="5971" y="84"/>
                    <a:pt x="3869" y="17"/>
                  </a:cubicBezTo>
                  <a:cubicBezTo>
                    <a:pt x="3636" y="6"/>
                    <a:pt x="3407" y="1"/>
                    <a:pt x="3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 flipH="1">
              <a:off x="7205094" y="4372695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47" y="1"/>
                  </a:moveTo>
                  <a:cubicBezTo>
                    <a:pt x="1201" y="1"/>
                    <a:pt x="0" y="217"/>
                    <a:pt x="0" y="512"/>
                  </a:cubicBezTo>
                  <a:cubicBezTo>
                    <a:pt x="0" y="546"/>
                    <a:pt x="0" y="579"/>
                    <a:pt x="34" y="612"/>
                  </a:cubicBezTo>
                  <a:cubicBezTo>
                    <a:pt x="226" y="365"/>
                    <a:pt x="1231" y="186"/>
                    <a:pt x="2511" y="186"/>
                  </a:cubicBezTo>
                  <a:cubicBezTo>
                    <a:pt x="2786" y="186"/>
                    <a:pt x="3074" y="194"/>
                    <a:pt x="3369" y="212"/>
                  </a:cubicBezTo>
                  <a:cubicBezTo>
                    <a:pt x="5037" y="279"/>
                    <a:pt x="6405" y="579"/>
                    <a:pt x="6638" y="913"/>
                  </a:cubicBezTo>
                  <a:cubicBezTo>
                    <a:pt x="6672" y="879"/>
                    <a:pt x="6672" y="846"/>
                    <a:pt x="6672" y="812"/>
                  </a:cubicBezTo>
                  <a:cubicBezTo>
                    <a:pt x="6672" y="446"/>
                    <a:pt x="5204" y="79"/>
                    <a:pt x="3369" y="12"/>
                  </a:cubicBezTo>
                  <a:cubicBezTo>
                    <a:pt x="3157" y="4"/>
                    <a:pt x="2949" y="1"/>
                    <a:pt x="2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 flipH="1">
              <a:off x="7214299" y="4351357"/>
              <a:ext cx="212082" cy="54174"/>
            </a:xfrm>
            <a:custGeom>
              <a:avLst/>
              <a:gdLst/>
              <a:ahLst/>
              <a:cxnLst/>
              <a:rect l="l" t="t" r="r" b="b"/>
              <a:pathLst>
                <a:path w="7673" h="1960" extrusionOk="0">
                  <a:moveTo>
                    <a:pt x="3175" y="0"/>
                  </a:moveTo>
                  <a:cubicBezTo>
                    <a:pt x="1371" y="0"/>
                    <a:pt x="0" y="343"/>
                    <a:pt x="0" y="817"/>
                  </a:cubicBezTo>
                  <a:cubicBezTo>
                    <a:pt x="0" y="1351"/>
                    <a:pt x="1668" y="1851"/>
                    <a:pt x="3769" y="1951"/>
                  </a:cubicBezTo>
                  <a:cubicBezTo>
                    <a:pt x="3951" y="1957"/>
                    <a:pt x="4130" y="1960"/>
                    <a:pt x="4305" y="1960"/>
                  </a:cubicBezTo>
                  <a:cubicBezTo>
                    <a:pt x="6182" y="1960"/>
                    <a:pt x="7608" y="1639"/>
                    <a:pt x="7639" y="1151"/>
                  </a:cubicBezTo>
                  <a:cubicBezTo>
                    <a:pt x="7672" y="617"/>
                    <a:pt x="5971" y="83"/>
                    <a:pt x="3870" y="17"/>
                  </a:cubicBezTo>
                  <a:cubicBezTo>
                    <a:pt x="3632" y="6"/>
                    <a:pt x="3400" y="0"/>
                    <a:pt x="3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 flipH="1">
              <a:off x="7214299" y="4347183"/>
              <a:ext cx="212082" cy="35075"/>
            </a:xfrm>
            <a:custGeom>
              <a:avLst/>
              <a:gdLst/>
              <a:ahLst/>
              <a:cxnLst/>
              <a:rect l="l" t="t" r="r" b="b"/>
              <a:pathLst>
                <a:path w="7673" h="1269" extrusionOk="0">
                  <a:moveTo>
                    <a:pt x="33" y="1"/>
                  </a:moveTo>
                  <a:lnTo>
                    <a:pt x="0" y="968"/>
                  </a:lnTo>
                  <a:lnTo>
                    <a:pt x="7639" y="1268"/>
                  </a:lnTo>
                  <a:lnTo>
                    <a:pt x="7672" y="30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 flipH="1">
              <a:off x="7213387" y="432460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3218" y="1"/>
                  </a:moveTo>
                  <a:cubicBezTo>
                    <a:pt x="1437" y="1"/>
                    <a:pt x="63" y="344"/>
                    <a:pt x="33" y="818"/>
                  </a:cubicBezTo>
                  <a:cubicBezTo>
                    <a:pt x="0" y="1352"/>
                    <a:pt x="1701" y="1852"/>
                    <a:pt x="3803" y="1952"/>
                  </a:cubicBezTo>
                  <a:cubicBezTo>
                    <a:pt x="4040" y="1963"/>
                    <a:pt x="4272" y="1969"/>
                    <a:pt x="4498" y="1969"/>
                  </a:cubicBezTo>
                  <a:cubicBezTo>
                    <a:pt x="6302" y="1969"/>
                    <a:pt x="7672" y="1626"/>
                    <a:pt x="7672" y="1151"/>
                  </a:cubicBezTo>
                  <a:cubicBezTo>
                    <a:pt x="7706" y="618"/>
                    <a:pt x="6004" y="117"/>
                    <a:pt x="3903" y="17"/>
                  </a:cubicBezTo>
                  <a:cubicBezTo>
                    <a:pt x="3669" y="6"/>
                    <a:pt x="3440" y="1"/>
                    <a:pt x="3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 flipH="1">
              <a:off x="7227207" y="4332119"/>
              <a:ext cx="184442" cy="25235"/>
            </a:xfrm>
            <a:custGeom>
              <a:avLst/>
              <a:gdLst/>
              <a:ahLst/>
              <a:cxnLst/>
              <a:rect l="l" t="t" r="r" b="b"/>
              <a:pathLst>
                <a:path w="6673" h="913" extrusionOk="0">
                  <a:moveTo>
                    <a:pt x="2748" y="1"/>
                  </a:moveTo>
                  <a:cubicBezTo>
                    <a:pt x="1201" y="1"/>
                    <a:pt x="1" y="218"/>
                    <a:pt x="1" y="513"/>
                  </a:cubicBezTo>
                  <a:cubicBezTo>
                    <a:pt x="1" y="546"/>
                    <a:pt x="1" y="579"/>
                    <a:pt x="34" y="613"/>
                  </a:cubicBezTo>
                  <a:cubicBezTo>
                    <a:pt x="226" y="366"/>
                    <a:pt x="1232" y="186"/>
                    <a:pt x="2511" y="186"/>
                  </a:cubicBezTo>
                  <a:cubicBezTo>
                    <a:pt x="2786" y="186"/>
                    <a:pt x="3074" y="195"/>
                    <a:pt x="3370" y="212"/>
                  </a:cubicBezTo>
                  <a:cubicBezTo>
                    <a:pt x="5038" y="279"/>
                    <a:pt x="6405" y="579"/>
                    <a:pt x="6639" y="913"/>
                  </a:cubicBezTo>
                  <a:cubicBezTo>
                    <a:pt x="6639" y="879"/>
                    <a:pt x="6672" y="846"/>
                    <a:pt x="6672" y="813"/>
                  </a:cubicBezTo>
                  <a:cubicBezTo>
                    <a:pt x="6672" y="446"/>
                    <a:pt x="5205" y="79"/>
                    <a:pt x="3370" y="12"/>
                  </a:cubicBezTo>
                  <a:cubicBezTo>
                    <a:pt x="3158" y="4"/>
                    <a:pt x="295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 flipH="1">
              <a:off x="7180191" y="4316530"/>
              <a:ext cx="213021" cy="54893"/>
            </a:xfrm>
            <a:custGeom>
              <a:avLst/>
              <a:gdLst/>
              <a:ahLst/>
              <a:cxnLst/>
              <a:rect l="l" t="t" r="r" b="b"/>
              <a:pathLst>
                <a:path w="7707" h="1986" extrusionOk="0">
                  <a:moveTo>
                    <a:pt x="3344" y="1"/>
                  </a:moveTo>
                  <a:cubicBezTo>
                    <a:pt x="1487" y="1"/>
                    <a:pt x="34" y="324"/>
                    <a:pt x="34" y="843"/>
                  </a:cubicBezTo>
                  <a:cubicBezTo>
                    <a:pt x="1" y="1377"/>
                    <a:pt x="1702" y="1877"/>
                    <a:pt x="3804" y="1977"/>
                  </a:cubicBezTo>
                  <a:cubicBezTo>
                    <a:pt x="3972" y="1982"/>
                    <a:pt x="4138" y="1985"/>
                    <a:pt x="4300" y="1985"/>
                  </a:cubicBezTo>
                  <a:cubicBezTo>
                    <a:pt x="6196" y="1985"/>
                    <a:pt x="7642" y="1635"/>
                    <a:pt x="7673" y="1143"/>
                  </a:cubicBezTo>
                  <a:cubicBezTo>
                    <a:pt x="7706" y="610"/>
                    <a:pt x="6005" y="109"/>
                    <a:pt x="3870" y="9"/>
                  </a:cubicBezTo>
                  <a:cubicBezTo>
                    <a:pt x="3692" y="3"/>
                    <a:pt x="3516" y="1"/>
                    <a:pt x="3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 flipH="1">
              <a:off x="7180191" y="4312162"/>
              <a:ext cx="213021" cy="35987"/>
            </a:xfrm>
            <a:custGeom>
              <a:avLst/>
              <a:gdLst/>
              <a:ahLst/>
              <a:cxnLst/>
              <a:rect l="l" t="t" r="r" b="b"/>
              <a:pathLst>
                <a:path w="7707" h="1302" extrusionOk="0">
                  <a:moveTo>
                    <a:pt x="68" y="0"/>
                  </a:moveTo>
                  <a:lnTo>
                    <a:pt x="1" y="968"/>
                  </a:lnTo>
                  <a:lnTo>
                    <a:pt x="7673" y="1301"/>
                  </a:lnTo>
                  <a:lnTo>
                    <a:pt x="7706" y="3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8"/>
            <p:cNvSpPr/>
            <p:nvPr/>
          </p:nvSpPr>
          <p:spPr>
            <a:xfrm flipH="1">
              <a:off x="7179279" y="4289801"/>
              <a:ext cx="212994" cy="54865"/>
            </a:xfrm>
            <a:custGeom>
              <a:avLst/>
              <a:gdLst/>
              <a:ahLst/>
              <a:cxnLst/>
              <a:rect l="l" t="t" r="r" b="b"/>
              <a:pathLst>
                <a:path w="7706" h="1985" extrusionOk="0">
                  <a:moveTo>
                    <a:pt x="3406" y="1"/>
                  </a:moveTo>
                  <a:cubicBezTo>
                    <a:pt x="1506" y="1"/>
                    <a:pt x="34" y="351"/>
                    <a:pt x="34" y="843"/>
                  </a:cubicBezTo>
                  <a:cubicBezTo>
                    <a:pt x="0" y="1376"/>
                    <a:pt x="1702" y="1877"/>
                    <a:pt x="3803" y="1977"/>
                  </a:cubicBezTo>
                  <a:cubicBezTo>
                    <a:pt x="3971" y="1982"/>
                    <a:pt x="4137" y="1985"/>
                    <a:pt x="4299" y="1985"/>
                  </a:cubicBezTo>
                  <a:cubicBezTo>
                    <a:pt x="6196" y="1985"/>
                    <a:pt x="7642" y="1635"/>
                    <a:pt x="7672" y="1143"/>
                  </a:cubicBezTo>
                  <a:cubicBezTo>
                    <a:pt x="7706" y="609"/>
                    <a:pt x="6005" y="109"/>
                    <a:pt x="3903" y="9"/>
                  </a:cubicBezTo>
                  <a:cubicBezTo>
                    <a:pt x="3735" y="4"/>
                    <a:pt x="3569" y="1"/>
                    <a:pt x="3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 flipH="1">
              <a:off x="7193099" y="4297983"/>
              <a:ext cx="185354" cy="25263"/>
            </a:xfrm>
            <a:custGeom>
              <a:avLst/>
              <a:gdLst/>
              <a:ahLst/>
              <a:cxnLst/>
              <a:rect l="l" t="t" r="r" b="b"/>
              <a:pathLst>
                <a:path w="6706" h="914" extrusionOk="0">
                  <a:moveTo>
                    <a:pt x="2711" y="0"/>
                  </a:moveTo>
                  <a:cubicBezTo>
                    <a:pt x="1177" y="0"/>
                    <a:pt x="30" y="197"/>
                    <a:pt x="1" y="547"/>
                  </a:cubicBezTo>
                  <a:cubicBezTo>
                    <a:pt x="1" y="580"/>
                    <a:pt x="34" y="613"/>
                    <a:pt x="34" y="613"/>
                  </a:cubicBezTo>
                  <a:cubicBezTo>
                    <a:pt x="254" y="366"/>
                    <a:pt x="1241" y="187"/>
                    <a:pt x="2513" y="187"/>
                  </a:cubicBezTo>
                  <a:cubicBezTo>
                    <a:pt x="2787" y="187"/>
                    <a:pt x="3074" y="195"/>
                    <a:pt x="3370" y="213"/>
                  </a:cubicBezTo>
                  <a:cubicBezTo>
                    <a:pt x="5038" y="280"/>
                    <a:pt x="6439" y="580"/>
                    <a:pt x="6672" y="914"/>
                  </a:cubicBezTo>
                  <a:cubicBezTo>
                    <a:pt x="6672" y="880"/>
                    <a:pt x="6705" y="847"/>
                    <a:pt x="6705" y="814"/>
                  </a:cubicBezTo>
                  <a:cubicBezTo>
                    <a:pt x="6705" y="480"/>
                    <a:pt x="5238" y="113"/>
                    <a:pt x="3403" y="13"/>
                  </a:cubicBezTo>
                  <a:cubicBezTo>
                    <a:pt x="3166" y="5"/>
                    <a:pt x="293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 flipH="1">
              <a:off x="7333236" y="4438811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78" y="1"/>
                  </a:moveTo>
                  <a:cubicBezTo>
                    <a:pt x="5565" y="1"/>
                    <a:pt x="4620" y="126"/>
                    <a:pt x="3603" y="389"/>
                  </a:cubicBezTo>
                  <a:cubicBezTo>
                    <a:pt x="1568" y="922"/>
                    <a:pt x="0" y="1756"/>
                    <a:pt x="133" y="2257"/>
                  </a:cubicBezTo>
                  <a:cubicBezTo>
                    <a:pt x="200" y="2523"/>
                    <a:pt x="676" y="2657"/>
                    <a:pt x="1389" y="2657"/>
                  </a:cubicBezTo>
                  <a:cubicBezTo>
                    <a:pt x="2102" y="2657"/>
                    <a:pt x="3052" y="2523"/>
                    <a:pt x="4070" y="2257"/>
                  </a:cubicBezTo>
                  <a:cubicBezTo>
                    <a:pt x="6138" y="1756"/>
                    <a:pt x="7672" y="922"/>
                    <a:pt x="7572" y="389"/>
                  </a:cubicBezTo>
                  <a:cubicBezTo>
                    <a:pt x="7504" y="134"/>
                    <a:pt x="7015" y="1"/>
                    <a:pt x="6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 flipH="1">
              <a:off x="7336000" y="4423719"/>
              <a:ext cx="212109" cy="77475"/>
            </a:xfrm>
            <a:custGeom>
              <a:avLst/>
              <a:gdLst/>
              <a:ahLst/>
              <a:cxnLst/>
              <a:rect l="l" t="t" r="r" b="b"/>
              <a:pathLst>
                <a:path w="7674" h="2803" extrusionOk="0">
                  <a:moveTo>
                    <a:pt x="7406" y="1"/>
                  </a:moveTo>
                  <a:lnTo>
                    <a:pt x="1" y="1869"/>
                  </a:lnTo>
                  <a:lnTo>
                    <a:pt x="234" y="2803"/>
                  </a:lnTo>
                  <a:lnTo>
                    <a:pt x="7673" y="935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 flipH="1">
              <a:off x="7339703" y="4412995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62" y="1"/>
                  </a:moveTo>
                  <a:cubicBezTo>
                    <a:pt x="5557" y="1"/>
                    <a:pt x="4621" y="126"/>
                    <a:pt x="3603" y="389"/>
                  </a:cubicBezTo>
                  <a:cubicBezTo>
                    <a:pt x="1568" y="922"/>
                    <a:pt x="1" y="1756"/>
                    <a:pt x="134" y="2257"/>
                  </a:cubicBezTo>
                  <a:cubicBezTo>
                    <a:pt x="201" y="2523"/>
                    <a:pt x="676" y="2657"/>
                    <a:pt x="1389" y="2657"/>
                  </a:cubicBezTo>
                  <a:cubicBezTo>
                    <a:pt x="2102" y="2657"/>
                    <a:pt x="3053" y="2523"/>
                    <a:pt x="4070" y="2257"/>
                  </a:cubicBezTo>
                  <a:cubicBezTo>
                    <a:pt x="6138" y="1723"/>
                    <a:pt x="7673" y="922"/>
                    <a:pt x="7539" y="389"/>
                  </a:cubicBezTo>
                  <a:cubicBezTo>
                    <a:pt x="7471" y="134"/>
                    <a:pt x="6990" y="1"/>
                    <a:pt x="6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 flipH="1">
              <a:off x="7356287" y="4419988"/>
              <a:ext cx="181678" cy="53539"/>
            </a:xfrm>
            <a:custGeom>
              <a:avLst/>
              <a:gdLst/>
              <a:ahLst/>
              <a:cxnLst/>
              <a:rect l="l" t="t" r="r" b="b"/>
              <a:pathLst>
                <a:path w="6573" h="1937" extrusionOk="0">
                  <a:moveTo>
                    <a:pt x="5734" y="0"/>
                  </a:moveTo>
                  <a:cubicBezTo>
                    <a:pt x="5103" y="0"/>
                    <a:pt x="4163" y="136"/>
                    <a:pt x="3136" y="402"/>
                  </a:cubicBezTo>
                  <a:cubicBezTo>
                    <a:pt x="1369" y="836"/>
                    <a:pt x="1" y="1503"/>
                    <a:pt x="101" y="1870"/>
                  </a:cubicBezTo>
                  <a:cubicBezTo>
                    <a:pt x="101" y="1870"/>
                    <a:pt x="134" y="1904"/>
                    <a:pt x="134" y="1937"/>
                  </a:cubicBezTo>
                  <a:cubicBezTo>
                    <a:pt x="301" y="1570"/>
                    <a:pt x="1602" y="1003"/>
                    <a:pt x="3203" y="569"/>
                  </a:cubicBezTo>
                  <a:cubicBezTo>
                    <a:pt x="4222" y="320"/>
                    <a:pt x="5151" y="187"/>
                    <a:pt x="5778" y="187"/>
                  </a:cubicBezTo>
                  <a:cubicBezTo>
                    <a:pt x="6157" y="187"/>
                    <a:pt x="6426" y="235"/>
                    <a:pt x="6539" y="336"/>
                  </a:cubicBezTo>
                  <a:cubicBezTo>
                    <a:pt x="6572" y="302"/>
                    <a:pt x="6572" y="269"/>
                    <a:pt x="6539" y="236"/>
                  </a:cubicBezTo>
                  <a:cubicBezTo>
                    <a:pt x="6510" y="78"/>
                    <a:pt x="6210" y="0"/>
                    <a:pt x="5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 flipH="1">
              <a:off x="7428208" y="4481350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85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3982" y="1957"/>
                    <a:pt x="4158" y="1960"/>
                    <a:pt x="4331" y="1960"/>
                  </a:cubicBezTo>
                  <a:cubicBezTo>
                    <a:pt x="6188" y="1960"/>
                    <a:pt x="7642" y="1639"/>
                    <a:pt x="7672" y="1151"/>
                  </a:cubicBezTo>
                  <a:cubicBezTo>
                    <a:pt x="7672" y="618"/>
                    <a:pt x="6005" y="84"/>
                    <a:pt x="3870" y="17"/>
                  </a:cubicBezTo>
                  <a:cubicBezTo>
                    <a:pt x="3636" y="6"/>
                    <a:pt x="3407" y="1"/>
                    <a:pt x="3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 flipH="1">
              <a:off x="7427296" y="4477203"/>
              <a:ext cx="212994" cy="35048"/>
            </a:xfrm>
            <a:custGeom>
              <a:avLst/>
              <a:gdLst/>
              <a:ahLst/>
              <a:cxnLst/>
              <a:rect l="l" t="t" r="r" b="b"/>
              <a:pathLst>
                <a:path w="7706" h="1268" extrusionOk="0">
                  <a:moveTo>
                    <a:pt x="34" y="0"/>
                  </a:moveTo>
                  <a:lnTo>
                    <a:pt x="0" y="968"/>
                  </a:lnTo>
                  <a:lnTo>
                    <a:pt x="7672" y="1268"/>
                  </a:lnTo>
                  <a:lnTo>
                    <a:pt x="7706" y="3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 flipH="1">
              <a:off x="7426356" y="4454621"/>
              <a:ext cx="213021" cy="54396"/>
            </a:xfrm>
            <a:custGeom>
              <a:avLst/>
              <a:gdLst/>
              <a:ahLst/>
              <a:cxnLst/>
              <a:rect l="l" t="t" r="r" b="b"/>
              <a:pathLst>
                <a:path w="7707" h="1968" extrusionOk="0">
                  <a:moveTo>
                    <a:pt x="3208" y="0"/>
                  </a:moveTo>
                  <a:cubicBezTo>
                    <a:pt x="1404" y="0"/>
                    <a:pt x="34" y="343"/>
                    <a:pt x="34" y="817"/>
                  </a:cubicBezTo>
                  <a:cubicBezTo>
                    <a:pt x="1" y="1351"/>
                    <a:pt x="1702" y="1851"/>
                    <a:pt x="3803" y="1951"/>
                  </a:cubicBezTo>
                  <a:cubicBezTo>
                    <a:pt x="4041" y="1963"/>
                    <a:pt x="4272" y="1968"/>
                    <a:pt x="4497" y="1968"/>
                  </a:cubicBezTo>
                  <a:cubicBezTo>
                    <a:pt x="6296" y="1968"/>
                    <a:pt x="7643" y="1625"/>
                    <a:pt x="7673" y="1151"/>
                  </a:cubicBezTo>
                  <a:cubicBezTo>
                    <a:pt x="7706" y="584"/>
                    <a:pt x="6005" y="83"/>
                    <a:pt x="3903" y="17"/>
                  </a:cubicBezTo>
                  <a:cubicBezTo>
                    <a:pt x="3666" y="6"/>
                    <a:pt x="3434" y="0"/>
                    <a:pt x="3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 flipH="1">
              <a:off x="7440204" y="4462084"/>
              <a:ext cx="185354" cy="25291"/>
            </a:xfrm>
            <a:custGeom>
              <a:avLst/>
              <a:gdLst/>
              <a:ahLst/>
              <a:cxnLst/>
              <a:rect l="l" t="t" r="r" b="b"/>
              <a:pathLst>
                <a:path w="6706" h="915" extrusionOk="0">
                  <a:moveTo>
                    <a:pt x="2706" y="1"/>
                  </a:moveTo>
                  <a:cubicBezTo>
                    <a:pt x="1175" y="1"/>
                    <a:pt x="30" y="194"/>
                    <a:pt x="1" y="514"/>
                  </a:cubicBezTo>
                  <a:cubicBezTo>
                    <a:pt x="1" y="547"/>
                    <a:pt x="34" y="581"/>
                    <a:pt x="34" y="614"/>
                  </a:cubicBezTo>
                  <a:cubicBezTo>
                    <a:pt x="254" y="367"/>
                    <a:pt x="1241" y="188"/>
                    <a:pt x="2514" y="188"/>
                  </a:cubicBezTo>
                  <a:cubicBezTo>
                    <a:pt x="2788" y="188"/>
                    <a:pt x="3075" y="196"/>
                    <a:pt x="3370" y="214"/>
                  </a:cubicBezTo>
                  <a:cubicBezTo>
                    <a:pt x="5038" y="280"/>
                    <a:pt x="6439" y="581"/>
                    <a:pt x="6672" y="914"/>
                  </a:cubicBezTo>
                  <a:cubicBezTo>
                    <a:pt x="6672" y="881"/>
                    <a:pt x="6706" y="848"/>
                    <a:pt x="6706" y="814"/>
                  </a:cubicBezTo>
                  <a:cubicBezTo>
                    <a:pt x="6706" y="447"/>
                    <a:pt x="5238" y="80"/>
                    <a:pt x="3403" y="14"/>
                  </a:cubicBezTo>
                  <a:cubicBezTo>
                    <a:pt x="3164" y="5"/>
                    <a:pt x="2931" y="1"/>
                    <a:pt x="2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 flipH="1">
              <a:off x="6329171" y="4479498"/>
              <a:ext cx="219462" cy="55335"/>
            </a:xfrm>
            <a:custGeom>
              <a:avLst/>
              <a:gdLst/>
              <a:ahLst/>
              <a:cxnLst/>
              <a:rect l="l" t="t" r="r" b="b"/>
              <a:pathLst>
                <a:path w="7940" h="2002" extrusionOk="0">
                  <a:moveTo>
                    <a:pt x="3300" y="1"/>
                  </a:moveTo>
                  <a:cubicBezTo>
                    <a:pt x="1465" y="1"/>
                    <a:pt x="63" y="347"/>
                    <a:pt x="33" y="851"/>
                  </a:cubicBezTo>
                  <a:cubicBezTo>
                    <a:pt x="0" y="1385"/>
                    <a:pt x="1768" y="1919"/>
                    <a:pt x="3936" y="1985"/>
                  </a:cubicBezTo>
                  <a:cubicBezTo>
                    <a:pt x="4176" y="1997"/>
                    <a:pt x="4411" y="2002"/>
                    <a:pt x="4639" y="2002"/>
                  </a:cubicBezTo>
                  <a:cubicBezTo>
                    <a:pt x="6474" y="2002"/>
                    <a:pt x="7876" y="1656"/>
                    <a:pt x="7906" y="1152"/>
                  </a:cubicBezTo>
                  <a:cubicBezTo>
                    <a:pt x="7939" y="618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 flipH="1">
              <a:off x="6329171" y="4474439"/>
              <a:ext cx="218549" cy="36899"/>
            </a:xfrm>
            <a:custGeom>
              <a:avLst/>
              <a:gdLst/>
              <a:ahLst/>
              <a:cxnLst/>
              <a:rect l="l" t="t" r="r" b="b"/>
              <a:pathLst>
                <a:path w="7907" h="1335" extrusionOk="0">
                  <a:moveTo>
                    <a:pt x="34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06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 flipH="1">
              <a:off x="6328259" y="4451857"/>
              <a:ext cx="218549" cy="55999"/>
            </a:xfrm>
            <a:custGeom>
              <a:avLst/>
              <a:gdLst/>
              <a:ahLst/>
              <a:cxnLst/>
              <a:rect l="l" t="t" r="r" b="b"/>
              <a:pathLst>
                <a:path w="7907" h="2026" extrusionOk="0">
                  <a:moveTo>
                    <a:pt x="3291" y="0"/>
                  </a:moveTo>
                  <a:cubicBezTo>
                    <a:pt x="1433" y="0"/>
                    <a:pt x="34" y="346"/>
                    <a:pt x="34" y="851"/>
                  </a:cubicBezTo>
                  <a:cubicBezTo>
                    <a:pt x="1" y="1384"/>
                    <a:pt x="1735" y="1918"/>
                    <a:pt x="3904" y="2018"/>
                  </a:cubicBezTo>
                  <a:cubicBezTo>
                    <a:pt x="4075" y="2023"/>
                    <a:pt x="4243" y="2026"/>
                    <a:pt x="4409" y="2026"/>
                  </a:cubicBezTo>
                  <a:cubicBezTo>
                    <a:pt x="6345" y="2026"/>
                    <a:pt x="7873" y="1676"/>
                    <a:pt x="7873" y="1184"/>
                  </a:cubicBezTo>
                  <a:cubicBezTo>
                    <a:pt x="7906" y="617"/>
                    <a:pt x="6172" y="117"/>
                    <a:pt x="4004" y="17"/>
                  </a:cubicBezTo>
                  <a:cubicBezTo>
                    <a:pt x="3760" y="6"/>
                    <a:pt x="3522" y="0"/>
                    <a:pt x="3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 flipH="1">
              <a:off x="6343931" y="4464821"/>
              <a:ext cx="188118" cy="33085"/>
            </a:xfrm>
            <a:custGeom>
              <a:avLst/>
              <a:gdLst/>
              <a:ahLst/>
              <a:cxnLst/>
              <a:rect l="l" t="t" r="r" b="b"/>
              <a:pathLst>
                <a:path w="6806" h="1197" extrusionOk="0">
                  <a:moveTo>
                    <a:pt x="2699" y="0"/>
                  </a:moveTo>
                  <a:cubicBezTo>
                    <a:pt x="1308" y="0"/>
                    <a:pt x="228" y="163"/>
                    <a:pt x="1" y="448"/>
                  </a:cubicBezTo>
                  <a:cubicBezTo>
                    <a:pt x="267" y="782"/>
                    <a:pt x="1668" y="1115"/>
                    <a:pt x="3403" y="1182"/>
                  </a:cubicBezTo>
                  <a:cubicBezTo>
                    <a:pt x="3651" y="1192"/>
                    <a:pt x="3894" y="1197"/>
                    <a:pt x="4128" y="1197"/>
                  </a:cubicBezTo>
                  <a:cubicBezTo>
                    <a:pt x="5498" y="1197"/>
                    <a:pt x="6577" y="1033"/>
                    <a:pt x="6805" y="749"/>
                  </a:cubicBezTo>
                  <a:cubicBezTo>
                    <a:pt x="6572" y="382"/>
                    <a:pt x="5171" y="81"/>
                    <a:pt x="3436" y="15"/>
                  </a:cubicBezTo>
                  <a:cubicBezTo>
                    <a:pt x="3183" y="5"/>
                    <a:pt x="2937" y="0"/>
                    <a:pt x="2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 flipH="1">
              <a:off x="6352224" y="4437125"/>
              <a:ext cx="218549" cy="56220"/>
            </a:xfrm>
            <a:custGeom>
              <a:avLst/>
              <a:gdLst/>
              <a:ahLst/>
              <a:cxnLst/>
              <a:rect l="l" t="t" r="r" b="b"/>
              <a:pathLst>
                <a:path w="7907" h="2034" extrusionOk="0">
                  <a:moveTo>
                    <a:pt x="3341" y="1"/>
                  </a:moveTo>
                  <a:cubicBezTo>
                    <a:pt x="1480" y="1"/>
                    <a:pt x="30" y="372"/>
                    <a:pt x="1" y="850"/>
                  </a:cubicBezTo>
                  <a:cubicBezTo>
                    <a:pt x="1" y="1417"/>
                    <a:pt x="1735" y="1917"/>
                    <a:pt x="3903" y="2017"/>
                  </a:cubicBezTo>
                  <a:cubicBezTo>
                    <a:pt x="4143" y="2028"/>
                    <a:pt x="4379" y="2034"/>
                    <a:pt x="4608" y="2034"/>
                  </a:cubicBezTo>
                  <a:cubicBezTo>
                    <a:pt x="6448" y="2034"/>
                    <a:pt x="7873" y="1688"/>
                    <a:pt x="7873" y="1183"/>
                  </a:cubicBezTo>
                  <a:cubicBezTo>
                    <a:pt x="7906" y="650"/>
                    <a:pt x="6172" y="116"/>
                    <a:pt x="4003" y="16"/>
                  </a:cubicBezTo>
                  <a:cubicBezTo>
                    <a:pt x="3778" y="6"/>
                    <a:pt x="3557" y="1"/>
                    <a:pt x="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 flipH="1">
              <a:off x="6351311" y="4432951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1" y="1001"/>
                  </a:lnTo>
                  <a:lnTo>
                    <a:pt x="7873" y="1334"/>
                  </a:lnTo>
                  <a:lnTo>
                    <a:pt x="7940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 flipH="1">
              <a:off x="6351311" y="4409678"/>
              <a:ext cx="218549" cy="56026"/>
            </a:xfrm>
            <a:custGeom>
              <a:avLst/>
              <a:gdLst/>
              <a:ahLst/>
              <a:cxnLst/>
              <a:rect l="l" t="t" r="r" b="b"/>
              <a:pathLst>
                <a:path w="7907" h="2027" extrusionOk="0">
                  <a:moveTo>
                    <a:pt x="3499" y="0"/>
                  </a:moveTo>
                  <a:cubicBezTo>
                    <a:pt x="1563" y="0"/>
                    <a:pt x="34" y="351"/>
                    <a:pt x="34" y="842"/>
                  </a:cubicBezTo>
                  <a:cubicBezTo>
                    <a:pt x="1" y="1409"/>
                    <a:pt x="1735" y="1943"/>
                    <a:pt x="3904" y="2010"/>
                  </a:cubicBezTo>
                  <a:cubicBezTo>
                    <a:pt x="4144" y="2021"/>
                    <a:pt x="4379" y="2026"/>
                    <a:pt x="4608" y="2026"/>
                  </a:cubicBezTo>
                  <a:cubicBezTo>
                    <a:pt x="6449" y="2026"/>
                    <a:pt x="7877" y="1680"/>
                    <a:pt x="7907" y="1176"/>
                  </a:cubicBezTo>
                  <a:cubicBezTo>
                    <a:pt x="7907" y="642"/>
                    <a:pt x="6172" y="108"/>
                    <a:pt x="4004" y="8"/>
                  </a:cubicBezTo>
                  <a:cubicBezTo>
                    <a:pt x="3833" y="3"/>
                    <a:pt x="3664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 flipH="1">
              <a:off x="6365131" y="4417611"/>
              <a:ext cx="189970" cy="26424"/>
            </a:xfrm>
            <a:custGeom>
              <a:avLst/>
              <a:gdLst/>
              <a:ahLst/>
              <a:cxnLst/>
              <a:rect l="l" t="t" r="r" b="b"/>
              <a:pathLst>
                <a:path w="6873" h="956" extrusionOk="0">
                  <a:moveTo>
                    <a:pt x="2652" y="0"/>
                  </a:moveTo>
                  <a:cubicBezTo>
                    <a:pt x="1150" y="0"/>
                    <a:pt x="1" y="241"/>
                    <a:pt x="1" y="555"/>
                  </a:cubicBezTo>
                  <a:cubicBezTo>
                    <a:pt x="1" y="589"/>
                    <a:pt x="1" y="622"/>
                    <a:pt x="34" y="655"/>
                  </a:cubicBezTo>
                  <a:cubicBezTo>
                    <a:pt x="262" y="370"/>
                    <a:pt x="1342" y="207"/>
                    <a:pt x="2712" y="207"/>
                  </a:cubicBezTo>
                  <a:cubicBezTo>
                    <a:pt x="2946" y="207"/>
                    <a:pt x="3188" y="212"/>
                    <a:pt x="3436" y="222"/>
                  </a:cubicBezTo>
                  <a:cubicBezTo>
                    <a:pt x="5171" y="288"/>
                    <a:pt x="6572" y="589"/>
                    <a:pt x="6805" y="955"/>
                  </a:cubicBezTo>
                  <a:cubicBezTo>
                    <a:pt x="6839" y="922"/>
                    <a:pt x="6872" y="889"/>
                    <a:pt x="6872" y="855"/>
                  </a:cubicBezTo>
                  <a:cubicBezTo>
                    <a:pt x="6872" y="488"/>
                    <a:pt x="5338" y="88"/>
                    <a:pt x="3436" y="21"/>
                  </a:cubicBezTo>
                  <a:cubicBezTo>
                    <a:pt x="3168" y="7"/>
                    <a:pt x="2905" y="0"/>
                    <a:pt x="2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 flipH="1">
              <a:off x="6302443" y="4402519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39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 flipH="1">
              <a:off x="6318115" y="4392016"/>
              <a:ext cx="187206" cy="33361"/>
            </a:xfrm>
            <a:custGeom>
              <a:avLst/>
              <a:gdLst/>
              <a:ahLst/>
              <a:cxnLst/>
              <a:rect l="l" t="t" r="r" b="b"/>
              <a:pathLst>
                <a:path w="6773" h="1207" extrusionOk="0">
                  <a:moveTo>
                    <a:pt x="2759" y="1"/>
                  </a:moveTo>
                  <a:cubicBezTo>
                    <a:pt x="1351" y="1"/>
                    <a:pt x="233" y="190"/>
                    <a:pt x="1" y="480"/>
                  </a:cubicBezTo>
                  <a:cubicBezTo>
                    <a:pt x="234" y="814"/>
                    <a:pt x="1669" y="1114"/>
                    <a:pt x="3370" y="1181"/>
                  </a:cubicBezTo>
                  <a:cubicBezTo>
                    <a:pt x="3668" y="1198"/>
                    <a:pt x="3959" y="1207"/>
                    <a:pt x="4237" y="1207"/>
                  </a:cubicBezTo>
                  <a:cubicBezTo>
                    <a:pt x="5548" y="1207"/>
                    <a:pt x="6580" y="1022"/>
                    <a:pt x="6772" y="747"/>
                  </a:cubicBezTo>
                  <a:cubicBezTo>
                    <a:pt x="6572" y="414"/>
                    <a:pt x="5138" y="113"/>
                    <a:pt x="3403" y="13"/>
                  </a:cubicBezTo>
                  <a:cubicBezTo>
                    <a:pt x="3184" y="5"/>
                    <a:pt x="2968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 flipH="1">
              <a:off x="6302443" y="4365177"/>
              <a:ext cx="219462" cy="56026"/>
            </a:xfrm>
            <a:custGeom>
              <a:avLst/>
              <a:gdLst/>
              <a:ahLst/>
              <a:cxnLst/>
              <a:rect l="l" t="t" r="r" b="b"/>
              <a:pathLst>
                <a:path w="7940" h="2027" extrusionOk="0">
                  <a:moveTo>
                    <a:pt x="3300" y="1"/>
                  </a:moveTo>
                  <a:cubicBezTo>
                    <a:pt x="1465" y="1"/>
                    <a:pt x="64" y="347"/>
                    <a:pt x="34" y="851"/>
                  </a:cubicBezTo>
                  <a:cubicBezTo>
                    <a:pt x="0" y="1385"/>
                    <a:pt x="1768" y="1918"/>
                    <a:pt x="3937" y="2019"/>
                  </a:cubicBezTo>
                  <a:cubicBezTo>
                    <a:pt x="4108" y="2024"/>
                    <a:pt x="4276" y="2026"/>
                    <a:pt x="4441" y="2026"/>
                  </a:cubicBezTo>
                  <a:cubicBezTo>
                    <a:pt x="6373" y="2026"/>
                    <a:pt x="7875" y="1676"/>
                    <a:pt x="7906" y="1185"/>
                  </a:cubicBezTo>
                  <a:cubicBezTo>
                    <a:pt x="7939" y="617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 flipH="1">
              <a:off x="6301531" y="4337509"/>
              <a:ext cx="218522" cy="56026"/>
            </a:xfrm>
            <a:custGeom>
              <a:avLst/>
              <a:gdLst/>
              <a:ahLst/>
              <a:cxnLst/>
              <a:rect l="l" t="t" r="r" b="b"/>
              <a:pathLst>
                <a:path w="7906" h="2027" extrusionOk="0">
                  <a:moveTo>
                    <a:pt x="3299" y="1"/>
                  </a:moveTo>
                  <a:cubicBezTo>
                    <a:pt x="1458" y="1"/>
                    <a:pt x="34" y="347"/>
                    <a:pt x="34" y="851"/>
                  </a:cubicBezTo>
                  <a:cubicBezTo>
                    <a:pt x="0" y="1385"/>
                    <a:pt x="1735" y="1919"/>
                    <a:pt x="3903" y="2019"/>
                  </a:cubicBezTo>
                  <a:cubicBezTo>
                    <a:pt x="4074" y="2024"/>
                    <a:pt x="4243" y="2027"/>
                    <a:pt x="4408" y="2027"/>
                  </a:cubicBezTo>
                  <a:cubicBezTo>
                    <a:pt x="6344" y="2027"/>
                    <a:pt x="7872" y="1676"/>
                    <a:pt x="7872" y="1185"/>
                  </a:cubicBezTo>
                  <a:cubicBezTo>
                    <a:pt x="7906" y="618"/>
                    <a:pt x="6171" y="117"/>
                    <a:pt x="4003" y="17"/>
                  </a:cubicBezTo>
                  <a:cubicBezTo>
                    <a:pt x="3763" y="6"/>
                    <a:pt x="3528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 flipH="1">
              <a:off x="6317203" y="4350472"/>
              <a:ext cx="187178" cy="33113"/>
            </a:xfrm>
            <a:custGeom>
              <a:avLst/>
              <a:gdLst/>
              <a:ahLst/>
              <a:cxnLst/>
              <a:rect l="l" t="t" r="r" b="b"/>
              <a:pathLst>
                <a:path w="6772" h="1198" extrusionOk="0">
                  <a:moveTo>
                    <a:pt x="2665" y="1"/>
                  </a:moveTo>
                  <a:cubicBezTo>
                    <a:pt x="1275" y="1"/>
                    <a:pt x="200" y="164"/>
                    <a:pt x="0" y="449"/>
                  </a:cubicBezTo>
                  <a:cubicBezTo>
                    <a:pt x="234" y="816"/>
                    <a:pt x="1668" y="1116"/>
                    <a:pt x="3369" y="1183"/>
                  </a:cubicBezTo>
                  <a:cubicBezTo>
                    <a:pt x="3618" y="1193"/>
                    <a:pt x="3860" y="1197"/>
                    <a:pt x="4094" y="1197"/>
                  </a:cubicBezTo>
                  <a:cubicBezTo>
                    <a:pt x="5464" y="1197"/>
                    <a:pt x="6544" y="1034"/>
                    <a:pt x="6772" y="749"/>
                  </a:cubicBezTo>
                  <a:cubicBezTo>
                    <a:pt x="6538" y="416"/>
                    <a:pt x="5137" y="82"/>
                    <a:pt x="3403" y="15"/>
                  </a:cubicBezTo>
                  <a:cubicBezTo>
                    <a:pt x="3150" y="6"/>
                    <a:pt x="2903" y="1"/>
                    <a:pt x="2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 flipH="1">
              <a:off x="6086682" y="4431099"/>
              <a:ext cx="204729" cy="102157"/>
            </a:xfrm>
            <a:custGeom>
              <a:avLst/>
              <a:gdLst/>
              <a:ahLst/>
              <a:cxnLst/>
              <a:rect l="l" t="t" r="r" b="b"/>
              <a:pathLst>
                <a:path w="7407" h="3696" extrusionOk="0">
                  <a:moveTo>
                    <a:pt x="864" y="1"/>
                  </a:moveTo>
                  <a:cubicBezTo>
                    <a:pt x="532" y="1"/>
                    <a:pt x="308" y="76"/>
                    <a:pt x="234" y="234"/>
                  </a:cubicBezTo>
                  <a:cubicBezTo>
                    <a:pt x="1" y="701"/>
                    <a:pt x="1368" y="1835"/>
                    <a:pt x="3303" y="2736"/>
                  </a:cubicBezTo>
                  <a:cubicBezTo>
                    <a:pt x="4618" y="3335"/>
                    <a:pt x="5853" y="3696"/>
                    <a:pt x="6567" y="3696"/>
                  </a:cubicBezTo>
                  <a:cubicBezTo>
                    <a:pt x="6885" y="3696"/>
                    <a:pt x="7100" y="3624"/>
                    <a:pt x="7173" y="3470"/>
                  </a:cubicBezTo>
                  <a:cubicBezTo>
                    <a:pt x="7406" y="2969"/>
                    <a:pt x="6038" y="1868"/>
                    <a:pt x="4137" y="968"/>
                  </a:cubicBezTo>
                  <a:cubicBezTo>
                    <a:pt x="2814" y="352"/>
                    <a:pt x="1584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 flipH="1">
              <a:off x="6082094" y="4413575"/>
              <a:ext cx="202850" cy="114347"/>
            </a:xfrm>
            <a:custGeom>
              <a:avLst/>
              <a:gdLst/>
              <a:ahLst/>
              <a:cxnLst/>
              <a:rect l="l" t="t" r="r" b="b"/>
              <a:pathLst>
                <a:path w="7339" h="4137" extrusionOk="0">
                  <a:moveTo>
                    <a:pt x="434" y="1"/>
                  </a:moveTo>
                  <a:lnTo>
                    <a:pt x="0" y="868"/>
                  </a:lnTo>
                  <a:lnTo>
                    <a:pt x="6939" y="4137"/>
                  </a:lnTo>
                  <a:lnTo>
                    <a:pt x="7339" y="3236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 flipH="1">
              <a:off x="6089473" y="4414764"/>
              <a:ext cx="171506" cy="83666"/>
            </a:xfrm>
            <a:custGeom>
              <a:avLst/>
              <a:gdLst/>
              <a:ahLst/>
              <a:cxnLst/>
              <a:rect l="l" t="t" r="r" b="b"/>
              <a:pathLst>
                <a:path w="6205" h="3027" extrusionOk="0">
                  <a:moveTo>
                    <a:pt x="357" y="1"/>
                  </a:moveTo>
                  <a:cubicBezTo>
                    <a:pt x="167" y="1"/>
                    <a:pt x="43" y="40"/>
                    <a:pt x="1" y="124"/>
                  </a:cubicBezTo>
                  <a:cubicBezTo>
                    <a:pt x="1" y="124"/>
                    <a:pt x="1" y="191"/>
                    <a:pt x="1" y="225"/>
                  </a:cubicBezTo>
                  <a:cubicBezTo>
                    <a:pt x="68" y="188"/>
                    <a:pt x="169" y="170"/>
                    <a:pt x="298" y="170"/>
                  </a:cubicBezTo>
                  <a:cubicBezTo>
                    <a:pt x="874" y="170"/>
                    <a:pt x="2010" y="520"/>
                    <a:pt x="3236" y="1092"/>
                  </a:cubicBezTo>
                  <a:cubicBezTo>
                    <a:pt x="4737" y="1826"/>
                    <a:pt x="5905" y="2626"/>
                    <a:pt x="6005" y="3027"/>
                  </a:cubicBezTo>
                  <a:cubicBezTo>
                    <a:pt x="6038" y="2993"/>
                    <a:pt x="6038" y="2993"/>
                    <a:pt x="6072" y="2960"/>
                  </a:cubicBezTo>
                  <a:cubicBezTo>
                    <a:pt x="6205" y="2626"/>
                    <a:pt x="5004" y="1692"/>
                    <a:pt x="3336" y="925"/>
                  </a:cubicBezTo>
                  <a:cubicBezTo>
                    <a:pt x="2063" y="351"/>
                    <a:pt x="921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 flipH="1">
              <a:off x="6183507" y="446200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8" y="0"/>
                  </a:moveTo>
                  <a:cubicBezTo>
                    <a:pt x="1404" y="0"/>
                    <a:pt x="33" y="343"/>
                    <a:pt x="33" y="817"/>
                  </a:cubicBezTo>
                  <a:cubicBezTo>
                    <a:pt x="0" y="1351"/>
                    <a:pt x="1701" y="1851"/>
                    <a:pt x="3803" y="1951"/>
                  </a:cubicBezTo>
                  <a:cubicBezTo>
                    <a:pt x="4040" y="1962"/>
                    <a:pt x="4272" y="1968"/>
                    <a:pt x="4497" y="1968"/>
                  </a:cubicBezTo>
                  <a:cubicBezTo>
                    <a:pt x="6295" y="1968"/>
                    <a:pt x="7643" y="1625"/>
                    <a:pt x="7672" y="1151"/>
                  </a:cubicBezTo>
                  <a:cubicBezTo>
                    <a:pt x="7706" y="617"/>
                    <a:pt x="6004" y="117"/>
                    <a:pt x="3903" y="17"/>
                  </a:cubicBezTo>
                  <a:cubicBezTo>
                    <a:pt x="3666" y="5"/>
                    <a:pt x="3433" y="0"/>
                    <a:pt x="3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 flipH="1">
              <a:off x="6183507" y="4457828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1"/>
                  </a:moveTo>
                  <a:lnTo>
                    <a:pt x="0" y="968"/>
                  </a:lnTo>
                  <a:lnTo>
                    <a:pt x="7672" y="1302"/>
                  </a:lnTo>
                  <a:lnTo>
                    <a:pt x="7706" y="30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 flipH="1">
              <a:off x="6182594" y="44352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6" y="1"/>
                  </a:moveTo>
                  <a:cubicBezTo>
                    <a:pt x="1378" y="1"/>
                    <a:pt x="30" y="343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4007" y="1963"/>
                    <a:pt x="4240" y="1968"/>
                    <a:pt x="4465" y="1968"/>
                  </a:cubicBezTo>
                  <a:cubicBezTo>
                    <a:pt x="6269" y="1968"/>
                    <a:pt x="7640" y="1626"/>
                    <a:pt x="7640" y="1151"/>
                  </a:cubicBezTo>
                  <a:cubicBezTo>
                    <a:pt x="7673" y="618"/>
                    <a:pt x="5972" y="117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317FF213-EC44-73AE-3D88-C31BC6579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157" y="300875"/>
            <a:ext cx="995376" cy="9953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6"/>
          <p:cNvSpPr txBox="1">
            <a:spLocks noGrp="1"/>
          </p:cNvSpPr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schema</a:t>
            </a:r>
            <a:endParaRPr dirty="0"/>
          </a:p>
        </p:txBody>
      </p:sp>
      <p:sp>
        <p:nvSpPr>
          <p:cNvPr id="1026" name="Google Shape;1026;p46"/>
          <p:cNvSpPr/>
          <p:nvPr/>
        </p:nvSpPr>
        <p:spPr>
          <a:xfrm>
            <a:off x="7044600" y="1326638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6"/>
          <p:cNvSpPr txBox="1">
            <a:spLocks noGrp="1"/>
          </p:cNvSpPr>
          <p:nvPr>
            <p:ph type="title" idx="2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028" name="Google Shape;1028;p46"/>
          <p:cNvGrpSpPr/>
          <p:nvPr/>
        </p:nvGrpSpPr>
        <p:grpSpPr>
          <a:xfrm>
            <a:off x="715079" y="535036"/>
            <a:ext cx="2701859" cy="2730687"/>
            <a:chOff x="715079" y="535036"/>
            <a:chExt cx="2701859" cy="2730687"/>
          </a:xfrm>
        </p:grpSpPr>
        <p:sp>
          <p:nvSpPr>
            <p:cNvPr id="1029" name="Google Shape;1029;p46"/>
            <p:cNvSpPr/>
            <p:nvPr/>
          </p:nvSpPr>
          <p:spPr>
            <a:xfrm>
              <a:off x="1487566" y="1045400"/>
              <a:ext cx="418428" cy="240326"/>
            </a:xfrm>
            <a:custGeom>
              <a:avLst/>
              <a:gdLst/>
              <a:ahLst/>
              <a:cxnLst/>
              <a:rect l="l" t="t" r="r" b="b"/>
              <a:pathLst>
                <a:path w="22784" h="13095" extrusionOk="0">
                  <a:moveTo>
                    <a:pt x="3621" y="0"/>
                  </a:moveTo>
                  <a:cubicBezTo>
                    <a:pt x="3153" y="0"/>
                    <a:pt x="2733" y="70"/>
                    <a:pt x="2369" y="223"/>
                  </a:cubicBezTo>
                  <a:cubicBezTo>
                    <a:pt x="1768" y="490"/>
                    <a:pt x="1135" y="2425"/>
                    <a:pt x="934" y="2959"/>
                  </a:cubicBezTo>
                  <a:cubicBezTo>
                    <a:pt x="0" y="5194"/>
                    <a:pt x="3870" y="8896"/>
                    <a:pt x="9574" y="11231"/>
                  </a:cubicBezTo>
                  <a:cubicBezTo>
                    <a:pt x="12533" y="12467"/>
                    <a:pt x="15428" y="13094"/>
                    <a:pt x="17648" y="13094"/>
                  </a:cubicBezTo>
                  <a:cubicBezTo>
                    <a:pt x="19683" y="13094"/>
                    <a:pt x="21152" y="12567"/>
                    <a:pt x="21583" y="11498"/>
                  </a:cubicBezTo>
                  <a:cubicBezTo>
                    <a:pt x="21849" y="10864"/>
                    <a:pt x="22783" y="9430"/>
                    <a:pt x="22350" y="8096"/>
                  </a:cubicBezTo>
                  <a:cubicBezTo>
                    <a:pt x="21616" y="5894"/>
                    <a:pt x="16979" y="4793"/>
                    <a:pt x="12910" y="3125"/>
                  </a:cubicBezTo>
                  <a:cubicBezTo>
                    <a:pt x="9286" y="1632"/>
                    <a:pt x="5892" y="0"/>
                    <a:pt x="3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1502277" y="1034921"/>
              <a:ext cx="411688" cy="215642"/>
            </a:xfrm>
            <a:custGeom>
              <a:avLst/>
              <a:gdLst/>
              <a:ahLst/>
              <a:cxnLst/>
              <a:rect l="l" t="t" r="r" b="b"/>
              <a:pathLst>
                <a:path w="22417" h="11750" extrusionOk="0">
                  <a:moveTo>
                    <a:pt x="4930" y="1"/>
                  </a:moveTo>
                  <a:cubicBezTo>
                    <a:pt x="2862" y="1"/>
                    <a:pt x="1371" y="543"/>
                    <a:pt x="934" y="1628"/>
                  </a:cubicBezTo>
                  <a:cubicBezTo>
                    <a:pt x="0" y="3863"/>
                    <a:pt x="3869" y="7566"/>
                    <a:pt x="9540" y="9934"/>
                  </a:cubicBezTo>
                  <a:cubicBezTo>
                    <a:pt x="12486" y="11140"/>
                    <a:pt x="15334" y="11750"/>
                    <a:pt x="17528" y="11750"/>
                  </a:cubicBezTo>
                  <a:cubicBezTo>
                    <a:pt x="19582" y="11750"/>
                    <a:pt x="21064" y="11215"/>
                    <a:pt x="21515" y="10134"/>
                  </a:cubicBezTo>
                  <a:cubicBezTo>
                    <a:pt x="22416" y="7866"/>
                    <a:pt x="18580" y="4163"/>
                    <a:pt x="12876" y="1828"/>
                  </a:cubicBezTo>
                  <a:cubicBezTo>
                    <a:pt x="9958" y="610"/>
                    <a:pt x="7120" y="1"/>
                    <a:pt x="4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2054843" y="841174"/>
              <a:ext cx="384122" cy="309552"/>
            </a:xfrm>
            <a:custGeom>
              <a:avLst/>
              <a:gdLst/>
              <a:ahLst/>
              <a:cxnLst/>
              <a:rect l="l" t="t" r="r" b="b"/>
              <a:pathLst>
                <a:path w="20916" h="16867" extrusionOk="0">
                  <a:moveTo>
                    <a:pt x="16416" y="1"/>
                  </a:moveTo>
                  <a:cubicBezTo>
                    <a:pt x="14178" y="1"/>
                    <a:pt x="11128" y="3212"/>
                    <a:pt x="7872" y="5747"/>
                  </a:cubicBezTo>
                  <a:cubicBezTo>
                    <a:pt x="4136" y="8649"/>
                    <a:pt x="367" y="11151"/>
                    <a:pt x="100" y="13420"/>
                  </a:cubicBezTo>
                  <a:cubicBezTo>
                    <a:pt x="0" y="14120"/>
                    <a:pt x="1401" y="15588"/>
                    <a:pt x="1735" y="16021"/>
                  </a:cubicBezTo>
                  <a:cubicBezTo>
                    <a:pt x="2180" y="16595"/>
                    <a:pt x="2944" y="16867"/>
                    <a:pt x="3927" y="16867"/>
                  </a:cubicBezTo>
                  <a:cubicBezTo>
                    <a:pt x="6258" y="16867"/>
                    <a:pt x="9817" y="15337"/>
                    <a:pt x="13243" y="12686"/>
                  </a:cubicBezTo>
                  <a:cubicBezTo>
                    <a:pt x="18080" y="8950"/>
                    <a:pt x="20915" y="4313"/>
                    <a:pt x="19447" y="2378"/>
                  </a:cubicBezTo>
                  <a:cubicBezTo>
                    <a:pt x="19014" y="1845"/>
                    <a:pt x="18247" y="344"/>
                    <a:pt x="16846" y="43"/>
                  </a:cubicBezTo>
                  <a:cubicBezTo>
                    <a:pt x="16706" y="15"/>
                    <a:pt x="16562" y="1"/>
                    <a:pt x="16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2036459" y="840311"/>
              <a:ext cx="377988" cy="280628"/>
            </a:xfrm>
            <a:custGeom>
              <a:avLst/>
              <a:gdLst/>
              <a:ahLst/>
              <a:cxnLst/>
              <a:rect l="l" t="t" r="r" b="b"/>
              <a:pathLst>
                <a:path w="20582" h="15291" extrusionOk="0">
                  <a:moveTo>
                    <a:pt x="16937" y="1"/>
                  </a:moveTo>
                  <a:cubicBezTo>
                    <a:pt x="14618" y="1"/>
                    <a:pt x="11045" y="1531"/>
                    <a:pt x="7606" y="4193"/>
                  </a:cubicBezTo>
                  <a:cubicBezTo>
                    <a:pt x="2736" y="7963"/>
                    <a:pt x="0" y="12566"/>
                    <a:pt x="1468" y="14467"/>
                  </a:cubicBezTo>
                  <a:cubicBezTo>
                    <a:pt x="1909" y="15026"/>
                    <a:pt x="2664" y="15291"/>
                    <a:pt x="3634" y="15291"/>
                  </a:cubicBezTo>
                  <a:cubicBezTo>
                    <a:pt x="5965" y="15291"/>
                    <a:pt x="9537" y="13760"/>
                    <a:pt x="12976" y="11098"/>
                  </a:cubicBezTo>
                  <a:cubicBezTo>
                    <a:pt x="17813" y="7329"/>
                    <a:pt x="20582" y="2726"/>
                    <a:pt x="19081" y="824"/>
                  </a:cubicBezTo>
                  <a:cubicBezTo>
                    <a:pt x="18650" y="266"/>
                    <a:pt x="17902" y="1"/>
                    <a:pt x="16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1567821" y="560821"/>
              <a:ext cx="489482" cy="217697"/>
            </a:xfrm>
            <a:custGeom>
              <a:avLst/>
              <a:gdLst/>
              <a:ahLst/>
              <a:cxnLst/>
              <a:rect l="l" t="t" r="r" b="b"/>
              <a:pathLst>
                <a:path w="26653" h="11862" extrusionOk="0">
                  <a:moveTo>
                    <a:pt x="4465" y="1"/>
                  </a:moveTo>
                  <a:cubicBezTo>
                    <a:pt x="3199" y="1"/>
                    <a:pt x="2157" y="197"/>
                    <a:pt x="1435" y="709"/>
                  </a:cubicBezTo>
                  <a:cubicBezTo>
                    <a:pt x="801" y="1176"/>
                    <a:pt x="601" y="3511"/>
                    <a:pt x="501" y="4145"/>
                  </a:cubicBezTo>
                  <a:cubicBezTo>
                    <a:pt x="0" y="6880"/>
                    <a:pt x="5271" y="10116"/>
                    <a:pt x="12242" y="11350"/>
                  </a:cubicBezTo>
                  <a:cubicBezTo>
                    <a:pt x="14150" y="11697"/>
                    <a:pt x="15995" y="11861"/>
                    <a:pt x="17678" y="11861"/>
                  </a:cubicBezTo>
                  <a:cubicBezTo>
                    <a:pt x="22148" y="11861"/>
                    <a:pt x="25479" y="10701"/>
                    <a:pt x="25819" y="8715"/>
                  </a:cubicBezTo>
                  <a:cubicBezTo>
                    <a:pt x="25952" y="7914"/>
                    <a:pt x="26653" y="6079"/>
                    <a:pt x="25819" y="4678"/>
                  </a:cubicBezTo>
                  <a:cubicBezTo>
                    <a:pt x="24484" y="2377"/>
                    <a:pt x="19014" y="2310"/>
                    <a:pt x="14010" y="1409"/>
                  </a:cubicBezTo>
                  <a:cubicBezTo>
                    <a:pt x="10430" y="787"/>
                    <a:pt x="6998" y="1"/>
                    <a:pt x="4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1575167" y="535036"/>
              <a:ext cx="482136" cy="200134"/>
            </a:xfrm>
            <a:custGeom>
              <a:avLst/>
              <a:gdLst/>
              <a:ahLst/>
              <a:cxnLst/>
              <a:rect l="l" t="t" r="r" b="b"/>
              <a:pathLst>
                <a:path w="26253" h="10905" extrusionOk="0">
                  <a:moveTo>
                    <a:pt x="8776" y="0"/>
                  </a:moveTo>
                  <a:cubicBezTo>
                    <a:pt x="4240" y="0"/>
                    <a:pt x="869" y="1200"/>
                    <a:pt x="501" y="3215"/>
                  </a:cubicBezTo>
                  <a:cubicBezTo>
                    <a:pt x="1" y="5950"/>
                    <a:pt x="5271" y="9186"/>
                    <a:pt x="12243" y="10420"/>
                  </a:cubicBezTo>
                  <a:cubicBezTo>
                    <a:pt x="14101" y="10749"/>
                    <a:pt x="15893" y="10905"/>
                    <a:pt x="17532" y="10905"/>
                  </a:cubicBezTo>
                  <a:cubicBezTo>
                    <a:pt x="22040" y="10905"/>
                    <a:pt x="25385" y="9724"/>
                    <a:pt x="25752" y="7718"/>
                  </a:cubicBezTo>
                  <a:cubicBezTo>
                    <a:pt x="26253" y="4949"/>
                    <a:pt x="20982" y="1747"/>
                    <a:pt x="14011" y="479"/>
                  </a:cubicBezTo>
                  <a:cubicBezTo>
                    <a:pt x="12173" y="154"/>
                    <a:pt x="10400" y="0"/>
                    <a:pt x="8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938067" y="2005732"/>
              <a:ext cx="1947480" cy="1253659"/>
            </a:xfrm>
            <a:custGeom>
              <a:avLst/>
              <a:gdLst/>
              <a:ahLst/>
              <a:cxnLst/>
              <a:rect l="l" t="t" r="r" b="b"/>
              <a:pathLst>
                <a:path w="106043" h="68310" extrusionOk="0">
                  <a:moveTo>
                    <a:pt x="96571" y="0"/>
                  </a:moveTo>
                  <a:cubicBezTo>
                    <a:pt x="96559" y="0"/>
                    <a:pt x="96547" y="0"/>
                    <a:pt x="96536" y="0"/>
                  </a:cubicBezTo>
                  <a:lnTo>
                    <a:pt x="53605" y="2502"/>
                  </a:lnTo>
                  <a:cubicBezTo>
                    <a:pt x="52104" y="2602"/>
                    <a:pt x="50603" y="2969"/>
                    <a:pt x="49235" y="3570"/>
                  </a:cubicBezTo>
                  <a:lnTo>
                    <a:pt x="2602" y="24418"/>
                  </a:lnTo>
                  <a:cubicBezTo>
                    <a:pt x="934" y="25185"/>
                    <a:pt x="0" y="26986"/>
                    <a:pt x="367" y="28788"/>
                  </a:cubicBezTo>
                  <a:lnTo>
                    <a:pt x="8073" y="65214"/>
                  </a:lnTo>
                  <a:cubicBezTo>
                    <a:pt x="8473" y="67090"/>
                    <a:pt x="10149" y="68310"/>
                    <a:pt x="11919" y="68310"/>
                  </a:cubicBezTo>
                  <a:cubicBezTo>
                    <a:pt x="12509" y="68310"/>
                    <a:pt x="13109" y="68174"/>
                    <a:pt x="13677" y="67882"/>
                  </a:cubicBezTo>
                  <a:lnTo>
                    <a:pt x="59709" y="44899"/>
                  </a:lnTo>
                  <a:lnTo>
                    <a:pt x="102173" y="43498"/>
                  </a:lnTo>
                  <a:cubicBezTo>
                    <a:pt x="104375" y="43431"/>
                    <a:pt x="106042" y="41430"/>
                    <a:pt x="105709" y="39228"/>
                  </a:cubicBezTo>
                  <a:lnTo>
                    <a:pt x="100038" y="4370"/>
                  </a:lnTo>
                  <a:cubicBezTo>
                    <a:pt x="99740" y="2580"/>
                    <a:pt x="98388" y="0"/>
                    <a:pt x="965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715079" y="1570465"/>
              <a:ext cx="1156003" cy="1185828"/>
            </a:xfrm>
            <a:custGeom>
              <a:avLst/>
              <a:gdLst/>
              <a:ahLst/>
              <a:cxnLst/>
              <a:rect l="l" t="t" r="r" b="b"/>
              <a:pathLst>
                <a:path w="62946" h="64614" extrusionOk="0">
                  <a:moveTo>
                    <a:pt x="22516" y="0"/>
                  </a:moveTo>
                  <a:lnTo>
                    <a:pt x="0" y="20782"/>
                  </a:lnTo>
                  <a:lnTo>
                    <a:pt x="40429" y="64613"/>
                  </a:lnTo>
                  <a:lnTo>
                    <a:pt x="62945" y="43865"/>
                  </a:lnTo>
                  <a:lnTo>
                    <a:pt x="225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766538" y="1620054"/>
              <a:ext cx="1059201" cy="1088487"/>
            </a:xfrm>
            <a:custGeom>
              <a:avLst/>
              <a:gdLst/>
              <a:ahLst/>
              <a:cxnLst/>
              <a:rect l="l" t="t" r="r" b="b"/>
              <a:pathLst>
                <a:path w="57675" h="59310" fill="none" extrusionOk="0">
                  <a:moveTo>
                    <a:pt x="0" y="18313"/>
                  </a:moveTo>
                  <a:lnTo>
                    <a:pt x="19881" y="0"/>
                  </a:lnTo>
                  <a:lnTo>
                    <a:pt x="57675" y="40996"/>
                  </a:lnTo>
                  <a:lnTo>
                    <a:pt x="37794" y="59309"/>
                  </a:lnTo>
                  <a:close/>
                </a:path>
              </a:pathLst>
            </a:custGeom>
            <a:solidFill>
              <a:schemeClr val="accent1"/>
            </a:solidFill>
            <a:ln w="100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6"/>
            <p:cNvSpPr/>
            <p:nvPr/>
          </p:nvSpPr>
          <p:spPr>
            <a:xfrm>
              <a:off x="1161055" y="2040454"/>
              <a:ext cx="259149" cy="235609"/>
            </a:xfrm>
            <a:custGeom>
              <a:avLst/>
              <a:gdLst/>
              <a:ahLst/>
              <a:cxnLst/>
              <a:rect l="l" t="t" r="r" b="b"/>
              <a:pathLst>
                <a:path w="14111" h="12838" extrusionOk="0">
                  <a:moveTo>
                    <a:pt x="5643" y="1"/>
                  </a:moveTo>
                  <a:cubicBezTo>
                    <a:pt x="4387" y="1"/>
                    <a:pt x="3208" y="404"/>
                    <a:pt x="2302" y="1244"/>
                  </a:cubicBezTo>
                  <a:cubicBezTo>
                    <a:pt x="0" y="3345"/>
                    <a:pt x="300" y="7382"/>
                    <a:pt x="2936" y="10217"/>
                  </a:cubicBezTo>
                  <a:cubicBezTo>
                    <a:pt x="4512" y="11933"/>
                    <a:pt x="6565" y="12837"/>
                    <a:pt x="8454" y="12837"/>
                  </a:cubicBezTo>
                  <a:cubicBezTo>
                    <a:pt x="9723" y="12837"/>
                    <a:pt x="10917" y="12429"/>
                    <a:pt x="11842" y="11585"/>
                  </a:cubicBezTo>
                  <a:cubicBezTo>
                    <a:pt x="14110" y="9517"/>
                    <a:pt x="13810" y="5480"/>
                    <a:pt x="11175" y="2612"/>
                  </a:cubicBezTo>
                  <a:cubicBezTo>
                    <a:pt x="9593" y="910"/>
                    <a:pt x="7530" y="1"/>
                    <a:pt x="5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952759" y="1255793"/>
              <a:ext cx="902383" cy="1220111"/>
            </a:xfrm>
            <a:custGeom>
              <a:avLst/>
              <a:gdLst/>
              <a:ahLst/>
              <a:cxnLst/>
              <a:rect l="l" t="t" r="r" b="b"/>
              <a:pathLst>
                <a:path w="49136" h="66482" extrusionOk="0">
                  <a:moveTo>
                    <a:pt x="28788" y="1"/>
                  </a:moveTo>
                  <a:lnTo>
                    <a:pt x="1" y="10442"/>
                  </a:lnTo>
                  <a:lnTo>
                    <a:pt x="20315" y="66482"/>
                  </a:lnTo>
                  <a:lnTo>
                    <a:pt x="49136" y="56041"/>
                  </a:lnTo>
                  <a:lnTo>
                    <a:pt x="28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998708" y="1301711"/>
              <a:ext cx="815388" cy="1131340"/>
            </a:xfrm>
            <a:custGeom>
              <a:avLst/>
              <a:gdLst/>
              <a:ahLst/>
              <a:cxnLst/>
              <a:rect l="l" t="t" r="r" b="b"/>
              <a:pathLst>
                <a:path w="44399" h="61645" fill="none" extrusionOk="0">
                  <a:moveTo>
                    <a:pt x="0" y="9207"/>
                  </a:moveTo>
                  <a:lnTo>
                    <a:pt x="25385" y="1"/>
                  </a:lnTo>
                  <a:lnTo>
                    <a:pt x="44399" y="52438"/>
                  </a:lnTo>
                  <a:lnTo>
                    <a:pt x="18981" y="61645"/>
                  </a:ln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1282337" y="1733362"/>
              <a:ext cx="242620" cy="252989"/>
            </a:xfrm>
            <a:custGeom>
              <a:avLst/>
              <a:gdLst/>
              <a:ahLst/>
              <a:cxnLst/>
              <a:rect l="l" t="t" r="r" b="b"/>
              <a:pathLst>
                <a:path w="13211" h="13785" extrusionOk="0">
                  <a:moveTo>
                    <a:pt x="5738" y="1"/>
                  </a:moveTo>
                  <a:cubicBezTo>
                    <a:pt x="5220" y="1"/>
                    <a:pt x="4704" y="86"/>
                    <a:pt x="4204" y="264"/>
                  </a:cubicBezTo>
                  <a:cubicBezTo>
                    <a:pt x="1302" y="1332"/>
                    <a:pt x="1" y="5168"/>
                    <a:pt x="1335" y="8804"/>
                  </a:cubicBezTo>
                  <a:cubicBezTo>
                    <a:pt x="2407" y="11826"/>
                    <a:pt x="4927" y="13785"/>
                    <a:pt x="7423" y="13785"/>
                  </a:cubicBezTo>
                  <a:cubicBezTo>
                    <a:pt x="7957" y="13785"/>
                    <a:pt x="8490" y="13695"/>
                    <a:pt x="9007" y="13507"/>
                  </a:cubicBezTo>
                  <a:cubicBezTo>
                    <a:pt x="11909" y="12473"/>
                    <a:pt x="13210" y="8637"/>
                    <a:pt x="11876" y="5001"/>
                  </a:cubicBezTo>
                  <a:cubicBezTo>
                    <a:pt x="10772" y="1964"/>
                    <a:pt x="8228" y="1"/>
                    <a:pt x="5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1970290" y="2152662"/>
              <a:ext cx="666539" cy="41642"/>
            </a:xfrm>
            <a:custGeom>
              <a:avLst/>
              <a:gdLst/>
              <a:ahLst/>
              <a:cxnLst/>
              <a:rect l="l" t="t" r="r" b="b"/>
              <a:pathLst>
                <a:path w="36294" h="2269" fill="none" extrusionOk="0">
                  <a:moveTo>
                    <a:pt x="1" y="2268"/>
                  </a:moveTo>
                  <a:lnTo>
                    <a:pt x="36293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1890054" y="2211426"/>
              <a:ext cx="121925" cy="558944"/>
            </a:xfrm>
            <a:custGeom>
              <a:avLst/>
              <a:gdLst/>
              <a:ahLst/>
              <a:cxnLst/>
              <a:rect l="l" t="t" r="r" b="b"/>
              <a:pathLst>
                <a:path w="6639" h="30456" fill="none" extrusionOk="0">
                  <a:moveTo>
                    <a:pt x="0" y="0"/>
                  </a:moveTo>
                  <a:lnTo>
                    <a:pt x="6638" y="30456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1077733" y="2715863"/>
              <a:ext cx="151952" cy="430384"/>
            </a:xfrm>
            <a:custGeom>
              <a:avLst/>
              <a:gdLst/>
              <a:ahLst/>
              <a:cxnLst/>
              <a:rect l="l" t="t" r="r" b="b"/>
              <a:pathLst>
                <a:path w="8274" h="23451" extrusionOk="0">
                  <a:moveTo>
                    <a:pt x="1" y="1"/>
                  </a:moveTo>
                  <a:lnTo>
                    <a:pt x="4704" y="23451"/>
                  </a:lnTo>
                  <a:cubicBezTo>
                    <a:pt x="4704" y="23451"/>
                    <a:pt x="8273" y="1414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1089376" y="2403045"/>
              <a:ext cx="766996" cy="410013"/>
            </a:xfrm>
            <a:custGeom>
              <a:avLst/>
              <a:gdLst/>
              <a:ahLst/>
              <a:cxnLst/>
              <a:rect l="l" t="t" r="r" b="b"/>
              <a:pathLst>
                <a:path w="41764" h="22341" extrusionOk="0">
                  <a:moveTo>
                    <a:pt x="0" y="17346"/>
                  </a:moveTo>
                  <a:cubicBezTo>
                    <a:pt x="2" y="17349"/>
                    <a:pt x="5" y="17351"/>
                    <a:pt x="12" y="17352"/>
                  </a:cubicBezTo>
                  <a:lnTo>
                    <a:pt x="12" y="17352"/>
                  </a:lnTo>
                  <a:cubicBezTo>
                    <a:pt x="4" y="17348"/>
                    <a:pt x="0" y="17346"/>
                    <a:pt x="0" y="17346"/>
                  </a:cubicBezTo>
                  <a:close/>
                  <a:moveTo>
                    <a:pt x="41563" y="0"/>
                  </a:moveTo>
                  <a:cubicBezTo>
                    <a:pt x="41562" y="1"/>
                    <a:pt x="1085" y="17353"/>
                    <a:pt x="21" y="17353"/>
                  </a:cubicBezTo>
                  <a:cubicBezTo>
                    <a:pt x="18" y="17353"/>
                    <a:pt x="15" y="17352"/>
                    <a:pt x="12" y="17352"/>
                  </a:cubicBezTo>
                  <a:lnTo>
                    <a:pt x="12" y="17352"/>
                  </a:lnTo>
                  <a:cubicBezTo>
                    <a:pt x="382" y="17547"/>
                    <a:pt x="9589" y="22341"/>
                    <a:pt x="19308" y="22341"/>
                  </a:cubicBezTo>
                  <a:cubicBezTo>
                    <a:pt x="23002" y="22341"/>
                    <a:pt x="26770" y="21648"/>
                    <a:pt x="30155" y="19748"/>
                  </a:cubicBezTo>
                  <a:cubicBezTo>
                    <a:pt x="37360" y="15845"/>
                    <a:pt x="41763" y="8206"/>
                    <a:pt x="41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1852681" y="2403045"/>
              <a:ext cx="94359" cy="383237"/>
            </a:xfrm>
            <a:custGeom>
              <a:avLst/>
              <a:gdLst/>
              <a:ahLst/>
              <a:cxnLst/>
              <a:rect l="l" t="t" r="r" b="b"/>
              <a:pathLst>
                <a:path w="5138" h="20882" extrusionOk="0">
                  <a:moveTo>
                    <a:pt x="0" y="0"/>
                  </a:moveTo>
                  <a:lnTo>
                    <a:pt x="3903" y="20882"/>
                  </a:lnTo>
                  <a:cubicBezTo>
                    <a:pt x="5137" y="7706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1823885" y="2194285"/>
              <a:ext cx="17171" cy="7359"/>
            </a:xfrm>
            <a:custGeom>
              <a:avLst/>
              <a:gdLst/>
              <a:ahLst/>
              <a:cxnLst/>
              <a:rect l="l" t="t" r="r" b="b"/>
              <a:pathLst>
                <a:path w="935" h="401" fill="none" extrusionOk="0">
                  <a:moveTo>
                    <a:pt x="1" y="401"/>
                  </a:moveTo>
                  <a:lnTo>
                    <a:pt x="935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1992347" y="227876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1" y="2236"/>
                  </a:moveTo>
                  <a:lnTo>
                    <a:pt x="36327" y="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2022373" y="243549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0" y="2235"/>
                  </a:moveTo>
                  <a:lnTo>
                    <a:pt x="36326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2257005" y="1362935"/>
              <a:ext cx="333876" cy="264625"/>
            </a:xfrm>
            <a:custGeom>
              <a:avLst/>
              <a:gdLst/>
              <a:ahLst/>
              <a:cxnLst/>
              <a:rect l="l" t="t" r="r" b="b"/>
              <a:pathLst>
                <a:path w="18180" h="14419" extrusionOk="0">
                  <a:moveTo>
                    <a:pt x="15578" y="0"/>
                  </a:moveTo>
                  <a:cubicBezTo>
                    <a:pt x="15578" y="0"/>
                    <a:pt x="14677" y="9707"/>
                    <a:pt x="11041" y="10541"/>
                  </a:cubicBezTo>
                  <a:cubicBezTo>
                    <a:pt x="10273" y="10713"/>
                    <a:pt x="9494" y="10798"/>
                    <a:pt x="8716" y="10798"/>
                  </a:cubicBezTo>
                  <a:cubicBezTo>
                    <a:pt x="7229" y="10798"/>
                    <a:pt x="5749" y="10487"/>
                    <a:pt x="4370" y="9874"/>
                  </a:cubicBezTo>
                  <a:lnTo>
                    <a:pt x="1434" y="7639"/>
                  </a:lnTo>
                  <a:lnTo>
                    <a:pt x="0" y="12643"/>
                  </a:lnTo>
                  <a:cubicBezTo>
                    <a:pt x="0" y="12643"/>
                    <a:pt x="861" y="13797"/>
                    <a:pt x="2638" y="13797"/>
                  </a:cubicBezTo>
                  <a:cubicBezTo>
                    <a:pt x="3259" y="13797"/>
                    <a:pt x="3991" y="13656"/>
                    <a:pt x="4837" y="13276"/>
                  </a:cubicBezTo>
                  <a:cubicBezTo>
                    <a:pt x="4837" y="13276"/>
                    <a:pt x="7431" y="14418"/>
                    <a:pt x="10120" y="14418"/>
                  </a:cubicBezTo>
                  <a:cubicBezTo>
                    <a:pt x="11464" y="14418"/>
                    <a:pt x="12831" y="14133"/>
                    <a:pt x="13910" y="13276"/>
                  </a:cubicBezTo>
                  <a:cubicBezTo>
                    <a:pt x="17146" y="10708"/>
                    <a:pt x="18180" y="3670"/>
                    <a:pt x="18180" y="3670"/>
                  </a:cubicBezTo>
                  <a:lnTo>
                    <a:pt x="15578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2550441" y="901333"/>
              <a:ext cx="866497" cy="664416"/>
            </a:xfrm>
            <a:custGeom>
              <a:avLst/>
              <a:gdLst/>
              <a:ahLst/>
              <a:cxnLst/>
              <a:rect l="l" t="t" r="r" b="b"/>
              <a:pathLst>
                <a:path w="47182" h="36203" extrusionOk="0">
                  <a:moveTo>
                    <a:pt x="9993" y="1"/>
                  </a:moveTo>
                  <a:cubicBezTo>
                    <a:pt x="7006" y="1"/>
                    <a:pt x="2130" y="1684"/>
                    <a:pt x="1134" y="8340"/>
                  </a:cubicBezTo>
                  <a:cubicBezTo>
                    <a:pt x="0" y="16112"/>
                    <a:pt x="2502" y="20416"/>
                    <a:pt x="2502" y="20416"/>
                  </a:cubicBezTo>
                  <a:cubicBezTo>
                    <a:pt x="2502" y="20416"/>
                    <a:pt x="1268" y="22884"/>
                    <a:pt x="15811" y="32224"/>
                  </a:cubicBezTo>
                  <a:cubicBezTo>
                    <a:pt x="20189" y="35035"/>
                    <a:pt x="24636" y="36203"/>
                    <a:pt x="28739" y="36203"/>
                  </a:cubicBezTo>
                  <a:cubicBezTo>
                    <a:pt x="38269" y="36203"/>
                    <a:pt x="45947" y="29906"/>
                    <a:pt x="46600" y="23284"/>
                  </a:cubicBezTo>
                  <a:cubicBezTo>
                    <a:pt x="47181" y="17170"/>
                    <a:pt x="42968" y="16086"/>
                    <a:pt x="39908" y="16086"/>
                  </a:cubicBezTo>
                  <a:cubicBezTo>
                    <a:pt x="38227" y="16086"/>
                    <a:pt x="36893" y="16413"/>
                    <a:pt x="36893" y="16413"/>
                  </a:cubicBezTo>
                  <a:cubicBezTo>
                    <a:pt x="37260" y="14678"/>
                    <a:pt x="36726" y="12910"/>
                    <a:pt x="35459" y="11643"/>
                  </a:cubicBezTo>
                  <a:cubicBezTo>
                    <a:pt x="34844" y="10989"/>
                    <a:pt x="33754" y="10743"/>
                    <a:pt x="32449" y="10743"/>
                  </a:cubicBezTo>
                  <a:cubicBezTo>
                    <a:pt x="29295" y="10743"/>
                    <a:pt x="24879" y="12177"/>
                    <a:pt x="22850" y="12743"/>
                  </a:cubicBezTo>
                  <a:cubicBezTo>
                    <a:pt x="22318" y="12894"/>
                    <a:pt x="21863" y="12973"/>
                    <a:pt x="21464" y="12973"/>
                  </a:cubicBezTo>
                  <a:cubicBezTo>
                    <a:pt x="19738" y="12973"/>
                    <a:pt x="19055" y="11479"/>
                    <a:pt x="17646" y="7740"/>
                  </a:cubicBezTo>
                  <a:cubicBezTo>
                    <a:pt x="15945" y="3137"/>
                    <a:pt x="13877" y="701"/>
                    <a:pt x="11342" y="134"/>
                  </a:cubicBezTo>
                  <a:cubicBezTo>
                    <a:pt x="10968" y="51"/>
                    <a:pt x="10509" y="1"/>
                    <a:pt x="9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2639878" y="3099100"/>
              <a:ext cx="69236" cy="101031"/>
            </a:xfrm>
            <a:custGeom>
              <a:avLst/>
              <a:gdLst/>
              <a:ahLst/>
              <a:cxnLst/>
              <a:rect l="l" t="t" r="r" b="b"/>
              <a:pathLst>
                <a:path w="3770" h="5505" extrusionOk="0">
                  <a:moveTo>
                    <a:pt x="3770" y="0"/>
                  </a:moveTo>
                  <a:lnTo>
                    <a:pt x="0" y="367"/>
                  </a:lnTo>
                  <a:lnTo>
                    <a:pt x="200" y="5237"/>
                  </a:lnTo>
                  <a:lnTo>
                    <a:pt x="3603" y="5504"/>
                  </a:lnTo>
                  <a:lnTo>
                    <a:pt x="3770" y="5037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2610476" y="3067258"/>
              <a:ext cx="120089" cy="40431"/>
            </a:xfrm>
            <a:custGeom>
              <a:avLst/>
              <a:gdLst/>
              <a:ahLst/>
              <a:cxnLst/>
              <a:rect l="l" t="t" r="r" b="b"/>
              <a:pathLst>
                <a:path w="6539" h="2203" extrusionOk="0">
                  <a:moveTo>
                    <a:pt x="6538" y="1"/>
                  </a:moveTo>
                  <a:lnTo>
                    <a:pt x="0" y="234"/>
                  </a:lnTo>
                  <a:lnTo>
                    <a:pt x="300" y="2069"/>
                  </a:lnTo>
                  <a:lnTo>
                    <a:pt x="6171" y="2202"/>
                  </a:lnTo>
                  <a:lnTo>
                    <a:pt x="6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3133015" y="2772793"/>
              <a:ext cx="121925" cy="113290"/>
            </a:xfrm>
            <a:custGeom>
              <a:avLst/>
              <a:gdLst/>
              <a:ahLst/>
              <a:cxnLst/>
              <a:rect l="l" t="t" r="r" b="b"/>
              <a:pathLst>
                <a:path w="6639" h="6173" extrusionOk="0">
                  <a:moveTo>
                    <a:pt x="5438" y="1"/>
                  </a:moveTo>
                  <a:lnTo>
                    <a:pt x="1" y="5071"/>
                  </a:lnTo>
                  <a:lnTo>
                    <a:pt x="1969" y="6172"/>
                  </a:lnTo>
                  <a:lnTo>
                    <a:pt x="6639" y="1902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3180801" y="2815646"/>
              <a:ext cx="108445" cy="105931"/>
            </a:xfrm>
            <a:custGeom>
              <a:avLst/>
              <a:gdLst/>
              <a:ahLst/>
              <a:cxnLst/>
              <a:rect l="l" t="t" r="r" b="b"/>
              <a:pathLst>
                <a:path w="5905" h="5772" extrusionOk="0">
                  <a:moveTo>
                    <a:pt x="2969" y="1"/>
                  </a:moveTo>
                  <a:lnTo>
                    <a:pt x="1" y="2736"/>
                  </a:lnTo>
                  <a:lnTo>
                    <a:pt x="3603" y="5772"/>
                  </a:lnTo>
                  <a:lnTo>
                    <a:pt x="5905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3212040" y="2865583"/>
              <a:ext cx="139078" cy="172330"/>
            </a:xfrm>
            <a:custGeom>
              <a:avLst/>
              <a:gdLst/>
              <a:ahLst/>
              <a:cxnLst/>
              <a:rect l="l" t="t" r="r" b="b"/>
              <a:pathLst>
                <a:path w="7573" h="9390" extrusionOk="0">
                  <a:moveTo>
                    <a:pt x="4482" y="1"/>
                  </a:moveTo>
                  <a:cubicBezTo>
                    <a:pt x="4246" y="1"/>
                    <a:pt x="4014" y="97"/>
                    <a:pt x="3870" y="282"/>
                  </a:cubicBezTo>
                  <a:lnTo>
                    <a:pt x="1435" y="3117"/>
                  </a:lnTo>
                  <a:cubicBezTo>
                    <a:pt x="1302" y="3251"/>
                    <a:pt x="1235" y="3451"/>
                    <a:pt x="1268" y="3618"/>
                  </a:cubicBezTo>
                  <a:cubicBezTo>
                    <a:pt x="1302" y="4385"/>
                    <a:pt x="1302" y="5119"/>
                    <a:pt x="1268" y="5886"/>
                  </a:cubicBezTo>
                  <a:cubicBezTo>
                    <a:pt x="1135" y="6853"/>
                    <a:pt x="1" y="8355"/>
                    <a:pt x="1" y="8355"/>
                  </a:cubicBezTo>
                  <a:cubicBezTo>
                    <a:pt x="132" y="8852"/>
                    <a:pt x="529" y="9390"/>
                    <a:pt x="936" y="9390"/>
                  </a:cubicBezTo>
                  <a:cubicBezTo>
                    <a:pt x="1048" y="9390"/>
                    <a:pt x="1160" y="9349"/>
                    <a:pt x="1268" y="9255"/>
                  </a:cubicBezTo>
                  <a:cubicBezTo>
                    <a:pt x="1669" y="8955"/>
                    <a:pt x="5672" y="4452"/>
                    <a:pt x="7239" y="2650"/>
                  </a:cubicBezTo>
                  <a:cubicBezTo>
                    <a:pt x="7573" y="2284"/>
                    <a:pt x="7473" y="1716"/>
                    <a:pt x="7073" y="1450"/>
                  </a:cubicBezTo>
                  <a:lnTo>
                    <a:pt x="4904" y="115"/>
                  </a:lnTo>
                  <a:cubicBezTo>
                    <a:pt x="4776" y="38"/>
                    <a:pt x="4628" y="1"/>
                    <a:pt x="4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2540028" y="3190312"/>
              <a:ext cx="191143" cy="75410"/>
            </a:xfrm>
            <a:custGeom>
              <a:avLst/>
              <a:gdLst/>
              <a:ahLst/>
              <a:cxnLst/>
              <a:rect l="l" t="t" r="r" b="b"/>
              <a:pathLst>
                <a:path w="10408" h="4109" extrusionOk="0">
                  <a:moveTo>
                    <a:pt x="9040" y="1"/>
                  </a:moveTo>
                  <a:lnTo>
                    <a:pt x="5304" y="101"/>
                  </a:lnTo>
                  <a:cubicBezTo>
                    <a:pt x="5137" y="101"/>
                    <a:pt x="4937" y="167"/>
                    <a:pt x="4803" y="301"/>
                  </a:cubicBezTo>
                  <a:cubicBezTo>
                    <a:pt x="4303" y="835"/>
                    <a:pt x="3736" y="1335"/>
                    <a:pt x="3136" y="1802"/>
                  </a:cubicBezTo>
                  <a:cubicBezTo>
                    <a:pt x="2368" y="2369"/>
                    <a:pt x="467" y="2536"/>
                    <a:pt x="467" y="2536"/>
                  </a:cubicBezTo>
                  <a:cubicBezTo>
                    <a:pt x="100" y="3036"/>
                    <a:pt x="0" y="3937"/>
                    <a:pt x="634" y="4037"/>
                  </a:cubicBezTo>
                  <a:cubicBezTo>
                    <a:pt x="934" y="4097"/>
                    <a:pt x="3228" y="4109"/>
                    <a:pt x="5526" y="4109"/>
                  </a:cubicBezTo>
                  <a:cubicBezTo>
                    <a:pt x="7058" y="4109"/>
                    <a:pt x="8593" y="4104"/>
                    <a:pt x="9540" y="4104"/>
                  </a:cubicBezTo>
                  <a:cubicBezTo>
                    <a:pt x="10041" y="4104"/>
                    <a:pt x="10407" y="3670"/>
                    <a:pt x="10307" y="3170"/>
                  </a:cubicBezTo>
                  <a:lnTo>
                    <a:pt x="9874" y="668"/>
                  </a:lnTo>
                  <a:cubicBezTo>
                    <a:pt x="9807" y="267"/>
                    <a:pt x="9440" y="1"/>
                    <a:pt x="9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2512443" y="1250967"/>
              <a:ext cx="463147" cy="426641"/>
            </a:xfrm>
            <a:custGeom>
              <a:avLst/>
              <a:gdLst/>
              <a:ahLst/>
              <a:cxnLst/>
              <a:rect l="l" t="t" r="r" b="b"/>
              <a:pathLst>
                <a:path w="25219" h="23247" extrusionOk="0">
                  <a:moveTo>
                    <a:pt x="10866" y="1"/>
                  </a:moveTo>
                  <a:cubicBezTo>
                    <a:pt x="8153" y="1"/>
                    <a:pt x="5376" y="268"/>
                    <a:pt x="3070" y="1064"/>
                  </a:cubicBezTo>
                  <a:cubicBezTo>
                    <a:pt x="3070" y="1064"/>
                    <a:pt x="735" y="1731"/>
                    <a:pt x="1" y="8236"/>
                  </a:cubicBezTo>
                  <a:lnTo>
                    <a:pt x="2770" y="9137"/>
                  </a:lnTo>
                  <a:cubicBezTo>
                    <a:pt x="2770" y="9137"/>
                    <a:pt x="3770" y="21379"/>
                    <a:pt x="4404" y="23247"/>
                  </a:cubicBezTo>
                  <a:lnTo>
                    <a:pt x="19181" y="23247"/>
                  </a:lnTo>
                  <a:cubicBezTo>
                    <a:pt x="19181" y="23247"/>
                    <a:pt x="19348" y="12739"/>
                    <a:pt x="20015" y="10504"/>
                  </a:cubicBezTo>
                  <a:lnTo>
                    <a:pt x="25219" y="6869"/>
                  </a:lnTo>
                  <a:cubicBezTo>
                    <a:pt x="25219" y="6869"/>
                    <a:pt x="23818" y="1331"/>
                    <a:pt x="21783" y="1064"/>
                  </a:cubicBezTo>
                  <a:cubicBezTo>
                    <a:pt x="20452" y="871"/>
                    <a:pt x="15764" y="1"/>
                    <a:pt x="108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2744008" y="1387417"/>
              <a:ext cx="308771" cy="265506"/>
            </a:xfrm>
            <a:custGeom>
              <a:avLst/>
              <a:gdLst/>
              <a:ahLst/>
              <a:cxnLst/>
              <a:rect l="l" t="t" r="r" b="b"/>
              <a:pathLst>
                <a:path w="16813" h="14467" extrusionOk="0">
                  <a:moveTo>
                    <a:pt x="11809" y="1"/>
                  </a:moveTo>
                  <a:lnTo>
                    <a:pt x="8507" y="2302"/>
                  </a:lnTo>
                  <a:cubicBezTo>
                    <a:pt x="8507" y="2302"/>
                    <a:pt x="10475" y="7940"/>
                    <a:pt x="10842" y="10942"/>
                  </a:cubicBezTo>
                  <a:cubicBezTo>
                    <a:pt x="10842" y="10942"/>
                    <a:pt x="6139" y="9074"/>
                    <a:pt x="4938" y="8240"/>
                  </a:cubicBezTo>
                  <a:lnTo>
                    <a:pt x="4037" y="4937"/>
                  </a:lnTo>
                  <a:lnTo>
                    <a:pt x="935" y="3436"/>
                  </a:lnTo>
                  <a:lnTo>
                    <a:pt x="1" y="5938"/>
                  </a:lnTo>
                  <a:lnTo>
                    <a:pt x="2603" y="9140"/>
                  </a:lnTo>
                  <a:cubicBezTo>
                    <a:pt x="2603" y="9140"/>
                    <a:pt x="8278" y="14466"/>
                    <a:pt x="12021" y="14466"/>
                  </a:cubicBezTo>
                  <a:cubicBezTo>
                    <a:pt x="12446" y="14466"/>
                    <a:pt x="12846" y="14397"/>
                    <a:pt x="13210" y="14244"/>
                  </a:cubicBezTo>
                  <a:cubicBezTo>
                    <a:pt x="16813" y="12710"/>
                    <a:pt x="11809" y="1"/>
                    <a:pt x="11809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2623937" y="949086"/>
              <a:ext cx="209471" cy="351524"/>
            </a:xfrm>
            <a:custGeom>
              <a:avLst/>
              <a:gdLst/>
              <a:ahLst/>
              <a:cxnLst/>
              <a:rect l="l" t="t" r="r" b="b"/>
              <a:pathLst>
                <a:path w="11406" h="19154" extrusionOk="0">
                  <a:moveTo>
                    <a:pt x="4938" y="1"/>
                  </a:moveTo>
                  <a:cubicBezTo>
                    <a:pt x="4104" y="835"/>
                    <a:pt x="3003" y="1368"/>
                    <a:pt x="1802" y="1535"/>
                  </a:cubicBezTo>
                  <a:cubicBezTo>
                    <a:pt x="1802" y="1535"/>
                    <a:pt x="1" y="5138"/>
                    <a:pt x="134" y="8073"/>
                  </a:cubicBezTo>
                  <a:cubicBezTo>
                    <a:pt x="268" y="11009"/>
                    <a:pt x="1769" y="12210"/>
                    <a:pt x="4571" y="12610"/>
                  </a:cubicBezTo>
                  <a:cubicBezTo>
                    <a:pt x="4571" y="12610"/>
                    <a:pt x="5772" y="16346"/>
                    <a:pt x="2636" y="16746"/>
                  </a:cubicBezTo>
                  <a:cubicBezTo>
                    <a:pt x="2369" y="16779"/>
                    <a:pt x="2303" y="17713"/>
                    <a:pt x="2303" y="17880"/>
                  </a:cubicBezTo>
                  <a:cubicBezTo>
                    <a:pt x="2403" y="18481"/>
                    <a:pt x="3003" y="18814"/>
                    <a:pt x="3570" y="18948"/>
                  </a:cubicBezTo>
                  <a:cubicBezTo>
                    <a:pt x="4171" y="19081"/>
                    <a:pt x="4771" y="19148"/>
                    <a:pt x="5371" y="19148"/>
                  </a:cubicBezTo>
                  <a:cubicBezTo>
                    <a:pt x="5441" y="19151"/>
                    <a:pt x="5509" y="19153"/>
                    <a:pt x="5578" y="19153"/>
                  </a:cubicBezTo>
                  <a:cubicBezTo>
                    <a:pt x="6802" y="19153"/>
                    <a:pt x="7951" y="18594"/>
                    <a:pt x="8741" y="17647"/>
                  </a:cubicBezTo>
                  <a:cubicBezTo>
                    <a:pt x="8807" y="17580"/>
                    <a:pt x="9441" y="16779"/>
                    <a:pt x="9441" y="16779"/>
                  </a:cubicBezTo>
                  <a:cubicBezTo>
                    <a:pt x="9441" y="16779"/>
                    <a:pt x="7940" y="16012"/>
                    <a:pt x="8474" y="11142"/>
                  </a:cubicBezTo>
                  <a:cubicBezTo>
                    <a:pt x="9174" y="10675"/>
                    <a:pt x="9741" y="10008"/>
                    <a:pt x="10041" y="9174"/>
                  </a:cubicBezTo>
                  <a:cubicBezTo>
                    <a:pt x="10609" y="8874"/>
                    <a:pt x="11042" y="8340"/>
                    <a:pt x="11242" y="7706"/>
                  </a:cubicBezTo>
                  <a:cubicBezTo>
                    <a:pt x="11405" y="7031"/>
                    <a:pt x="11032" y="6177"/>
                    <a:pt x="10246" y="6177"/>
                  </a:cubicBezTo>
                  <a:cubicBezTo>
                    <a:pt x="9907" y="6177"/>
                    <a:pt x="9491" y="6336"/>
                    <a:pt x="9007" y="6739"/>
                  </a:cubicBezTo>
                  <a:cubicBezTo>
                    <a:pt x="9007" y="6739"/>
                    <a:pt x="6039" y="5238"/>
                    <a:pt x="4938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2652128" y="1047034"/>
              <a:ext cx="25142" cy="35604"/>
            </a:xfrm>
            <a:custGeom>
              <a:avLst/>
              <a:gdLst/>
              <a:ahLst/>
              <a:cxnLst/>
              <a:rect l="l" t="t" r="r" b="b"/>
              <a:pathLst>
                <a:path w="1369" h="1940" extrusionOk="0">
                  <a:moveTo>
                    <a:pt x="1368" y="1"/>
                  </a:moveTo>
                  <a:lnTo>
                    <a:pt x="0" y="1502"/>
                  </a:lnTo>
                  <a:cubicBezTo>
                    <a:pt x="275" y="1777"/>
                    <a:pt x="634" y="1940"/>
                    <a:pt x="1025" y="1940"/>
                  </a:cubicBezTo>
                  <a:cubicBezTo>
                    <a:pt x="1061" y="1940"/>
                    <a:pt x="1098" y="1939"/>
                    <a:pt x="1135" y="19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2687040" y="1095411"/>
              <a:ext cx="39228" cy="17160"/>
            </a:xfrm>
            <a:custGeom>
              <a:avLst/>
              <a:gdLst/>
              <a:ahLst/>
              <a:cxnLst/>
              <a:rect l="l" t="t" r="r" b="b"/>
              <a:pathLst>
                <a:path w="2136" h="935" fill="none" extrusionOk="0">
                  <a:moveTo>
                    <a:pt x="1" y="701"/>
                  </a:moveTo>
                  <a:cubicBezTo>
                    <a:pt x="1" y="701"/>
                    <a:pt x="1435" y="934"/>
                    <a:pt x="2136" y="0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6"/>
            <p:cNvSpPr/>
            <p:nvPr/>
          </p:nvSpPr>
          <p:spPr>
            <a:xfrm>
              <a:off x="2713393" y="993775"/>
              <a:ext cx="34324" cy="12883"/>
            </a:xfrm>
            <a:custGeom>
              <a:avLst/>
              <a:gdLst/>
              <a:ahLst/>
              <a:cxnLst/>
              <a:rect l="l" t="t" r="r" b="b"/>
              <a:pathLst>
                <a:path w="1869" h="702" fill="none" extrusionOk="0">
                  <a:moveTo>
                    <a:pt x="0" y="201"/>
                  </a:moveTo>
                  <a:cubicBezTo>
                    <a:pt x="667" y="1"/>
                    <a:pt x="1401" y="201"/>
                    <a:pt x="1868" y="7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2645994" y="987663"/>
              <a:ext cx="22075" cy="8589"/>
            </a:xfrm>
            <a:custGeom>
              <a:avLst/>
              <a:gdLst/>
              <a:ahLst/>
              <a:cxnLst/>
              <a:rect l="l" t="t" r="r" b="b"/>
              <a:pathLst>
                <a:path w="1202" h="468" fill="none" extrusionOk="0">
                  <a:moveTo>
                    <a:pt x="1202" y="134"/>
                  </a:moveTo>
                  <a:cubicBezTo>
                    <a:pt x="1202" y="134"/>
                    <a:pt x="368" y="0"/>
                    <a:pt x="1" y="46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2710932" y="1033508"/>
              <a:ext cx="14104" cy="19674"/>
            </a:xfrm>
            <a:custGeom>
              <a:avLst/>
              <a:gdLst/>
              <a:ahLst/>
              <a:cxnLst/>
              <a:rect l="l" t="t" r="r" b="b"/>
              <a:pathLst>
                <a:path w="768" h="1072" extrusionOk="0">
                  <a:moveTo>
                    <a:pt x="402" y="1"/>
                  </a:moveTo>
                  <a:cubicBezTo>
                    <a:pt x="243" y="1"/>
                    <a:pt x="65" y="221"/>
                    <a:pt x="34" y="471"/>
                  </a:cubicBezTo>
                  <a:cubicBezTo>
                    <a:pt x="1" y="771"/>
                    <a:pt x="134" y="1038"/>
                    <a:pt x="301" y="1072"/>
                  </a:cubicBezTo>
                  <a:cubicBezTo>
                    <a:pt x="501" y="1072"/>
                    <a:pt x="701" y="871"/>
                    <a:pt x="735" y="571"/>
                  </a:cubicBezTo>
                  <a:cubicBezTo>
                    <a:pt x="768" y="271"/>
                    <a:pt x="634" y="37"/>
                    <a:pt x="434" y="4"/>
                  </a:cubicBezTo>
                  <a:cubicBezTo>
                    <a:pt x="424" y="2"/>
                    <a:pt x="413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2649667" y="1021872"/>
              <a:ext cx="14123" cy="19123"/>
            </a:xfrm>
            <a:custGeom>
              <a:avLst/>
              <a:gdLst/>
              <a:ahLst/>
              <a:cxnLst/>
              <a:rect l="l" t="t" r="r" b="b"/>
              <a:pathLst>
                <a:path w="769" h="1042" extrusionOk="0">
                  <a:moveTo>
                    <a:pt x="424" y="1"/>
                  </a:moveTo>
                  <a:cubicBezTo>
                    <a:pt x="240" y="1"/>
                    <a:pt x="65" y="193"/>
                    <a:pt x="34" y="471"/>
                  </a:cubicBezTo>
                  <a:cubicBezTo>
                    <a:pt x="1" y="772"/>
                    <a:pt x="134" y="1005"/>
                    <a:pt x="335" y="1038"/>
                  </a:cubicBezTo>
                  <a:cubicBezTo>
                    <a:pt x="345" y="1041"/>
                    <a:pt x="356" y="1042"/>
                    <a:pt x="367" y="1042"/>
                  </a:cubicBezTo>
                  <a:cubicBezTo>
                    <a:pt x="526" y="1042"/>
                    <a:pt x="704" y="821"/>
                    <a:pt x="735" y="571"/>
                  </a:cubicBezTo>
                  <a:cubicBezTo>
                    <a:pt x="768" y="271"/>
                    <a:pt x="635" y="4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2707259" y="1028057"/>
              <a:ext cx="12268" cy="7121"/>
            </a:xfrm>
            <a:custGeom>
              <a:avLst/>
              <a:gdLst/>
              <a:ahLst/>
              <a:cxnLst/>
              <a:rect l="l" t="t" r="r" b="b"/>
              <a:pathLst>
                <a:path w="668" h="388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235"/>
                    <a:pt x="212" y="388"/>
                    <a:pt x="415" y="388"/>
                  </a:cubicBezTo>
                  <a:cubicBezTo>
                    <a:pt x="501" y="388"/>
                    <a:pt x="589" y="361"/>
                    <a:pt x="668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2647224" y="1017046"/>
              <a:ext cx="12268" cy="6735"/>
            </a:xfrm>
            <a:custGeom>
              <a:avLst/>
              <a:gdLst/>
              <a:ahLst/>
              <a:cxnLst/>
              <a:rect l="l" t="t" r="r" b="b"/>
              <a:pathLst>
                <a:path w="668" h="367" extrusionOk="0">
                  <a:moveTo>
                    <a:pt x="1" y="0"/>
                  </a:moveTo>
                  <a:cubicBezTo>
                    <a:pt x="25" y="219"/>
                    <a:pt x="226" y="367"/>
                    <a:pt x="436" y="367"/>
                  </a:cubicBezTo>
                  <a:cubicBezTo>
                    <a:pt x="515" y="367"/>
                    <a:pt x="595" y="346"/>
                    <a:pt x="668" y="3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2583516" y="1662283"/>
              <a:ext cx="294060" cy="37990"/>
            </a:xfrm>
            <a:custGeom>
              <a:avLst/>
              <a:gdLst/>
              <a:ahLst/>
              <a:cxnLst/>
              <a:rect l="l" t="t" r="r" b="b"/>
              <a:pathLst>
                <a:path w="16012" h="2070" extrusionOk="0">
                  <a:moveTo>
                    <a:pt x="15578" y="1"/>
                  </a:moveTo>
                  <a:lnTo>
                    <a:pt x="0" y="201"/>
                  </a:lnTo>
                  <a:lnTo>
                    <a:pt x="0" y="1936"/>
                  </a:lnTo>
                  <a:lnTo>
                    <a:pt x="16012" y="2069"/>
                  </a:lnTo>
                  <a:lnTo>
                    <a:pt x="155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1912716" y="1296756"/>
              <a:ext cx="689202" cy="847206"/>
            </a:xfrm>
            <a:custGeom>
              <a:avLst/>
              <a:gdLst/>
              <a:ahLst/>
              <a:cxnLst/>
              <a:rect l="l" t="t" r="r" b="b"/>
              <a:pathLst>
                <a:path w="37528" h="46163" extrusionOk="0">
                  <a:moveTo>
                    <a:pt x="14783" y="1"/>
                  </a:moveTo>
                  <a:cubicBezTo>
                    <a:pt x="12453" y="1"/>
                    <a:pt x="10304" y="1525"/>
                    <a:pt x="9641" y="3873"/>
                  </a:cubicBezTo>
                  <a:lnTo>
                    <a:pt x="834" y="34495"/>
                  </a:lnTo>
                  <a:cubicBezTo>
                    <a:pt x="0" y="37330"/>
                    <a:pt x="1668" y="40299"/>
                    <a:pt x="4504" y="41133"/>
                  </a:cubicBezTo>
                  <a:lnTo>
                    <a:pt x="21316" y="45970"/>
                  </a:lnTo>
                  <a:cubicBezTo>
                    <a:pt x="21810" y="46094"/>
                    <a:pt x="22305" y="46162"/>
                    <a:pt x="22800" y="46162"/>
                  </a:cubicBezTo>
                  <a:cubicBezTo>
                    <a:pt x="22972" y="46162"/>
                    <a:pt x="23145" y="46154"/>
                    <a:pt x="23317" y="46137"/>
                  </a:cubicBezTo>
                  <a:cubicBezTo>
                    <a:pt x="25485" y="45903"/>
                    <a:pt x="27320" y="44402"/>
                    <a:pt x="27920" y="42301"/>
                  </a:cubicBezTo>
                  <a:lnTo>
                    <a:pt x="36727" y="11679"/>
                  </a:lnTo>
                  <a:cubicBezTo>
                    <a:pt x="37527" y="8843"/>
                    <a:pt x="35926" y="5875"/>
                    <a:pt x="33091" y="5041"/>
                  </a:cubicBezTo>
                  <a:lnTo>
                    <a:pt x="16245" y="204"/>
                  </a:lnTo>
                  <a:cubicBezTo>
                    <a:pt x="15758" y="66"/>
                    <a:pt x="15267" y="1"/>
                    <a:pt x="14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1973357" y="1555765"/>
              <a:ext cx="151952" cy="431614"/>
            </a:xfrm>
            <a:custGeom>
              <a:avLst/>
              <a:gdLst/>
              <a:ahLst/>
              <a:cxnLst/>
              <a:rect l="l" t="t" r="r" b="b"/>
              <a:pathLst>
                <a:path w="8274" h="23518" extrusionOk="0">
                  <a:moveTo>
                    <a:pt x="6472" y="1"/>
                  </a:moveTo>
                  <a:lnTo>
                    <a:pt x="1" y="23017"/>
                  </a:lnTo>
                  <a:lnTo>
                    <a:pt x="1802" y="23518"/>
                  </a:lnTo>
                  <a:lnTo>
                    <a:pt x="8273" y="535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2020537" y="1569236"/>
              <a:ext cx="152558" cy="431614"/>
            </a:xfrm>
            <a:custGeom>
              <a:avLst/>
              <a:gdLst/>
              <a:ahLst/>
              <a:cxnLst/>
              <a:rect l="l" t="t" r="r" b="b"/>
              <a:pathLst>
                <a:path w="8307" h="23518" extrusionOk="0">
                  <a:moveTo>
                    <a:pt x="6505" y="1"/>
                  </a:moveTo>
                  <a:lnTo>
                    <a:pt x="0" y="23017"/>
                  </a:lnTo>
                  <a:lnTo>
                    <a:pt x="1801" y="23518"/>
                  </a:lnTo>
                  <a:lnTo>
                    <a:pt x="8306" y="534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2068929" y="1583312"/>
              <a:ext cx="151934" cy="431614"/>
            </a:xfrm>
            <a:custGeom>
              <a:avLst/>
              <a:gdLst/>
              <a:ahLst/>
              <a:cxnLst/>
              <a:rect l="l" t="t" r="r" b="b"/>
              <a:pathLst>
                <a:path w="8273" h="23518" extrusionOk="0">
                  <a:moveTo>
                    <a:pt x="6472" y="1"/>
                  </a:moveTo>
                  <a:lnTo>
                    <a:pt x="0" y="22984"/>
                  </a:lnTo>
                  <a:lnTo>
                    <a:pt x="1802" y="23518"/>
                  </a:lnTo>
                  <a:lnTo>
                    <a:pt x="8273" y="501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2342145" y="1496395"/>
              <a:ext cx="69860" cy="89395"/>
            </a:xfrm>
            <a:custGeom>
              <a:avLst/>
              <a:gdLst/>
              <a:ahLst/>
              <a:cxnLst/>
              <a:rect l="l" t="t" r="r" b="b"/>
              <a:pathLst>
                <a:path w="3804" h="4871" extrusionOk="0">
                  <a:moveTo>
                    <a:pt x="901" y="0"/>
                  </a:moveTo>
                  <a:lnTo>
                    <a:pt x="334" y="2068"/>
                  </a:lnTo>
                  <a:cubicBezTo>
                    <a:pt x="1" y="3169"/>
                    <a:pt x="634" y="4270"/>
                    <a:pt x="1735" y="4570"/>
                  </a:cubicBezTo>
                  <a:lnTo>
                    <a:pt x="2803" y="4870"/>
                  </a:lnTo>
                  <a:lnTo>
                    <a:pt x="3670" y="1768"/>
                  </a:lnTo>
                  <a:cubicBezTo>
                    <a:pt x="3803" y="1268"/>
                    <a:pt x="3537" y="767"/>
                    <a:pt x="3070" y="601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2360528" y="1420287"/>
              <a:ext cx="77813" cy="81026"/>
            </a:xfrm>
            <a:custGeom>
              <a:avLst/>
              <a:gdLst/>
              <a:ahLst/>
              <a:cxnLst/>
              <a:rect l="l" t="t" r="r" b="b"/>
              <a:pathLst>
                <a:path w="4237" h="4415" extrusionOk="0">
                  <a:moveTo>
                    <a:pt x="2580" y="1"/>
                  </a:moveTo>
                  <a:cubicBezTo>
                    <a:pt x="1700" y="1"/>
                    <a:pt x="882" y="569"/>
                    <a:pt x="634" y="1479"/>
                  </a:cubicBezTo>
                  <a:lnTo>
                    <a:pt x="0" y="3747"/>
                  </a:lnTo>
                  <a:lnTo>
                    <a:pt x="2135" y="4381"/>
                  </a:lnTo>
                  <a:cubicBezTo>
                    <a:pt x="2222" y="4404"/>
                    <a:pt x="2308" y="4415"/>
                    <a:pt x="2393" y="4415"/>
                  </a:cubicBezTo>
                  <a:cubicBezTo>
                    <a:pt x="2798" y="4415"/>
                    <a:pt x="3159" y="4161"/>
                    <a:pt x="3269" y="3747"/>
                  </a:cubicBezTo>
                  <a:lnTo>
                    <a:pt x="4237" y="378"/>
                  </a:lnTo>
                  <a:lnTo>
                    <a:pt x="3136" y="78"/>
                  </a:lnTo>
                  <a:cubicBezTo>
                    <a:pt x="2951" y="26"/>
                    <a:pt x="2764" y="1"/>
                    <a:pt x="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2400343" y="1518418"/>
              <a:ext cx="77206" cy="76695"/>
            </a:xfrm>
            <a:custGeom>
              <a:avLst/>
              <a:gdLst/>
              <a:ahLst/>
              <a:cxnLst/>
              <a:rect l="l" t="t" r="r" b="b"/>
              <a:pathLst>
                <a:path w="4204" h="4179" extrusionOk="0">
                  <a:moveTo>
                    <a:pt x="1778" y="0"/>
                  </a:moveTo>
                  <a:cubicBezTo>
                    <a:pt x="1372" y="0"/>
                    <a:pt x="1006" y="254"/>
                    <a:pt x="868" y="668"/>
                  </a:cubicBezTo>
                  <a:lnTo>
                    <a:pt x="1" y="3770"/>
                  </a:lnTo>
                  <a:lnTo>
                    <a:pt x="1101" y="4104"/>
                  </a:lnTo>
                  <a:cubicBezTo>
                    <a:pt x="1287" y="4154"/>
                    <a:pt x="1472" y="4179"/>
                    <a:pt x="1653" y="4179"/>
                  </a:cubicBezTo>
                  <a:cubicBezTo>
                    <a:pt x="2550" y="4179"/>
                    <a:pt x="3354" y="3591"/>
                    <a:pt x="3603" y="2703"/>
                  </a:cubicBezTo>
                  <a:lnTo>
                    <a:pt x="4204" y="668"/>
                  </a:lnTo>
                  <a:lnTo>
                    <a:pt x="2035" y="34"/>
                  </a:lnTo>
                  <a:cubicBezTo>
                    <a:pt x="1949" y="11"/>
                    <a:pt x="1862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2425467" y="1429665"/>
              <a:ext cx="71697" cy="93671"/>
            </a:xfrm>
            <a:custGeom>
              <a:avLst/>
              <a:gdLst/>
              <a:ahLst/>
              <a:cxnLst/>
              <a:rect l="l" t="t" r="r" b="b"/>
              <a:pathLst>
                <a:path w="3904" h="5104" extrusionOk="0">
                  <a:moveTo>
                    <a:pt x="1101" y="0"/>
                  </a:moveTo>
                  <a:lnTo>
                    <a:pt x="134" y="3369"/>
                  </a:lnTo>
                  <a:cubicBezTo>
                    <a:pt x="0" y="3836"/>
                    <a:pt x="300" y="4337"/>
                    <a:pt x="767" y="4470"/>
                  </a:cubicBezTo>
                  <a:lnTo>
                    <a:pt x="2936" y="5104"/>
                  </a:lnTo>
                  <a:lnTo>
                    <a:pt x="3603" y="2802"/>
                  </a:lnTo>
                  <a:cubicBezTo>
                    <a:pt x="3903" y="1701"/>
                    <a:pt x="3269" y="601"/>
                    <a:pt x="2202" y="300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2541240" y="1695960"/>
              <a:ext cx="684923" cy="1384182"/>
            </a:xfrm>
            <a:custGeom>
              <a:avLst/>
              <a:gdLst/>
              <a:ahLst/>
              <a:cxnLst/>
              <a:rect l="l" t="t" r="r" b="b"/>
              <a:pathLst>
                <a:path w="37295" h="75422" extrusionOk="0">
                  <a:moveTo>
                    <a:pt x="2903" y="1"/>
                  </a:moveTo>
                  <a:cubicBezTo>
                    <a:pt x="2903" y="1"/>
                    <a:pt x="1" y="24785"/>
                    <a:pt x="101" y="36427"/>
                  </a:cubicBezTo>
                  <a:cubicBezTo>
                    <a:pt x="201" y="48035"/>
                    <a:pt x="4337" y="75421"/>
                    <a:pt x="4337" y="75421"/>
                  </a:cubicBezTo>
                  <a:lnTo>
                    <a:pt x="9441" y="75421"/>
                  </a:lnTo>
                  <a:cubicBezTo>
                    <a:pt x="9441" y="75421"/>
                    <a:pt x="8774" y="53539"/>
                    <a:pt x="8840" y="46034"/>
                  </a:cubicBezTo>
                  <a:cubicBezTo>
                    <a:pt x="8940" y="38528"/>
                    <a:pt x="10308" y="26153"/>
                    <a:pt x="10308" y="26153"/>
                  </a:cubicBezTo>
                  <a:cubicBezTo>
                    <a:pt x="10308" y="26153"/>
                    <a:pt x="11909" y="37294"/>
                    <a:pt x="13844" y="41230"/>
                  </a:cubicBezTo>
                  <a:cubicBezTo>
                    <a:pt x="15779" y="45166"/>
                    <a:pt x="26420" y="59076"/>
                    <a:pt x="33825" y="63413"/>
                  </a:cubicBezTo>
                  <a:lnTo>
                    <a:pt x="37294" y="60244"/>
                  </a:lnTo>
                  <a:cubicBezTo>
                    <a:pt x="37294" y="60244"/>
                    <a:pt x="29589" y="50737"/>
                    <a:pt x="26720" y="46034"/>
                  </a:cubicBezTo>
                  <a:cubicBezTo>
                    <a:pt x="23851" y="41330"/>
                    <a:pt x="21249" y="39996"/>
                    <a:pt x="20182" y="31223"/>
                  </a:cubicBezTo>
                  <a:cubicBezTo>
                    <a:pt x="19114" y="22483"/>
                    <a:pt x="20949" y="8473"/>
                    <a:pt x="178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09E21A-0D4B-C0BF-16CF-4080A5B25CF0}"/>
              </a:ext>
            </a:extLst>
          </p:cNvPr>
          <p:cNvSpPr txBox="1"/>
          <p:nvPr/>
        </p:nvSpPr>
        <p:spPr>
          <a:xfrm>
            <a:off x="1470299" y="2132679"/>
            <a:ext cx="7019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Passbook                  </a:t>
            </a:r>
            <a:r>
              <a:rPr lang="en-US" sz="1800" dirty="0" err="1"/>
              <a:t>passbook_id</a:t>
            </a: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0E372-DF75-7A4A-04CC-5B5A3C753F8A}"/>
              </a:ext>
            </a:extLst>
          </p:cNvPr>
          <p:cNvSpPr txBox="1"/>
          <p:nvPr/>
        </p:nvSpPr>
        <p:spPr>
          <a:xfrm>
            <a:off x="1470299" y="1609459"/>
            <a:ext cx="7101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Customer                  </a:t>
            </a:r>
            <a:r>
              <a:rPr lang="en-US" sz="1800" dirty="0" err="1"/>
              <a:t>cust_id</a:t>
            </a:r>
            <a:r>
              <a:rPr lang="en-US" sz="1800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BD4A6-744F-D329-3F95-AD121F32CC99}"/>
              </a:ext>
            </a:extLst>
          </p:cNvPr>
          <p:cNvSpPr txBox="1"/>
          <p:nvPr/>
        </p:nvSpPr>
        <p:spPr>
          <a:xfrm>
            <a:off x="1470299" y="1086239"/>
            <a:ext cx="6298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Bank                         </a:t>
            </a:r>
            <a:r>
              <a:rPr lang="en-US" sz="1800" dirty="0"/>
              <a:t> </a:t>
            </a:r>
            <a:r>
              <a:rPr lang="en-US" sz="1800" dirty="0" err="1"/>
              <a:t>bank_code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1EF3B-EB30-F827-4A2C-A2F2023ECDAB}"/>
              </a:ext>
            </a:extLst>
          </p:cNvPr>
          <p:cNvSpPr txBox="1"/>
          <p:nvPr/>
        </p:nvSpPr>
        <p:spPr>
          <a:xfrm>
            <a:off x="1470299" y="3709545"/>
            <a:ext cx="6789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Atm_card</a:t>
            </a:r>
            <a:r>
              <a:rPr lang="en-US" sz="2800" dirty="0">
                <a:solidFill>
                  <a:srgbClr val="002060"/>
                </a:solidFill>
              </a:rPr>
              <a:t>                   </a:t>
            </a:r>
            <a:r>
              <a:rPr lang="en-US" sz="1800" dirty="0" err="1"/>
              <a:t>card_no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773F8-90C6-0852-712E-D01D2682C045}"/>
              </a:ext>
            </a:extLst>
          </p:cNvPr>
          <p:cNvSpPr txBox="1"/>
          <p:nvPr/>
        </p:nvSpPr>
        <p:spPr>
          <a:xfrm>
            <a:off x="1436448" y="3182722"/>
            <a:ext cx="7707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Transactions              </a:t>
            </a:r>
            <a:r>
              <a:rPr lang="en-US" sz="1800" dirty="0" err="1"/>
              <a:t>transaction_id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DD1FF-EE36-DBD5-E52E-65E9DE42A8F7}"/>
              </a:ext>
            </a:extLst>
          </p:cNvPr>
          <p:cNvSpPr txBox="1"/>
          <p:nvPr/>
        </p:nvSpPr>
        <p:spPr>
          <a:xfrm>
            <a:off x="1470299" y="2655899"/>
            <a:ext cx="6789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Account                     </a:t>
            </a:r>
            <a:r>
              <a:rPr lang="en-US" sz="1800" dirty="0" err="1"/>
              <a:t>acc_no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64241-5444-DC42-1D9B-C0FB55403A05}"/>
              </a:ext>
            </a:extLst>
          </p:cNvPr>
          <p:cNvSpPr txBox="1"/>
          <p:nvPr/>
        </p:nvSpPr>
        <p:spPr>
          <a:xfrm>
            <a:off x="1470299" y="484273"/>
            <a:ext cx="588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                                          Primary key </a:t>
            </a:r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F6BE6899-F437-0D78-DE69-03F52AC37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4" r="969"/>
          <a:stretch/>
        </p:blipFill>
        <p:spPr>
          <a:xfrm>
            <a:off x="1665321" y="-66908"/>
            <a:ext cx="5813358" cy="52104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1DDFCC4-2618-A35E-0D83-0988C6BF0232}"/>
              </a:ext>
            </a:extLst>
          </p:cNvPr>
          <p:cNvSpPr/>
          <p:nvPr/>
        </p:nvSpPr>
        <p:spPr>
          <a:xfrm>
            <a:off x="4536831" y="314569"/>
            <a:ext cx="990600" cy="524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632F90-6E22-32C8-AA3C-E953CE7077BC}"/>
              </a:ext>
            </a:extLst>
          </p:cNvPr>
          <p:cNvSpPr/>
          <p:nvPr/>
        </p:nvSpPr>
        <p:spPr>
          <a:xfrm>
            <a:off x="2932724" y="896815"/>
            <a:ext cx="2747108" cy="447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2BFE77-C822-561C-5F72-B07CADFFFDD8}"/>
              </a:ext>
            </a:extLst>
          </p:cNvPr>
          <p:cNvSpPr/>
          <p:nvPr/>
        </p:nvSpPr>
        <p:spPr>
          <a:xfrm>
            <a:off x="1860063" y="896815"/>
            <a:ext cx="1111738" cy="250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003653-B64E-7C38-468A-11782D57F78B}"/>
              </a:ext>
            </a:extLst>
          </p:cNvPr>
          <p:cNvSpPr/>
          <p:nvPr/>
        </p:nvSpPr>
        <p:spPr>
          <a:xfrm>
            <a:off x="1723615" y="1120529"/>
            <a:ext cx="359185" cy="344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3313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8"/>
          <p:cNvSpPr txBox="1">
            <a:spLocks noGrp="1"/>
          </p:cNvSpPr>
          <p:nvPr>
            <p:ph type="title"/>
          </p:nvPr>
        </p:nvSpPr>
        <p:spPr>
          <a:xfrm flipH="1">
            <a:off x="2002500" y="2307218"/>
            <a:ext cx="5139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Tables</a:t>
            </a:r>
            <a:endParaRPr dirty="0"/>
          </a:p>
        </p:txBody>
      </p:sp>
      <p:sp>
        <p:nvSpPr>
          <p:cNvPr id="1118" name="Google Shape;1118;p48"/>
          <p:cNvSpPr/>
          <p:nvPr/>
        </p:nvSpPr>
        <p:spPr>
          <a:xfrm>
            <a:off x="3888300" y="1250220"/>
            <a:ext cx="1367400" cy="996038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9" name="Google Shape;1119;p48"/>
          <p:cNvSpPr txBox="1">
            <a:spLocks noGrp="1"/>
          </p:cNvSpPr>
          <p:nvPr>
            <p:ph type="title" idx="2"/>
          </p:nvPr>
        </p:nvSpPr>
        <p:spPr>
          <a:xfrm flipH="1">
            <a:off x="3888300" y="1386889"/>
            <a:ext cx="13674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51"/>
          <p:cNvSpPr txBox="1">
            <a:spLocks noGrp="1"/>
          </p:cNvSpPr>
          <p:nvPr>
            <p:ph type="title"/>
          </p:nvPr>
        </p:nvSpPr>
        <p:spPr>
          <a:xfrm>
            <a:off x="2061100" y="535000"/>
            <a:ext cx="6367800" cy="20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With some data</a:t>
            </a:r>
            <a:endParaRPr sz="5400" dirty="0"/>
          </a:p>
        </p:txBody>
      </p:sp>
      <p:sp>
        <p:nvSpPr>
          <p:cNvPr id="1170" name="Google Shape;1170;p51"/>
          <p:cNvSpPr/>
          <p:nvPr/>
        </p:nvSpPr>
        <p:spPr>
          <a:xfrm>
            <a:off x="576000" y="4524875"/>
            <a:ext cx="4042900" cy="236025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1" name="Google Shape;1171;p51"/>
          <p:cNvGrpSpPr/>
          <p:nvPr/>
        </p:nvGrpSpPr>
        <p:grpSpPr>
          <a:xfrm>
            <a:off x="891225" y="1993325"/>
            <a:ext cx="3651800" cy="2661675"/>
            <a:chOff x="891225" y="1993325"/>
            <a:chExt cx="3651800" cy="2661675"/>
          </a:xfrm>
        </p:grpSpPr>
        <p:grpSp>
          <p:nvGrpSpPr>
            <p:cNvPr id="1172" name="Google Shape;1172;p51"/>
            <p:cNvGrpSpPr/>
            <p:nvPr/>
          </p:nvGrpSpPr>
          <p:grpSpPr>
            <a:xfrm>
              <a:off x="891225" y="3860250"/>
              <a:ext cx="798925" cy="794750"/>
              <a:chOff x="891225" y="3860250"/>
              <a:chExt cx="798925" cy="794750"/>
            </a:xfrm>
          </p:grpSpPr>
          <p:sp>
            <p:nvSpPr>
              <p:cNvPr id="1173" name="Google Shape;1173;p51"/>
              <p:cNvSpPr/>
              <p:nvPr/>
            </p:nvSpPr>
            <p:spPr>
              <a:xfrm>
                <a:off x="1279000" y="4415650"/>
                <a:ext cx="4069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6279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16279" y="3202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51"/>
              <p:cNvSpPr/>
              <p:nvPr/>
            </p:nvSpPr>
            <p:spPr>
              <a:xfrm>
                <a:off x="1262325" y="4574925"/>
                <a:ext cx="4069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6279" h="3203" extrusionOk="0">
                    <a:moveTo>
                      <a:pt x="0" y="0"/>
                    </a:moveTo>
                    <a:lnTo>
                      <a:pt x="0" y="3203"/>
                    </a:lnTo>
                    <a:lnTo>
                      <a:pt x="16279" y="3203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51"/>
              <p:cNvSpPr/>
              <p:nvPr/>
            </p:nvSpPr>
            <p:spPr>
              <a:xfrm>
                <a:off x="1579225" y="4574925"/>
                <a:ext cx="900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3203" extrusionOk="0">
                    <a:moveTo>
                      <a:pt x="0" y="0"/>
                    </a:moveTo>
                    <a:lnTo>
                      <a:pt x="0" y="3203"/>
                    </a:lnTo>
                    <a:lnTo>
                      <a:pt x="3603" y="3203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1"/>
              <p:cNvSpPr/>
              <p:nvPr/>
            </p:nvSpPr>
            <p:spPr>
              <a:xfrm>
                <a:off x="1536675" y="4574925"/>
                <a:ext cx="325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203" extrusionOk="0">
                    <a:moveTo>
                      <a:pt x="1" y="0"/>
                    </a:moveTo>
                    <a:lnTo>
                      <a:pt x="1" y="3203"/>
                    </a:lnTo>
                    <a:lnTo>
                      <a:pt x="1302" y="3203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1"/>
              <p:cNvSpPr/>
              <p:nvPr/>
            </p:nvSpPr>
            <p:spPr>
              <a:xfrm>
                <a:off x="1494975" y="4574925"/>
                <a:ext cx="2172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3203" extrusionOk="0">
                    <a:moveTo>
                      <a:pt x="1" y="0"/>
                    </a:moveTo>
                    <a:lnTo>
                      <a:pt x="1" y="3203"/>
                    </a:lnTo>
                    <a:lnTo>
                      <a:pt x="868" y="3203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51"/>
              <p:cNvSpPr/>
              <p:nvPr/>
            </p:nvSpPr>
            <p:spPr>
              <a:xfrm>
                <a:off x="1453300" y="4574925"/>
                <a:ext cx="1170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203" extrusionOk="0">
                    <a:moveTo>
                      <a:pt x="0" y="0"/>
                    </a:moveTo>
                    <a:lnTo>
                      <a:pt x="0" y="3203"/>
                    </a:lnTo>
                    <a:lnTo>
                      <a:pt x="467" y="3203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51"/>
              <p:cNvSpPr/>
              <p:nvPr/>
            </p:nvSpPr>
            <p:spPr>
              <a:xfrm>
                <a:off x="1386575" y="4574925"/>
                <a:ext cx="502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03" extrusionOk="0">
                    <a:moveTo>
                      <a:pt x="1" y="0"/>
                    </a:moveTo>
                    <a:lnTo>
                      <a:pt x="1" y="3203"/>
                    </a:lnTo>
                    <a:lnTo>
                      <a:pt x="201" y="3203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1"/>
              <p:cNvSpPr/>
              <p:nvPr/>
            </p:nvSpPr>
            <p:spPr>
              <a:xfrm>
                <a:off x="1243150" y="4495700"/>
                <a:ext cx="4069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16279" h="3170" extrusionOk="0">
                    <a:moveTo>
                      <a:pt x="0" y="0"/>
                    </a:moveTo>
                    <a:lnTo>
                      <a:pt x="0" y="3169"/>
                    </a:lnTo>
                    <a:lnTo>
                      <a:pt x="16278" y="3169"/>
                    </a:lnTo>
                    <a:lnTo>
                      <a:pt x="16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51"/>
              <p:cNvSpPr/>
              <p:nvPr/>
            </p:nvSpPr>
            <p:spPr>
              <a:xfrm>
                <a:off x="1560025" y="4495700"/>
                <a:ext cx="9010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3603" y="3169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51"/>
              <p:cNvSpPr/>
              <p:nvPr/>
            </p:nvSpPr>
            <p:spPr>
              <a:xfrm>
                <a:off x="1517500" y="4496113"/>
                <a:ext cx="325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1302" y="3169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51"/>
              <p:cNvSpPr/>
              <p:nvPr/>
            </p:nvSpPr>
            <p:spPr>
              <a:xfrm>
                <a:off x="1474975" y="4496113"/>
                <a:ext cx="225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3170" extrusionOk="0">
                    <a:moveTo>
                      <a:pt x="0" y="0"/>
                    </a:moveTo>
                    <a:lnTo>
                      <a:pt x="0" y="3169"/>
                    </a:lnTo>
                    <a:lnTo>
                      <a:pt x="901" y="3169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51"/>
              <p:cNvSpPr/>
              <p:nvPr/>
            </p:nvSpPr>
            <p:spPr>
              <a:xfrm>
                <a:off x="1434100" y="4495700"/>
                <a:ext cx="1170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468" y="3169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51"/>
              <p:cNvSpPr/>
              <p:nvPr/>
            </p:nvSpPr>
            <p:spPr>
              <a:xfrm>
                <a:off x="1366550" y="4495700"/>
                <a:ext cx="58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234" y="3169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51"/>
              <p:cNvSpPr/>
              <p:nvPr/>
            </p:nvSpPr>
            <p:spPr>
              <a:xfrm>
                <a:off x="1596725" y="4415650"/>
                <a:ext cx="892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3570" y="3202"/>
                    </a:lnTo>
                    <a:lnTo>
                      <a:pt x="35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51"/>
              <p:cNvSpPr/>
              <p:nvPr/>
            </p:nvSpPr>
            <p:spPr>
              <a:xfrm>
                <a:off x="1553350" y="4416063"/>
                <a:ext cx="325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1302" y="3202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51"/>
              <p:cNvSpPr/>
              <p:nvPr/>
            </p:nvSpPr>
            <p:spPr>
              <a:xfrm>
                <a:off x="1511675" y="4416063"/>
                <a:ext cx="2252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901" y="3202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51"/>
              <p:cNvSpPr/>
              <p:nvPr/>
            </p:nvSpPr>
            <p:spPr>
              <a:xfrm>
                <a:off x="1470800" y="4416063"/>
                <a:ext cx="108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434" y="3202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51"/>
              <p:cNvSpPr/>
              <p:nvPr/>
            </p:nvSpPr>
            <p:spPr>
              <a:xfrm>
                <a:off x="1403250" y="4415650"/>
                <a:ext cx="58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234" y="3202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1"/>
              <p:cNvSpPr/>
              <p:nvPr/>
            </p:nvSpPr>
            <p:spPr>
              <a:xfrm>
                <a:off x="1262325" y="4336425"/>
                <a:ext cx="4069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6279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16279" y="3202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1"/>
              <p:cNvSpPr/>
              <p:nvPr/>
            </p:nvSpPr>
            <p:spPr>
              <a:xfrm>
                <a:off x="1579225" y="4336425"/>
                <a:ext cx="900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3603" y="3202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51"/>
              <p:cNvSpPr/>
              <p:nvPr/>
            </p:nvSpPr>
            <p:spPr>
              <a:xfrm>
                <a:off x="1536675" y="4336838"/>
                <a:ext cx="325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1302" y="3202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1"/>
              <p:cNvSpPr/>
              <p:nvPr/>
            </p:nvSpPr>
            <p:spPr>
              <a:xfrm>
                <a:off x="1494975" y="4336838"/>
                <a:ext cx="2172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868" y="3202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1"/>
              <p:cNvSpPr/>
              <p:nvPr/>
            </p:nvSpPr>
            <p:spPr>
              <a:xfrm>
                <a:off x="1453300" y="4336838"/>
                <a:ext cx="1170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467" y="3202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1"/>
              <p:cNvSpPr/>
              <p:nvPr/>
            </p:nvSpPr>
            <p:spPr>
              <a:xfrm>
                <a:off x="1386575" y="4336425"/>
                <a:ext cx="502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201" y="3202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1"/>
              <p:cNvSpPr/>
              <p:nvPr/>
            </p:nvSpPr>
            <p:spPr>
              <a:xfrm>
                <a:off x="1251475" y="4257200"/>
                <a:ext cx="4069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6279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16279" y="3202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1"/>
              <p:cNvSpPr/>
              <p:nvPr/>
            </p:nvSpPr>
            <p:spPr>
              <a:xfrm>
                <a:off x="1569200" y="4257200"/>
                <a:ext cx="892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3570" y="3202"/>
                    </a:lnTo>
                    <a:lnTo>
                      <a:pt x="35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1"/>
              <p:cNvSpPr/>
              <p:nvPr/>
            </p:nvSpPr>
            <p:spPr>
              <a:xfrm>
                <a:off x="1525850" y="4257613"/>
                <a:ext cx="325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1301" y="3202"/>
                    </a:lnTo>
                    <a:lnTo>
                      <a:pt x="13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1"/>
              <p:cNvSpPr/>
              <p:nvPr/>
            </p:nvSpPr>
            <p:spPr>
              <a:xfrm>
                <a:off x="1484150" y="4257613"/>
                <a:ext cx="2252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901" y="3202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1"/>
              <p:cNvSpPr/>
              <p:nvPr/>
            </p:nvSpPr>
            <p:spPr>
              <a:xfrm>
                <a:off x="1443275" y="4257613"/>
                <a:ext cx="108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434" y="3202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1"/>
              <p:cNvSpPr/>
              <p:nvPr/>
            </p:nvSpPr>
            <p:spPr>
              <a:xfrm>
                <a:off x="1375725" y="4257200"/>
                <a:ext cx="58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234" y="3202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1"/>
              <p:cNvSpPr/>
              <p:nvPr/>
            </p:nvSpPr>
            <p:spPr>
              <a:xfrm>
                <a:off x="1262325" y="4177975"/>
                <a:ext cx="4069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16279" h="3170" extrusionOk="0">
                    <a:moveTo>
                      <a:pt x="0" y="0"/>
                    </a:moveTo>
                    <a:lnTo>
                      <a:pt x="0" y="3169"/>
                    </a:lnTo>
                    <a:lnTo>
                      <a:pt x="16279" y="3169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1"/>
              <p:cNvSpPr/>
              <p:nvPr/>
            </p:nvSpPr>
            <p:spPr>
              <a:xfrm>
                <a:off x="1579225" y="4177975"/>
                <a:ext cx="900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3170" extrusionOk="0">
                    <a:moveTo>
                      <a:pt x="0" y="0"/>
                    </a:moveTo>
                    <a:lnTo>
                      <a:pt x="0" y="3169"/>
                    </a:lnTo>
                    <a:lnTo>
                      <a:pt x="3603" y="3169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1"/>
              <p:cNvSpPr/>
              <p:nvPr/>
            </p:nvSpPr>
            <p:spPr>
              <a:xfrm>
                <a:off x="1536675" y="4178388"/>
                <a:ext cx="325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1302" y="3169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1"/>
              <p:cNvSpPr/>
              <p:nvPr/>
            </p:nvSpPr>
            <p:spPr>
              <a:xfrm>
                <a:off x="1494975" y="4178388"/>
                <a:ext cx="2172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868" y="3169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51"/>
              <p:cNvSpPr/>
              <p:nvPr/>
            </p:nvSpPr>
            <p:spPr>
              <a:xfrm>
                <a:off x="1453300" y="4178388"/>
                <a:ext cx="1170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170" extrusionOk="0">
                    <a:moveTo>
                      <a:pt x="0" y="0"/>
                    </a:moveTo>
                    <a:lnTo>
                      <a:pt x="0" y="3169"/>
                    </a:lnTo>
                    <a:lnTo>
                      <a:pt x="467" y="3169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1"/>
              <p:cNvSpPr/>
              <p:nvPr/>
            </p:nvSpPr>
            <p:spPr>
              <a:xfrm>
                <a:off x="1386575" y="4177975"/>
                <a:ext cx="502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201" y="3169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1"/>
              <p:cNvSpPr/>
              <p:nvPr/>
            </p:nvSpPr>
            <p:spPr>
              <a:xfrm>
                <a:off x="1262325" y="4097900"/>
                <a:ext cx="40697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16279" h="3204" extrusionOk="0">
                    <a:moveTo>
                      <a:pt x="0" y="1"/>
                    </a:moveTo>
                    <a:lnTo>
                      <a:pt x="0" y="3203"/>
                    </a:lnTo>
                    <a:lnTo>
                      <a:pt x="16279" y="3203"/>
                    </a:lnTo>
                    <a:lnTo>
                      <a:pt x="162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1"/>
              <p:cNvSpPr/>
              <p:nvPr/>
            </p:nvSpPr>
            <p:spPr>
              <a:xfrm>
                <a:off x="1579225" y="4097900"/>
                <a:ext cx="9007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3204" extrusionOk="0">
                    <a:moveTo>
                      <a:pt x="0" y="1"/>
                    </a:moveTo>
                    <a:lnTo>
                      <a:pt x="0" y="3203"/>
                    </a:lnTo>
                    <a:lnTo>
                      <a:pt x="3603" y="3203"/>
                    </a:lnTo>
                    <a:lnTo>
                      <a:pt x="36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51"/>
              <p:cNvSpPr/>
              <p:nvPr/>
            </p:nvSpPr>
            <p:spPr>
              <a:xfrm>
                <a:off x="1536675" y="4098313"/>
                <a:ext cx="32550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204" extrusionOk="0">
                    <a:moveTo>
                      <a:pt x="1" y="1"/>
                    </a:moveTo>
                    <a:lnTo>
                      <a:pt x="1" y="3203"/>
                    </a:lnTo>
                    <a:lnTo>
                      <a:pt x="1302" y="3203"/>
                    </a:lnTo>
                    <a:lnTo>
                      <a:pt x="13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51"/>
              <p:cNvSpPr/>
              <p:nvPr/>
            </p:nvSpPr>
            <p:spPr>
              <a:xfrm>
                <a:off x="1494975" y="4098313"/>
                <a:ext cx="2172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3204" extrusionOk="0">
                    <a:moveTo>
                      <a:pt x="1" y="1"/>
                    </a:moveTo>
                    <a:lnTo>
                      <a:pt x="1" y="3203"/>
                    </a:lnTo>
                    <a:lnTo>
                      <a:pt x="868" y="3203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51"/>
              <p:cNvSpPr/>
              <p:nvPr/>
            </p:nvSpPr>
            <p:spPr>
              <a:xfrm>
                <a:off x="1453300" y="4098313"/>
                <a:ext cx="11700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204" extrusionOk="0">
                    <a:moveTo>
                      <a:pt x="0" y="1"/>
                    </a:moveTo>
                    <a:lnTo>
                      <a:pt x="0" y="3203"/>
                    </a:lnTo>
                    <a:lnTo>
                      <a:pt x="467" y="3203"/>
                    </a:lnTo>
                    <a:lnTo>
                      <a:pt x="4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1"/>
              <p:cNvSpPr/>
              <p:nvPr/>
            </p:nvSpPr>
            <p:spPr>
              <a:xfrm>
                <a:off x="1386575" y="4097900"/>
                <a:ext cx="502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04" extrusionOk="0">
                    <a:moveTo>
                      <a:pt x="1" y="1"/>
                    </a:moveTo>
                    <a:lnTo>
                      <a:pt x="1" y="3203"/>
                    </a:lnTo>
                    <a:lnTo>
                      <a:pt x="201" y="3203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51"/>
              <p:cNvSpPr/>
              <p:nvPr/>
            </p:nvSpPr>
            <p:spPr>
              <a:xfrm>
                <a:off x="1241475" y="4018700"/>
                <a:ext cx="4069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6279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16279" y="3202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51"/>
              <p:cNvSpPr/>
              <p:nvPr/>
            </p:nvSpPr>
            <p:spPr>
              <a:xfrm>
                <a:off x="1558375" y="4018700"/>
                <a:ext cx="900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3603" y="3202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51"/>
              <p:cNvSpPr/>
              <p:nvPr/>
            </p:nvSpPr>
            <p:spPr>
              <a:xfrm>
                <a:off x="1515825" y="4019113"/>
                <a:ext cx="325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1302" y="3202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51"/>
              <p:cNvSpPr/>
              <p:nvPr/>
            </p:nvSpPr>
            <p:spPr>
              <a:xfrm>
                <a:off x="1474150" y="4019113"/>
                <a:ext cx="2170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867" y="3202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1"/>
              <p:cNvSpPr/>
              <p:nvPr/>
            </p:nvSpPr>
            <p:spPr>
              <a:xfrm>
                <a:off x="1432450" y="4019113"/>
                <a:ext cx="1170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467" y="3202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1"/>
              <p:cNvSpPr/>
              <p:nvPr/>
            </p:nvSpPr>
            <p:spPr>
              <a:xfrm>
                <a:off x="1365725" y="4018700"/>
                <a:ext cx="502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201" y="3202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51"/>
              <p:cNvSpPr/>
              <p:nvPr/>
            </p:nvSpPr>
            <p:spPr>
              <a:xfrm>
                <a:off x="1262325" y="3939475"/>
                <a:ext cx="4069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6279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16279" y="3202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1"/>
              <p:cNvSpPr/>
              <p:nvPr/>
            </p:nvSpPr>
            <p:spPr>
              <a:xfrm>
                <a:off x="1579225" y="3939475"/>
                <a:ext cx="900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3603" y="3202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51"/>
              <p:cNvSpPr/>
              <p:nvPr/>
            </p:nvSpPr>
            <p:spPr>
              <a:xfrm>
                <a:off x="1536675" y="3939475"/>
                <a:ext cx="325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1302" y="3202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1"/>
              <p:cNvSpPr/>
              <p:nvPr/>
            </p:nvSpPr>
            <p:spPr>
              <a:xfrm>
                <a:off x="1494975" y="3939475"/>
                <a:ext cx="2172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868" y="3202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51"/>
              <p:cNvSpPr/>
              <p:nvPr/>
            </p:nvSpPr>
            <p:spPr>
              <a:xfrm>
                <a:off x="1453300" y="3939475"/>
                <a:ext cx="1170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467" y="3202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51"/>
              <p:cNvSpPr/>
              <p:nvPr/>
            </p:nvSpPr>
            <p:spPr>
              <a:xfrm>
                <a:off x="1386575" y="3939475"/>
                <a:ext cx="502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201" y="3202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51"/>
              <p:cNvSpPr/>
              <p:nvPr/>
            </p:nvSpPr>
            <p:spPr>
              <a:xfrm>
                <a:off x="1283175" y="3860250"/>
                <a:ext cx="4069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16279" h="3170" extrusionOk="0">
                    <a:moveTo>
                      <a:pt x="0" y="0"/>
                    </a:moveTo>
                    <a:lnTo>
                      <a:pt x="0" y="3169"/>
                    </a:lnTo>
                    <a:lnTo>
                      <a:pt x="16279" y="3169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51"/>
              <p:cNvSpPr/>
              <p:nvPr/>
            </p:nvSpPr>
            <p:spPr>
              <a:xfrm>
                <a:off x="1600050" y="3860250"/>
                <a:ext cx="9010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3604" y="3169"/>
                    </a:lnTo>
                    <a:lnTo>
                      <a:pt x="36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51"/>
              <p:cNvSpPr/>
              <p:nvPr/>
            </p:nvSpPr>
            <p:spPr>
              <a:xfrm>
                <a:off x="1557525" y="3860250"/>
                <a:ext cx="325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1302" y="3169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51"/>
              <p:cNvSpPr/>
              <p:nvPr/>
            </p:nvSpPr>
            <p:spPr>
              <a:xfrm>
                <a:off x="1515825" y="3860250"/>
                <a:ext cx="2172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868" y="3169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51"/>
              <p:cNvSpPr/>
              <p:nvPr/>
            </p:nvSpPr>
            <p:spPr>
              <a:xfrm>
                <a:off x="1474150" y="3860250"/>
                <a:ext cx="1170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170" extrusionOk="0">
                    <a:moveTo>
                      <a:pt x="0" y="0"/>
                    </a:moveTo>
                    <a:lnTo>
                      <a:pt x="0" y="3169"/>
                    </a:lnTo>
                    <a:lnTo>
                      <a:pt x="467" y="3169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51"/>
              <p:cNvSpPr/>
              <p:nvPr/>
            </p:nvSpPr>
            <p:spPr>
              <a:xfrm>
                <a:off x="1407425" y="3860250"/>
                <a:ext cx="502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170" extrusionOk="0">
                    <a:moveTo>
                      <a:pt x="0" y="0"/>
                    </a:moveTo>
                    <a:lnTo>
                      <a:pt x="0" y="3169"/>
                    </a:lnTo>
                    <a:lnTo>
                      <a:pt x="201" y="3169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51"/>
              <p:cNvSpPr/>
              <p:nvPr/>
            </p:nvSpPr>
            <p:spPr>
              <a:xfrm>
                <a:off x="922900" y="4574925"/>
                <a:ext cx="40700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6280" h="3203" extrusionOk="0">
                    <a:moveTo>
                      <a:pt x="1" y="0"/>
                    </a:moveTo>
                    <a:lnTo>
                      <a:pt x="1" y="3203"/>
                    </a:lnTo>
                    <a:lnTo>
                      <a:pt x="16279" y="3203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51"/>
              <p:cNvSpPr/>
              <p:nvPr/>
            </p:nvSpPr>
            <p:spPr>
              <a:xfrm>
                <a:off x="1239800" y="4574925"/>
                <a:ext cx="9010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203" extrusionOk="0">
                    <a:moveTo>
                      <a:pt x="1" y="0"/>
                    </a:moveTo>
                    <a:lnTo>
                      <a:pt x="1" y="3203"/>
                    </a:lnTo>
                    <a:lnTo>
                      <a:pt x="3603" y="3203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51"/>
              <p:cNvSpPr/>
              <p:nvPr/>
            </p:nvSpPr>
            <p:spPr>
              <a:xfrm>
                <a:off x="1197275" y="4574925"/>
                <a:ext cx="325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203" extrusionOk="0">
                    <a:moveTo>
                      <a:pt x="0" y="0"/>
                    </a:moveTo>
                    <a:lnTo>
                      <a:pt x="0" y="3203"/>
                    </a:lnTo>
                    <a:lnTo>
                      <a:pt x="1301" y="3203"/>
                    </a:lnTo>
                    <a:lnTo>
                      <a:pt x="13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51"/>
              <p:cNvSpPr/>
              <p:nvPr/>
            </p:nvSpPr>
            <p:spPr>
              <a:xfrm>
                <a:off x="1154750" y="4574925"/>
                <a:ext cx="2252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3203" extrusionOk="0">
                    <a:moveTo>
                      <a:pt x="0" y="0"/>
                    </a:moveTo>
                    <a:lnTo>
                      <a:pt x="0" y="3203"/>
                    </a:lnTo>
                    <a:lnTo>
                      <a:pt x="901" y="3203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51"/>
              <p:cNvSpPr/>
              <p:nvPr/>
            </p:nvSpPr>
            <p:spPr>
              <a:xfrm>
                <a:off x="1113875" y="4574925"/>
                <a:ext cx="1170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203" extrusionOk="0">
                    <a:moveTo>
                      <a:pt x="1" y="0"/>
                    </a:moveTo>
                    <a:lnTo>
                      <a:pt x="1" y="3203"/>
                    </a:lnTo>
                    <a:lnTo>
                      <a:pt x="468" y="3203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51"/>
              <p:cNvSpPr/>
              <p:nvPr/>
            </p:nvSpPr>
            <p:spPr>
              <a:xfrm>
                <a:off x="1046325" y="4574925"/>
                <a:ext cx="58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203" extrusionOk="0">
                    <a:moveTo>
                      <a:pt x="1" y="0"/>
                    </a:moveTo>
                    <a:lnTo>
                      <a:pt x="1" y="3203"/>
                    </a:lnTo>
                    <a:lnTo>
                      <a:pt x="234" y="3203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51"/>
              <p:cNvSpPr/>
              <p:nvPr/>
            </p:nvSpPr>
            <p:spPr>
              <a:xfrm>
                <a:off x="902075" y="4495700"/>
                <a:ext cx="4069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16279" h="3170" extrusionOk="0">
                    <a:moveTo>
                      <a:pt x="0" y="0"/>
                    </a:moveTo>
                    <a:lnTo>
                      <a:pt x="0" y="3169"/>
                    </a:lnTo>
                    <a:lnTo>
                      <a:pt x="16278" y="3169"/>
                    </a:lnTo>
                    <a:lnTo>
                      <a:pt x="16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51"/>
              <p:cNvSpPr/>
              <p:nvPr/>
            </p:nvSpPr>
            <p:spPr>
              <a:xfrm>
                <a:off x="1218950" y="4495700"/>
                <a:ext cx="9010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3603" y="3169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51"/>
              <p:cNvSpPr/>
              <p:nvPr/>
            </p:nvSpPr>
            <p:spPr>
              <a:xfrm>
                <a:off x="1176425" y="4495700"/>
                <a:ext cx="325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1301" y="3169"/>
                    </a:lnTo>
                    <a:lnTo>
                      <a:pt x="13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51"/>
              <p:cNvSpPr/>
              <p:nvPr/>
            </p:nvSpPr>
            <p:spPr>
              <a:xfrm>
                <a:off x="1133900" y="4495700"/>
                <a:ext cx="2252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901" h="3170" extrusionOk="0">
                    <a:moveTo>
                      <a:pt x="0" y="0"/>
                    </a:moveTo>
                    <a:lnTo>
                      <a:pt x="0" y="3169"/>
                    </a:lnTo>
                    <a:lnTo>
                      <a:pt x="901" y="3169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51"/>
              <p:cNvSpPr/>
              <p:nvPr/>
            </p:nvSpPr>
            <p:spPr>
              <a:xfrm>
                <a:off x="1093025" y="4495700"/>
                <a:ext cx="1170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468" y="3169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51"/>
              <p:cNvSpPr/>
              <p:nvPr/>
            </p:nvSpPr>
            <p:spPr>
              <a:xfrm>
                <a:off x="1025475" y="4495700"/>
                <a:ext cx="58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234" y="3169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51"/>
              <p:cNvSpPr/>
              <p:nvPr/>
            </p:nvSpPr>
            <p:spPr>
              <a:xfrm>
                <a:off x="922900" y="4415650"/>
                <a:ext cx="40700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6280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16279" y="3202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1"/>
              <p:cNvSpPr/>
              <p:nvPr/>
            </p:nvSpPr>
            <p:spPr>
              <a:xfrm>
                <a:off x="1239800" y="4415650"/>
                <a:ext cx="9010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3603" y="3202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1"/>
              <p:cNvSpPr/>
              <p:nvPr/>
            </p:nvSpPr>
            <p:spPr>
              <a:xfrm>
                <a:off x="1197275" y="4415650"/>
                <a:ext cx="325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1301" y="3202"/>
                    </a:lnTo>
                    <a:lnTo>
                      <a:pt x="13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1"/>
              <p:cNvSpPr/>
              <p:nvPr/>
            </p:nvSpPr>
            <p:spPr>
              <a:xfrm>
                <a:off x="1154750" y="4415650"/>
                <a:ext cx="2252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901" y="3202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51"/>
              <p:cNvSpPr/>
              <p:nvPr/>
            </p:nvSpPr>
            <p:spPr>
              <a:xfrm>
                <a:off x="1113875" y="4415650"/>
                <a:ext cx="1170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468" y="3202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51"/>
              <p:cNvSpPr/>
              <p:nvPr/>
            </p:nvSpPr>
            <p:spPr>
              <a:xfrm>
                <a:off x="1046325" y="4415650"/>
                <a:ext cx="58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234" y="3202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51"/>
              <p:cNvSpPr/>
              <p:nvPr/>
            </p:nvSpPr>
            <p:spPr>
              <a:xfrm>
                <a:off x="912075" y="4336425"/>
                <a:ext cx="4069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6279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16279" y="3202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51"/>
              <p:cNvSpPr/>
              <p:nvPr/>
            </p:nvSpPr>
            <p:spPr>
              <a:xfrm>
                <a:off x="1229800" y="4336425"/>
                <a:ext cx="892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3570" y="3202"/>
                    </a:lnTo>
                    <a:lnTo>
                      <a:pt x="35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51"/>
              <p:cNvSpPr/>
              <p:nvPr/>
            </p:nvSpPr>
            <p:spPr>
              <a:xfrm>
                <a:off x="1186425" y="4336425"/>
                <a:ext cx="325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1302" y="3202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51"/>
              <p:cNvSpPr/>
              <p:nvPr/>
            </p:nvSpPr>
            <p:spPr>
              <a:xfrm>
                <a:off x="1144725" y="4336425"/>
                <a:ext cx="225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902" y="320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51"/>
              <p:cNvSpPr/>
              <p:nvPr/>
            </p:nvSpPr>
            <p:spPr>
              <a:xfrm>
                <a:off x="1103875" y="4336425"/>
                <a:ext cx="108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434" y="3202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51"/>
              <p:cNvSpPr/>
              <p:nvPr/>
            </p:nvSpPr>
            <p:spPr>
              <a:xfrm>
                <a:off x="1036325" y="4336425"/>
                <a:ext cx="502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201" y="3202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51"/>
              <p:cNvSpPr/>
              <p:nvPr/>
            </p:nvSpPr>
            <p:spPr>
              <a:xfrm>
                <a:off x="922900" y="4257200"/>
                <a:ext cx="40700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6280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16279" y="3202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51"/>
              <p:cNvSpPr/>
              <p:nvPr/>
            </p:nvSpPr>
            <p:spPr>
              <a:xfrm>
                <a:off x="1239800" y="4257200"/>
                <a:ext cx="9010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3603" y="3202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51"/>
              <p:cNvSpPr/>
              <p:nvPr/>
            </p:nvSpPr>
            <p:spPr>
              <a:xfrm>
                <a:off x="1197275" y="4257200"/>
                <a:ext cx="325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1301" y="3202"/>
                    </a:lnTo>
                    <a:lnTo>
                      <a:pt x="13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51"/>
              <p:cNvSpPr/>
              <p:nvPr/>
            </p:nvSpPr>
            <p:spPr>
              <a:xfrm>
                <a:off x="1154750" y="4257200"/>
                <a:ext cx="2252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901" y="3202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51"/>
              <p:cNvSpPr/>
              <p:nvPr/>
            </p:nvSpPr>
            <p:spPr>
              <a:xfrm>
                <a:off x="1113875" y="4257200"/>
                <a:ext cx="1170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468" y="3202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51"/>
              <p:cNvSpPr/>
              <p:nvPr/>
            </p:nvSpPr>
            <p:spPr>
              <a:xfrm>
                <a:off x="1046325" y="4257200"/>
                <a:ext cx="58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234" y="3202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51"/>
              <p:cNvSpPr/>
              <p:nvPr/>
            </p:nvSpPr>
            <p:spPr>
              <a:xfrm>
                <a:off x="891225" y="4177975"/>
                <a:ext cx="4069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16279" h="3170" extrusionOk="0">
                    <a:moveTo>
                      <a:pt x="0" y="0"/>
                    </a:moveTo>
                    <a:lnTo>
                      <a:pt x="0" y="3169"/>
                    </a:lnTo>
                    <a:lnTo>
                      <a:pt x="16279" y="3169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1"/>
              <p:cNvSpPr/>
              <p:nvPr/>
            </p:nvSpPr>
            <p:spPr>
              <a:xfrm>
                <a:off x="1208950" y="4177975"/>
                <a:ext cx="892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170" extrusionOk="0">
                    <a:moveTo>
                      <a:pt x="0" y="0"/>
                    </a:moveTo>
                    <a:lnTo>
                      <a:pt x="0" y="3169"/>
                    </a:lnTo>
                    <a:lnTo>
                      <a:pt x="3570" y="3169"/>
                    </a:lnTo>
                    <a:lnTo>
                      <a:pt x="35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51"/>
              <p:cNvSpPr/>
              <p:nvPr/>
            </p:nvSpPr>
            <p:spPr>
              <a:xfrm>
                <a:off x="1165575" y="4177975"/>
                <a:ext cx="325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1302" y="3169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51"/>
              <p:cNvSpPr/>
              <p:nvPr/>
            </p:nvSpPr>
            <p:spPr>
              <a:xfrm>
                <a:off x="1123900" y="4177975"/>
                <a:ext cx="2252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901" h="3170" extrusionOk="0">
                    <a:moveTo>
                      <a:pt x="0" y="0"/>
                    </a:moveTo>
                    <a:lnTo>
                      <a:pt x="0" y="3169"/>
                    </a:lnTo>
                    <a:lnTo>
                      <a:pt x="901" y="3169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51"/>
              <p:cNvSpPr/>
              <p:nvPr/>
            </p:nvSpPr>
            <p:spPr>
              <a:xfrm>
                <a:off x="1083025" y="4177975"/>
                <a:ext cx="108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434" y="3169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51"/>
              <p:cNvSpPr/>
              <p:nvPr/>
            </p:nvSpPr>
            <p:spPr>
              <a:xfrm>
                <a:off x="1015475" y="4177975"/>
                <a:ext cx="502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201" y="3169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9" name="Google Shape;1269;p51"/>
            <p:cNvGrpSpPr/>
            <p:nvPr/>
          </p:nvGrpSpPr>
          <p:grpSpPr>
            <a:xfrm>
              <a:off x="2025375" y="2748600"/>
              <a:ext cx="2517650" cy="1906400"/>
              <a:chOff x="2025375" y="2748600"/>
              <a:chExt cx="2517650" cy="1906400"/>
            </a:xfrm>
          </p:grpSpPr>
          <p:grpSp>
            <p:nvGrpSpPr>
              <p:cNvPr id="1270" name="Google Shape;1270;p51"/>
              <p:cNvGrpSpPr/>
              <p:nvPr/>
            </p:nvGrpSpPr>
            <p:grpSpPr>
              <a:xfrm>
                <a:off x="2025375" y="2748600"/>
                <a:ext cx="2517650" cy="1906400"/>
                <a:chOff x="2025375" y="2748600"/>
                <a:chExt cx="2517650" cy="1906400"/>
              </a:xfrm>
            </p:grpSpPr>
            <p:sp>
              <p:nvSpPr>
                <p:cNvPr id="1271" name="Google Shape;1271;p51"/>
                <p:cNvSpPr/>
                <p:nvPr/>
              </p:nvSpPr>
              <p:spPr>
                <a:xfrm>
                  <a:off x="2921000" y="4093375"/>
                  <a:ext cx="507050" cy="5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2" h="22465" extrusionOk="0">
                      <a:moveTo>
                        <a:pt x="15947" y="0"/>
                      </a:moveTo>
                      <a:cubicBezTo>
                        <a:pt x="8017" y="0"/>
                        <a:pt x="1" y="6620"/>
                        <a:pt x="1" y="6620"/>
                      </a:cubicBezTo>
                      <a:lnTo>
                        <a:pt x="6772" y="22465"/>
                      </a:lnTo>
                      <a:lnTo>
                        <a:pt x="20282" y="22465"/>
                      </a:lnTo>
                      <a:lnTo>
                        <a:pt x="18147" y="182"/>
                      </a:lnTo>
                      <a:cubicBezTo>
                        <a:pt x="17419" y="57"/>
                        <a:pt x="16683" y="0"/>
                        <a:pt x="15947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51"/>
                <p:cNvSpPr/>
                <p:nvPr/>
              </p:nvSpPr>
              <p:spPr>
                <a:xfrm>
                  <a:off x="3575650" y="3931950"/>
                  <a:ext cx="540400" cy="72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16" h="28889" extrusionOk="0">
                      <a:moveTo>
                        <a:pt x="17681" y="0"/>
                      </a:moveTo>
                      <a:cubicBezTo>
                        <a:pt x="4459" y="0"/>
                        <a:pt x="0" y="9941"/>
                        <a:pt x="0" y="9941"/>
                      </a:cubicBezTo>
                      <a:lnTo>
                        <a:pt x="8106" y="28888"/>
                      </a:lnTo>
                      <a:lnTo>
                        <a:pt x="21615" y="28888"/>
                      </a:lnTo>
                      <a:lnTo>
                        <a:pt x="17879" y="1"/>
                      </a:lnTo>
                      <a:cubicBezTo>
                        <a:pt x="17813" y="0"/>
                        <a:pt x="17747" y="0"/>
                        <a:pt x="17681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1273;p51"/>
                <p:cNvSpPr/>
                <p:nvPr/>
              </p:nvSpPr>
              <p:spPr>
                <a:xfrm>
                  <a:off x="2921000" y="4093375"/>
                  <a:ext cx="507050" cy="5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2" h="22465" extrusionOk="0">
                      <a:moveTo>
                        <a:pt x="15947" y="0"/>
                      </a:moveTo>
                      <a:cubicBezTo>
                        <a:pt x="8017" y="0"/>
                        <a:pt x="1" y="6620"/>
                        <a:pt x="1" y="6620"/>
                      </a:cubicBezTo>
                      <a:lnTo>
                        <a:pt x="6772" y="22465"/>
                      </a:lnTo>
                      <a:lnTo>
                        <a:pt x="20282" y="22465"/>
                      </a:lnTo>
                      <a:lnTo>
                        <a:pt x="18147" y="182"/>
                      </a:lnTo>
                      <a:cubicBezTo>
                        <a:pt x="17419" y="57"/>
                        <a:pt x="16683" y="0"/>
                        <a:pt x="1594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4" name="Google Shape;1274;p51"/>
                <p:cNvSpPr/>
                <p:nvPr/>
              </p:nvSpPr>
              <p:spPr>
                <a:xfrm>
                  <a:off x="3575650" y="3931950"/>
                  <a:ext cx="540400" cy="72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16" h="28889" extrusionOk="0">
                      <a:moveTo>
                        <a:pt x="17681" y="0"/>
                      </a:moveTo>
                      <a:cubicBezTo>
                        <a:pt x="4459" y="0"/>
                        <a:pt x="0" y="9941"/>
                        <a:pt x="0" y="9941"/>
                      </a:cubicBezTo>
                      <a:lnTo>
                        <a:pt x="8106" y="28888"/>
                      </a:lnTo>
                      <a:lnTo>
                        <a:pt x="21615" y="28888"/>
                      </a:lnTo>
                      <a:lnTo>
                        <a:pt x="17879" y="1"/>
                      </a:lnTo>
                      <a:cubicBezTo>
                        <a:pt x="17813" y="0"/>
                        <a:pt x="17747" y="0"/>
                        <a:pt x="1768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5" name="Google Shape;1275;p51"/>
                <p:cNvSpPr/>
                <p:nvPr/>
              </p:nvSpPr>
              <p:spPr>
                <a:xfrm>
                  <a:off x="2921000" y="4093375"/>
                  <a:ext cx="507050" cy="5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2" h="22465" extrusionOk="0">
                      <a:moveTo>
                        <a:pt x="15947" y="0"/>
                      </a:moveTo>
                      <a:cubicBezTo>
                        <a:pt x="8017" y="0"/>
                        <a:pt x="1" y="6620"/>
                        <a:pt x="1" y="6620"/>
                      </a:cubicBezTo>
                      <a:lnTo>
                        <a:pt x="6772" y="22465"/>
                      </a:lnTo>
                      <a:lnTo>
                        <a:pt x="20282" y="22465"/>
                      </a:lnTo>
                      <a:lnTo>
                        <a:pt x="19615" y="15359"/>
                      </a:lnTo>
                      <a:lnTo>
                        <a:pt x="18147" y="182"/>
                      </a:lnTo>
                      <a:cubicBezTo>
                        <a:pt x="17419" y="57"/>
                        <a:pt x="16683" y="0"/>
                        <a:pt x="159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51"/>
                <p:cNvSpPr/>
                <p:nvPr/>
              </p:nvSpPr>
              <p:spPr>
                <a:xfrm>
                  <a:off x="3575650" y="3932750"/>
                  <a:ext cx="540400" cy="72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16" h="28890" extrusionOk="0">
                      <a:moveTo>
                        <a:pt x="17583" y="1"/>
                      </a:moveTo>
                      <a:cubicBezTo>
                        <a:pt x="4444" y="1"/>
                        <a:pt x="0" y="9909"/>
                        <a:pt x="0" y="9909"/>
                      </a:cubicBezTo>
                      <a:lnTo>
                        <a:pt x="8106" y="28890"/>
                      </a:lnTo>
                      <a:lnTo>
                        <a:pt x="21615" y="28890"/>
                      </a:lnTo>
                      <a:lnTo>
                        <a:pt x="18847" y="7441"/>
                      </a:lnTo>
                      <a:lnTo>
                        <a:pt x="17846" y="2"/>
                      </a:lnTo>
                      <a:cubicBezTo>
                        <a:pt x="17758" y="1"/>
                        <a:pt x="17670" y="1"/>
                        <a:pt x="1758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277;p51"/>
                <p:cNvSpPr/>
                <p:nvPr/>
              </p:nvSpPr>
              <p:spPr>
                <a:xfrm>
                  <a:off x="2921000" y="4093550"/>
                  <a:ext cx="490375" cy="56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15" h="22458" extrusionOk="0">
                      <a:moveTo>
                        <a:pt x="15985" y="0"/>
                      </a:moveTo>
                      <a:cubicBezTo>
                        <a:pt x="8042" y="0"/>
                        <a:pt x="1" y="6613"/>
                        <a:pt x="1" y="6613"/>
                      </a:cubicBezTo>
                      <a:lnTo>
                        <a:pt x="6772" y="22458"/>
                      </a:lnTo>
                      <a:lnTo>
                        <a:pt x="6605" y="19522"/>
                      </a:lnTo>
                      <a:cubicBezTo>
                        <a:pt x="11042" y="18521"/>
                        <a:pt x="15412" y="17120"/>
                        <a:pt x="19615" y="15352"/>
                      </a:cubicBezTo>
                      <a:lnTo>
                        <a:pt x="18147" y="175"/>
                      </a:lnTo>
                      <a:cubicBezTo>
                        <a:pt x="17431" y="55"/>
                        <a:pt x="16708" y="0"/>
                        <a:pt x="159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1278;p51"/>
                <p:cNvSpPr/>
                <p:nvPr/>
              </p:nvSpPr>
              <p:spPr>
                <a:xfrm>
                  <a:off x="3575650" y="3932750"/>
                  <a:ext cx="471175" cy="72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7" h="28890" extrusionOk="0">
                      <a:moveTo>
                        <a:pt x="17583" y="1"/>
                      </a:moveTo>
                      <a:cubicBezTo>
                        <a:pt x="4444" y="1"/>
                        <a:pt x="0" y="9909"/>
                        <a:pt x="0" y="9909"/>
                      </a:cubicBezTo>
                      <a:lnTo>
                        <a:pt x="8106" y="28890"/>
                      </a:lnTo>
                      <a:lnTo>
                        <a:pt x="5170" y="16114"/>
                      </a:lnTo>
                      <a:cubicBezTo>
                        <a:pt x="9907" y="13512"/>
                        <a:pt x="14444" y="10610"/>
                        <a:pt x="18847" y="7441"/>
                      </a:cubicBezTo>
                      <a:lnTo>
                        <a:pt x="17846" y="2"/>
                      </a:lnTo>
                      <a:cubicBezTo>
                        <a:pt x="17758" y="1"/>
                        <a:pt x="17670" y="1"/>
                        <a:pt x="175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9" name="Google Shape;1279;p51"/>
                <p:cNvSpPr/>
                <p:nvPr/>
              </p:nvSpPr>
              <p:spPr>
                <a:xfrm>
                  <a:off x="2025375" y="2748600"/>
                  <a:ext cx="2006450" cy="159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58" h="63914" extrusionOk="0">
                      <a:moveTo>
                        <a:pt x="40129" y="1"/>
                      </a:moveTo>
                      <a:cubicBezTo>
                        <a:pt x="17980" y="1"/>
                        <a:pt x="0" y="14311"/>
                        <a:pt x="0" y="31957"/>
                      </a:cubicBezTo>
                      <a:cubicBezTo>
                        <a:pt x="0" y="49603"/>
                        <a:pt x="17980" y="63913"/>
                        <a:pt x="40129" y="63913"/>
                      </a:cubicBezTo>
                      <a:cubicBezTo>
                        <a:pt x="62278" y="63913"/>
                        <a:pt x="80257" y="49603"/>
                        <a:pt x="80257" y="31957"/>
                      </a:cubicBezTo>
                      <a:cubicBezTo>
                        <a:pt x="80257" y="14311"/>
                        <a:pt x="62278" y="1"/>
                        <a:pt x="4012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0" name="Google Shape;1280;p51"/>
                <p:cNvSpPr/>
                <p:nvPr/>
              </p:nvSpPr>
              <p:spPr>
                <a:xfrm>
                  <a:off x="2026200" y="2933275"/>
                  <a:ext cx="2005625" cy="14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25" h="56560" extrusionOk="0">
                      <a:moveTo>
                        <a:pt x="64653" y="0"/>
                      </a:moveTo>
                      <a:cubicBezTo>
                        <a:pt x="59965" y="0"/>
                        <a:pt x="54005" y="7316"/>
                        <a:pt x="53405" y="17298"/>
                      </a:cubicBezTo>
                      <a:cubicBezTo>
                        <a:pt x="52805" y="26738"/>
                        <a:pt x="57208" y="36312"/>
                        <a:pt x="63713" y="42016"/>
                      </a:cubicBezTo>
                      <a:cubicBezTo>
                        <a:pt x="57630" y="48150"/>
                        <a:pt x="48052" y="52283"/>
                        <a:pt x="37008" y="52283"/>
                      </a:cubicBezTo>
                      <a:cubicBezTo>
                        <a:pt x="33578" y="52283"/>
                        <a:pt x="30005" y="51884"/>
                        <a:pt x="26353" y="51022"/>
                      </a:cubicBezTo>
                      <a:cubicBezTo>
                        <a:pt x="9974" y="47186"/>
                        <a:pt x="701" y="32209"/>
                        <a:pt x="34" y="23536"/>
                      </a:cubicBezTo>
                      <a:cubicBezTo>
                        <a:pt x="34" y="23870"/>
                        <a:pt x="0" y="24237"/>
                        <a:pt x="0" y="24570"/>
                      </a:cubicBezTo>
                      <a:cubicBezTo>
                        <a:pt x="0" y="42250"/>
                        <a:pt x="17947" y="56560"/>
                        <a:pt x="40096" y="56560"/>
                      </a:cubicBezTo>
                      <a:cubicBezTo>
                        <a:pt x="51971" y="56560"/>
                        <a:pt x="62612" y="52457"/>
                        <a:pt x="69984" y="45919"/>
                      </a:cubicBezTo>
                      <a:lnTo>
                        <a:pt x="70017" y="45885"/>
                      </a:lnTo>
                      <a:cubicBezTo>
                        <a:pt x="70084" y="45819"/>
                        <a:pt x="70151" y="45752"/>
                        <a:pt x="70217" y="45685"/>
                      </a:cubicBezTo>
                      <a:cubicBezTo>
                        <a:pt x="70517" y="45418"/>
                        <a:pt x="70851" y="45118"/>
                        <a:pt x="71151" y="44818"/>
                      </a:cubicBezTo>
                      <a:lnTo>
                        <a:pt x="71518" y="44451"/>
                      </a:lnTo>
                      <a:cubicBezTo>
                        <a:pt x="71752" y="44218"/>
                        <a:pt x="71985" y="43984"/>
                        <a:pt x="72219" y="43751"/>
                      </a:cubicBezTo>
                      <a:cubicBezTo>
                        <a:pt x="72352" y="43584"/>
                        <a:pt x="72486" y="43417"/>
                        <a:pt x="72619" y="43284"/>
                      </a:cubicBezTo>
                      <a:cubicBezTo>
                        <a:pt x="72819" y="43050"/>
                        <a:pt x="73053" y="42850"/>
                        <a:pt x="73219" y="42616"/>
                      </a:cubicBezTo>
                      <a:lnTo>
                        <a:pt x="73620" y="42116"/>
                      </a:lnTo>
                      <a:cubicBezTo>
                        <a:pt x="73820" y="41916"/>
                        <a:pt x="73987" y="41682"/>
                        <a:pt x="74153" y="41449"/>
                      </a:cubicBezTo>
                      <a:lnTo>
                        <a:pt x="74587" y="40915"/>
                      </a:lnTo>
                      <a:cubicBezTo>
                        <a:pt x="74754" y="40715"/>
                        <a:pt x="74921" y="40482"/>
                        <a:pt x="75054" y="40248"/>
                      </a:cubicBezTo>
                      <a:cubicBezTo>
                        <a:pt x="75221" y="40015"/>
                        <a:pt x="75321" y="39881"/>
                        <a:pt x="75454" y="39714"/>
                      </a:cubicBezTo>
                      <a:cubicBezTo>
                        <a:pt x="75588" y="39514"/>
                        <a:pt x="75755" y="39247"/>
                        <a:pt x="75921" y="38981"/>
                      </a:cubicBezTo>
                      <a:cubicBezTo>
                        <a:pt x="76055" y="38747"/>
                        <a:pt x="76155" y="38647"/>
                        <a:pt x="76255" y="38480"/>
                      </a:cubicBezTo>
                      <a:cubicBezTo>
                        <a:pt x="76455" y="38113"/>
                        <a:pt x="76655" y="37746"/>
                        <a:pt x="76889" y="37379"/>
                      </a:cubicBezTo>
                      <a:cubicBezTo>
                        <a:pt x="76989" y="37146"/>
                        <a:pt x="77089" y="36946"/>
                        <a:pt x="77222" y="36746"/>
                      </a:cubicBezTo>
                      <a:cubicBezTo>
                        <a:pt x="77322" y="36512"/>
                        <a:pt x="77489" y="36212"/>
                        <a:pt x="77623" y="35945"/>
                      </a:cubicBezTo>
                      <a:cubicBezTo>
                        <a:pt x="77723" y="35678"/>
                        <a:pt x="77789" y="35545"/>
                        <a:pt x="77889" y="35345"/>
                      </a:cubicBezTo>
                      <a:cubicBezTo>
                        <a:pt x="77989" y="35144"/>
                        <a:pt x="78090" y="34844"/>
                        <a:pt x="78190" y="34611"/>
                      </a:cubicBezTo>
                      <a:cubicBezTo>
                        <a:pt x="78290" y="34377"/>
                        <a:pt x="78356" y="34210"/>
                        <a:pt x="78456" y="33977"/>
                      </a:cubicBezTo>
                      <a:cubicBezTo>
                        <a:pt x="78523" y="33743"/>
                        <a:pt x="78623" y="33510"/>
                        <a:pt x="78723" y="33276"/>
                      </a:cubicBezTo>
                      <a:cubicBezTo>
                        <a:pt x="78790" y="33010"/>
                        <a:pt x="78857" y="32843"/>
                        <a:pt x="78923" y="32609"/>
                      </a:cubicBezTo>
                      <a:cubicBezTo>
                        <a:pt x="79024" y="32376"/>
                        <a:pt x="79090" y="32109"/>
                        <a:pt x="79157" y="31875"/>
                      </a:cubicBezTo>
                      <a:cubicBezTo>
                        <a:pt x="79257" y="31609"/>
                        <a:pt x="79290" y="31442"/>
                        <a:pt x="79357" y="31208"/>
                      </a:cubicBezTo>
                      <a:cubicBezTo>
                        <a:pt x="79390" y="30975"/>
                        <a:pt x="79491" y="30708"/>
                        <a:pt x="79557" y="30441"/>
                      </a:cubicBezTo>
                      <a:cubicBezTo>
                        <a:pt x="79591" y="30174"/>
                        <a:pt x="79624" y="30007"/>
                        <a:pt x="79691" y="29807"/>
                      </a:cubicBezTo>
                      <a:cubicBezTo>
                        <a:pt x="79757" y="29507"/>
                        <a:pt x="79791" y="29207"/>
                        <a:pt x="79857" y="28907"/>
                      </a:cubicBezTo>
                      <a:cubicBezTo>
                        <a:pt x="79891" y="28740"/>
                        <a:pt x="79924" y="28573"/>
                        <a:pt x="79924" y="28373"/>
                      </a:cubicBezTo>
                      <a:cubicBezTo>
                        <a:pt x="80024" y="27906"/>
                        <a:pt x="80058" y="27439"/>
                        <a:pt x="80124" y="26939"/>
                      </a:cubicBezTo>
                      <a:cubicBezTo>
                        <a:pt x="80191" y="26171"/>
                        <a:pt x="80224" y="25371"/>
                        <a:pt x="80224" y="24570"/>
                      </a:cubicBezTo>
                      <a:cubicBezTo>
                        <a:pt x="80224" y="14863"/>
                        <a:pt x="74787" y="6157"/>
                        <a:pt x="66181" y="286"/>
                      </a:cubicBezTo>
                      <a:cubicBezTo>
                        <a:pt x="65694" y="93"/>
                        <a:pt x="65182" y="0"/>
                        <a:pt x="646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1" name="Google Shape;1281;p51"/>
                <p:cNvSpPr/>
                <p:nvPr/>
              </p:nvSpPr>
              <p:spPr>
                <a:xfrm>
                  <a:off x="2619125" y="2761800"/>
                  <a:ext cx="830625" cy="11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5" h="4444" extrusionOk="0">
                      <a:moveTo>
                        <a:pt x="16031" y="1"/>
                      </a:moveTo>
                      <a:cubicBezTo>
                        <a:pt x="12673" y="1"/>
                        <a:pt x="8915" y="333"/>
                        <a:pt x="4837" y="1208"/>
                      </a:cubicBezTo>
                      <a:lnTo>
                        <a:pt x="0" y="3142"/>
                      </a:lnTo>
                      <a:cubicBezTo>
                        <a:pt x="134" y="3109"/>
                        <a:pt x="1201" y="2875"/>
                        <a:pt x="2902" y="2609"/>
                      </a:cubicBezTo>
                      <a:cubicBezTo>
                        <a:pt x="5166" y="2264"/>
                        <a:pt x="8596" y="1872"/>
                        <a:pt x="12528" y="1872"/>
                      </a:cubicBezTo>
                      <a:cubicBezTo>
                        <a:pt x="17345" y="1872"/>
                        <a:pt x="22915" y="2460"/>
                        <a:pt x="28020" y="4443"/>
                      </a:cubicBezTo>
                      <a:lnTo>
                        <a:pt x="30722" y="3843"/>
                      </a:lnTo>
                      <a:lnTo>
                        <a:pt x="33224" y="3309"/>
                      </a:lnTo>
                      <a:cubicBezTo>
                        <a:pt x="33224" y="3309"/>
                        <a:pt x="26626" y="1"/>
                        <a:pt x="1603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2" name="Google Shape;1282;p51"/>
                <p:cNvSpPr/>
                <p:nvPr/>
              </p:nvSpPr>
              <p:spPr>
                <a:xfrm>
                  <a:off x="2691675" y="2782825"/>
                  <a:ext cx="696350" cy="9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4" h="3603" extrusionOk="0">
                      <a:moveTo>
                        <a:pt x="11696" y="0"/>
                      </a:moveTo>
                      <a:cubicBezTo>
                        <a:pt x="8720" y="0"/>
                        <a:pt x="5460" y="285"/>
                        <a:pt x="1969" y="1000"/>
                      </a:cubicBezTo>
                      <a:lnTo>
                        <a:pt x="0" y="1768"/>
                      </a:lnTo>
                      <a:cubicBezTo>
                        <a:pt x="2264" y="1423"/>
                        <a:pt x="5694" y="1031"/>
                        <a:pt x="9626" y="1031"/>
                      </a:cubicBezTo>
                      <a:cubicBezTo>
                        <a:pt x="14443" y="1031"/>
                        <a:pt x="20013" y="1619"/>
                        <a:pt x="25118" y="3602"/>
                      </a:cubicBezTo>
                      <a:lnTo>
                        <a:pt x="27854" y="3035"/>
                      </a:lnTo>
                      <a:cubicBezTo>
                        <a:pt x="24781" y="1773"/>
                        <a:pt x="19124" y="0"/>
                        <a:pt x="116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3" name="Google Shape;1283;p51"/>
                <p:cNvSpPr/>
                <p:nvPr/>
              </p:nvSpPr>
              <p:spPr>
                <a:xfrm>
                  <a:off x="3888350" y="2830325"/>
                  <a:ext cx="366125" cy="37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5" h="14872" extrusionOk="0">
                      <a:moveTo>
                        <a:pt x="13110" y="1"/>
                      </a:moveTo>
                      <a:cubicBezTo>
                        <a:pt x="3103" y="1902"/>
                        <a:pt x="1" y="7807"/>
                        <a:pt x="1" y="7807"/>
                      </a:cubicBezTo>
                      <a:cubicBezTo>
                        <a:pt x="1" y="7807"/>
                        <a:pt x="7506" y="14872"/>
                        <a:pt x="10761" y="14872"/>
                      </a:cubicBezTo>
                      <a:cubicBezTo>
                        <a:pt x="11412" y="14872"/>
                        <a:pt x="11893" y="14589"/>
                        <a:pt x="12110" y="13911"/>
                      </a:cubicBezTo>
                      <a:cubicBezTo>
                        <a:pt x="13444" y="9808"/>
                        <a:pt x="13110" y="1802"/>
                        <a:pt x="13110" y="1802"/>
                      </a:cubicBezTo>
                      <a:cubicBezTo>
                        <a:pt x="14645" y="335"/>
                        <a:pt x="13110" y="1"/>
                        <a:pt x="1311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4" name="Google Shape;1284;p51"/>
                <p:cNvSpPr/>
                <p:nvPr/>
              </p:nvSpPr>
              <p:spPr>
                <a:xfrm>
                  <a:off x="3386325" y="2997125"/>
                  <a:ext cx="1144175" cy="110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7" h="44032" extrusionOk="0">
                      <a:moveTo>
                        <a:pt x="19081" y="0"/>
                      </a:moveTo>
                      <a:cubicBezTo>
                        <a:pt x="8540" y="0"/>
                        <a:pt x="1" y="9841"/>
                        <a:pt x="1" y="22016"/>
                      </a:cubicBezTo>
                      <a:cubicBezTo>
                        <a:pt x="1" y="34192"/>
                        <a:pt x="8540" y="44032"/>
                        <a:pt x="19081" y="44032"/>
                      </a:cubicBezTo>
                      <a:cubicBezTo>
                        <a:pt x="26053" y="44032"/>
                        <a:pt x="32157" y="39696"/>
                        <a:pt x="35493" y="33224"/>
                      </a:cubicBezTo>
                      <a:cubicBezTo>
                        <a:pt x="35493" y="33224"/>
                        <a:pt x="45400" y="28621"/>
                        <a:pt x="45767" y="26486"/>
                      </a:cubicBezTo>
                      <a:lnTo>
                        <a:pt x="40263" y="16946"/>
                      </a:lnTo>
                      <a:lnTo>
                        <a:pt x="37695" y="17246"/>
                      </a:lnTo>
                      <a:cubicBezTo>
                        <a:pt x="35793" y="7372"/>
                        <a:pt x="28188" y="0"/>
                        <a:pt x="190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5" name="Google Shape;1285;p51"/>
                <p:cNvSpPr/>
                <p:nvPr/>
              </p:nvSpPr>
              <p:spPr>
                <a:xfrm>
                  <a:off x="3551450" y="3008800"/>
                  <a:ext cx="245200" cy="17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8" h="7031" extrusionOk="0">
                      <a:moveTo>
                        <a:pt x="8573" y="0"/>
                      </a:moveTo>
                      <a:cubicBezTo>
                        <a:pt x="5304" y="801"/>
                        <a:pt x="2336" y="2502"/>
                        <a:pt x="1" y="4871"/>
                      </a:cubicBezTo>
                      <a:cubicBezTo>
                        <a:pt x="1407" y="5618"/>
                        <a:pt x="4391" y="7031"/>
                        <a:pt x="6589" y="7031"/>
                      </a:cubicBezTo>
                      <a:cubicBezTo>
                        <a:pt x="7727" y="7031"/>
                        <a:pt x="8653" y="6652"/>
                        <a:pt x="9040" y="5604"/>
                      </a:cubicBezTo>
                      <a:cubicBezTo>
                        <a:pt x="9808" y="3570"/>
                        <a:pt x="9241" y="1502"/>
                        <a:pt x="85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6" name="Google Shape;1286;p51"/>
                <p:cNvSpPr/>
                <p:nvPr/>
              </p:nvSpPr>
              <p:spPr>
                <a:xfrm>
                  <a:off x="4179400" y="3365725"/>
                  <a:ext cx="149300" cy="14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2" h="5738" extrusionOk="0">
                      <a:moveTo>
                        <a:pt x="5371" y="0"/>
                      </a:moveTo>
                      <a:cubicBezTo>
                        <a:pt x="1602" y="1101"/>
                        <a:pt x="1" y="5738"/>
                        <a:pt x="1" y="5738"/>
                      </a:cubicBezTo>
                      <a:cubicBezTo>
                        <a:pt x="1945" y="2639"/>
                        <a:pt x="5300" y="2501"/>
                        <a:pt x="5884" y="2501"/>
                      </a:cubicBezTo>
                      <a:cubicBezTo>
                        <a:pt x="5941" y="2501"/>
                        <a:pt x="5972" y="2502"/>
                        <a:pt x="5972" y="2502"/>
                      </a:cubicBezTo>
                      <a:cubicBezTo>
                        <a:pt x="5805" y="1635"/>
                        <a:pt x="5605" y="801"/>
                        <a:pt x="537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7" name="Google Shape;1287;p51"/>
                <p:cNvSpPr/>
                <p:nvPr/>
              </p:nvSpPr>
              <p:spPr>
                <a:xfrm>
                  <a:off x="3386325" y="3543350"/>
                  <a:ext cx="887325" cy="55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93" h="22183" extrusionOk="0">
                      <a:moveTo>
                        <a:pt x="1" y="0"/>
                      </a:moveTo>
                      <a:lnTo>
                        <a:pt x="1" y="167"/>
                      </a:lnTo>
                      <a:cubicBezTo>
                        <a:pt x="1" y="12309"/>
                        <a:pt x="8540" y="22183"/>
                        <a:pt x="19081" y="22183"/>
                      </a:cubicBezTo>
                      <a:cubicBezTo>
                        <a:pt x="26053" y="22183"/>
                        <a:pt x="32157" y="17847"/>
                        <a:pt x="35493" y="11375"/>
                      </a:cubicBezTo>
                      <a:lnTo>
                        <a:pt x="35493" y="11375"/>
                      </a:lnTo>
                      <a:cubicBezTo>
                        <a:pt x="35493" y="11375"/>
                        <a:pt x="31421" y="12895"/>
                        <a:pt x="27373" y="12895"/>
                      </a:cubicBezTo>
                      <a:cubicBezTo>
                        <a:pt x="26024" y="12895"/>
                        <a:pt x="24677" y="12726"/>
                        <a:pt x="23484" y="12276"/>
                      </a:cubicBezTo>
                      <a:lnTo>
                        <a:pt x="23484" y="12276"/>
                      </a:lnTo>
                      <a:cubicBezTo>
                        <a:pt x="23951" y="14277"/>
                        <a:pt x="25519" y="15912"/>
                        <a:pt x="27521" y="16446"/>
                      </a:cubicBezTo>
                      <a:cubicBezTo>
                        <a:pt x="27521" y="16446"/>
                        <a:pt x="25139" y="19584"/>
                        <a:pt x="19947" y="19584"/>
                      </a:cubicBezTo>
                      <a:cubicBezTo>
                        <a:pt x="18243" y="19584"/>
                        <a:pt x="16236" y="19246"/>
                        <a:pt x="13911" y="18347"/>
                      </a:cubicBezTo>
                      <a:cubicBezTo>
                        <a:pt x="6439" y="15478"/>
                        <a:pt x="1402" y="7839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8" name="Google Shape;1288;p51"/>
                <p:cNvSpPr/>
                <p:nvPr/>
              </p:nvSpPr>
              <p:spPr>
                <a:xfrm>
                  <a:off x="4178575" y="3420750"/>
                  <a:ext cx="364450" cy="3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8" h="12384" extrusionOk="0">
                      <a:moveTo>
                        <a:pt x="8573" y="1"/>
                      </a:moveTo>
                      <a:cubicBezTo>
                        <a:pt x="6171" y="1"/>
                        <a:pt x="0" y="8207"/>
                        <a:pt x="801" y="10375"/>
                      </a:cubicBezTo>
                      <a:cubicBezTo>
                        <a:pt x="1314" y="11752"/>
                        <a:pt x="3848" y="12383"/>
                        <a:pt x="6568" y="12383"/>
                      </a:cubicBezTo>
                      <a:cubicBezTo>
                        <a:pt x="10040" y="12383"/>
                        <a:pt x="13815" y="11355"/>
                        <a:pt x="14077" y="9541"/>
                      </a:cubicBezTo>
                      <a:cubicBezTo>
                        <a:pt x="14577" y="6339"/>
                        <a:pt x="10641" y="1"/>
                        <a:pt x="857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1289;p51"/>
                <p:cNvSpPr/>
                <p:nvPr/>
              </p:nvSpPr>
              <p:spPr>
                <a:xfrm>
                  <a:off x="4306150" y="3576325"/>
                  <a:ext cx="61750" cy="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0" h="3828" extrusionOk="0">
                      <a:moveTo>
                        <a:pt x="1574" y="0"/>
                      </a:moveTo>
                      <a:cubicBezTo>
                        <a:pt x="1066" y="0"/>
                        <a:pt x="483" y="700"/>
                        <a:pt x="268" y="1684"/>
                      </a:cubicBezTo>
                      <a:cubicBezTo>
                        <a:pt x="1" y="2718"/>
                        <a:pt x="234" y="3685"/>
                        <a:pt x="768" y="3818"/>
                      </a:cubicBezTo>
                      <a:cubicBezTo>
                        <a:pt x="803" y="3825"/>
                        <a:pt x="838" y="3828"/>
                        <a:pt x="873" y="3828"/>
                      </a:cubicBezTo>
                      <a:cubicBezTo>
                        <a:pt x="1411" y="3828"/>
                        <a:pt x="1985" y="3121"/>
                        <a:pt x="2236" y="2151"/>
                      </a:cubicBezTo>
                      <a:cubicBezTo>
                        <a:pt x="2469" y="1083"/>
                        <a:pt x="2236" y="116"/>
                        <a:pt x="1702" y="16"/>
                      </a:cubicBezTo>
                      <a:cubicBezTo>
                        <a:pt x="1660" y="5"/>
                        <a:pt x="1617" y="0"/>
                        <a:pt x="157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290;p51"/>
                <p:cNvSpPr/>
                <p:nvPr/>
              </p:nvSpPr>
              <p:spPr>
                <a:xfrm>
                  <a:off x="4427925" y="3572450"/>
                  <a:ext cx="54225" cy="9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9" h="3875" extrusionOk="0">
                      <a:moveTo>
                        <a:pt x="998" y="0"/>
                      </a:moveTo>
                      <a:cubicBezTo>
                        <a:pt x="977" y="0"/>
                        <a:pt x="955" y="1"/>
                        <a:pt x="934" y="4"/>
                      </a:cubicBezTo>
                      <a:cubicBezTo>
                        <a:pt x="367" y="37"/>
                        <a:pt x="0" y="938"/>
                        <a:pt x="67" y="2005"/>
                      </a:cubicBezTo>
                      <a:cubicBezTo>
                        <a:pt x="132" y="3052"/>
                        <a:pt x="647" y="3874"/>
                        <a:pt x="1201" y="3874"/>
                      </a:cubicBezTo>
                      <a:cubicBezTo>
                        <a:pt x="1212" y="3874"/>
                        <a:pt x="1223" y="3874"/>
                        <a:pt x="1234" y="3873"/>
                      </a:cubicBezTo>
                      <a:cubicBezTo>
                        <a:pt x="1801" y="3840"/>
                        <a:pt x="2168" y="2939"/>
                        <a:pt x="2102" y="1872"/>
                      </a:cubicBezTo>
                      <a:cubicBezTo>
                        <a:pt x="2005" y="812"/>
                        <a:pt x="1538" y="0"/>
                        <a:pt x="9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51"/>
                <p:cNvSpPr/>
                <p:nvPr/>
              </p:nvSpPr>
              <p:spPr>
                <a:xfrm>
                  <a:off x="3872525" y="3454125"/>
                  <a:ext cx="67575" cy="11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3" h="4404" extrusionOk="0">
                      <a:moveTo>
                        <a:pt x="1334" y="0"/>
                      </a:moveTo>
                      <a:cubicBezTo>
                        <a:pt x="601" y="0"/>
                        <a:pt x="0" y="968"/>
                        <a:pt x="0" y="2202"/>
                      </a:cubicBezTo>
                      <a:cubicBezTo>
                        <a:pt x="0" y="3403"/>
                        <a:pt x="601" y="4403"/>
                        <a:pt x="1334" y="4403"/>
                      </a:cubicBezTo>
                      <a:cubicBezTo>
                        <a:pt x="2102" y="4403"/>
                        <a:pt x="2702" y="3403"/>
                        <a:pt x="2702" y="2202"/>
                      </a:cubicBezTo>
                      <a:cubicBezTo>
                        <a:pt x="2702" y="968"/>
                        <a:pt x="2102" y="0"/>
                        <a:pt x="13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51"/>
                <p:cNvSpPr/>
                <p:nvPr/>
              </p:nvSpPr>
              <p:spPr>
                <a:xfrm>
                  <a:off x="3440550" y="2833150"/>
                  <a:ext cx="371950" cy="46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" h="18769" extrusionOk="0">
                      <a:moveTo>
                        <a:pt x="7967" y="0"/>
                      </a:moveTo>
                      <a:cubicBezTo>
                        <a:pt x="7769" y="0"/>
                        <a:pt x="7606" y="55"/>
                        <a:pt x="7606" y="55"/>
                      </a:cubicBezTo>
                      <a:cubicBezTo>
                        <a:pt x="0" y="6826"/>
                        <a:pt x="400" y="18768"/>
                        <a:pt x="400" y="18768"/>
                      </a:cubicBezTo>
                      <a:cubicBezTo>
                        <a:pt x="400" y="18768"/>
                        <a:pt x="14877" y="16700"/>
                        <a:pt x="13910" y="12497"/>
                      </a:cubicBezTo>
                      <a:cubicBezTo>
                        <a:pt x="12943" y="8294"/>
                        <a:pt x="8540" y="1589"/>
                        <a:pt x="8540" y="1589"/>
                      </a:cubicBezTo>
                      <a:cubicBezTo>
                        <a:pt x="8920" y="225"/>
                        <a:pt x="8371" y="0"/>
                        <a:pt x="79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51"/>
                <p:cNvSpPr/>
                <p:nvPr/>
              </p:nvSpPr>
              <p:spPr>
                <a:xfrm>
                  <a:off x="3554800" y="2910400"/>
                  <a:ext cx="191825" cy="33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3" h="13210" extrusionOk="0">
                      <a:moveTo>
                        <a:pt x="3169" y="0"/>
                      </a:moveTo>
                      <a:cubicBezTo>
                        <a:pt x="3169" y="0"/>
                        <a:pt x="0" y="6705"/>
                        <a:pt x="267" y="13210"/>
                      </a:cubicBezTo>
                      <a:cubicBezTo>
                        <a:pt x="267" y="13210"/>
                        <a:pt x="5604" y="12109"/>
                        <a:pt x="7672" y="8139"/>
                      </a:cubicBezTo>
                      <a:cubicBezTo>
                        <a:pt x="7672" y="8139"/>
                        <a:pt x="6271" y="3336"/>
                        <a:pt x="316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4" name="Google Shape;1294;p51"/>
                <p:cNvSpPr/>
                <p:nvPr/>
              </p:nvSpPr>
              <p:spPr>
                <a:xfrm>
                  <a:off x="2775075" y="4093375"/>
                  <a:ext cx="507050" cy="5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2" h="22465" extrusionOk="0">
                      <a:moveTo>
                        <a:pt x="4367" y="0"/>
                      </a:moveTo>
                      <a:cubicBezTo>
                        <a:pt x="3632" y="0"/>
                        <a:pt x="2897" y="57"/>
                        <a:pt x="2168" y="182"/>
                      </a:cubicBezTo>
                      <a:lnTo>
                        <a:pt x="0" y="22465"/>
                      </a:lnTo>
                      <a:lnTo>
                        <a:pt x="13543" y="22465"/>
                      </a:lnTo>
                      <a:lnTo>
                        <a:pt x="20281" y="6620"/>
                      </a:lnTo>
                      <a:cubicBezTo>
                        <a:pt x="20281" y="6620"/>
                        <a:pt x="12293" y="0"/>
                        <a:pt x="43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5" name="Google Shape;1295;p51"/>
                <p:cNvSpPr/>
                <p:nvPr/>
              </p:nvSpPr>
              <p:spPr>
                <a:xfrm>
                  <a:off x="2087900" y="3931950"/>
                  <a:ext cx="507075" cy="72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3" h="28889" extrusionOk="0">
                      <a:moveTo>
                        <a:pt x="3888" y="0"/>
                      </a:moveTo>
                      <a:cubicBezTo>
                        <a:pt x="3838" y="0"/>
                        <a:pt x="3787" y="0"/>
                        <a:pt x="3737" y="1"/>
                      </a:cubicBezTo>
                      <a:lnTo>
                        <a:pt x="1" y="28888"/>
                      </a:lnTo>
                      <a:lnTo>
                        <a:pt x="13511" y="28888"/>
                      </a:lnTo>
                      <a:lnTo>
                        <a:pt x="20282" y="13077"/>
                      </a:lnTo>
                      <a:cubicBezTo>
                        <a:pt x="20282" y="13077"/>
                        <a:pt x="17137" y="0"/>
                        <a:pt x="388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6" name="Google Shape;1296;p51"/>
                <p:cNvSpPr/>
                <p:nvPr/>
              </p:nvSpPr>
              <p:spPr>
                <a:xfrm>
                  <a:off x="2775075" y="4097900"/>
                  <a:ext cx="507050" cy="55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2" h="22284" extrusionOk="0">
                      <a:moveTo>
                        <a:pt x="2168" y="1"/>
                      </a:moveTo>
                      <a:lnTo>
                        <a:pt x="0" y="22284"/>
                      </a:lnTo>
                      <a:lnTo>
                        <a:pt x="13543" y="22284"/>
                      </a:lnTo>
                      <a:lnTo>
                        <a:pt x="20281" y="6439"/>
                      </a:lnTo>
                      <a:cubicBezTo>
                        <a:pt x="17846" y="4504"/>
                        <a:pt x="15144" y="2903"/>
                        <a:pt x="12276" y="1635"/>
                      </a:cubicBezTo>
                      <a:lnTo>
                        <a:pt x="12276" y="1635"/>
                      </a:lnTo>
                      <a:cubicBezTo>
                        <a:pt x="15578" y="4538"/>
                        <a:pt x="16178" y="7139"/>
                        <a:pt x="16178" y="7139"/>
                      </a:cubicBezTo>
                      <a:lnTo>
                        <a:pt x="11942" y="20716"/>
                      </a:lnTo>
                      <a:lnTo>
                        <a:pt x="1001" y="20716"/>
                      </a:lnTo>
                      <a:lnTo>
                        <a:pt x="21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97" name="Google Shape;1297;p51"/>
              <p:cNvSpPr/>
              <p:nvPr/>
            </p:nvSpPr>
            <p:spPr>
              <a:xfrm>
                <a:off x="2087075" y="3932800"/>
                <a:ext cx="507050" cy="72220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28888" extrusionOk="0">
                    <a:moveTo>
                      <a:pt x="3770" y="0"/>
                    </a:moveTo>
                    <a:lnTo>
                      <a:pt x="1" y="28888"/>
                    </a:lnTo>
                    <a:lnTo>
                      <a:pt x="13544" y="28888"/>
                    </a:lnTo>
                    <a:lnTo>
                      <a:pt x="20282" y="13043"/>
                    </a:lnTo>
                    <a:cubicBezTo>
                      <a:pt x="20282" y="13043"/>
                      <a:pt x="18947" y="7372"/>
                      <a:pt x="14211" y="3536"/>
                    </a:cubicBezTo>
                    <a:lnTo>
                      <a:pt x="14211" y="3536"/>
                    </a:lnTo>
                    <a:cubicBezTo>
                      <a:pt x="17546" y="8073"/>
                      <a:pt x="17947" y="11875"/>
                      <a:pt x="17947" y="11875"/>
                    </a:cubicBezTo>
                    <a:lnTo>
                      <a:pt x="11676" y="27320"/>
                    </a:lnTo>
                    <a:lnTo>
                      <a:pt x="1268" y="27320"/>
                    </a:lnTo>
                    <a:lnTo>
                      <a:pt x="37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8" name="Google Shape;1298;p51"/>
            <p:cNvGrpSpPr/>
            <p:nvPr/>
          </p:nvGrpSpPr>
          <p:grpSpPr>
            <a:xfrm>
              <a:off x="1583375" y="1993325"/>
              <a:ext cx="960725" cy="2661675"/>
              <a:chOff x="1583375" y="1993325"/>
              <a:chExt cx="960725" cy="2661675"/>
            </a:xfrm>
          </p:grpSpPr>
          <p:sp>
            <p:nvSpPr>
              <p:cNvPr id="1299" name="Google Shape;1299;p51"/>
              <p:cNvSpPr/>
              <p:nvPr/>
            </p:nvSpPr>
            <p:spPr>
              <a:xfrm>
                <a:off x="1752675" y="2400875"/>
                <a:ext cx="287725" cy="674675"/>
              </a:xfrm>
              <a:custGeom>
                <a:avLst/>
                <a:gdLst/>
                <a:ahLst/>
                <a:cxnLst/>
                <a:rect l="l" t="t" r="r" b="b"/>
                <a:pathLst>
                  <a:path w="11509" h="26987" extrusionOk="0">
                    <a:moveTo>
                      <a:pt x="10108" y="0"/>
                    </a:moveTo>
                    <a:cubicBezTo>
                      <a:pt x="7439" y="801"/>
                      <a:pt x="6338" y="10674"/>
                      <a:pt x="4804" y="14444"/>
                    </a:cubicBezTo>
                    <a:cubicBezTo>
                      <a:pt x="3236" y="18213"/>
                      <a:pt x="0" y="25685"/>
                      <a:pt x="0" y="25685"/>
                    </a:cubicBezTo>
                    <a:lnTo>
                      <a:pt x="1268" y="26986"/>
                    </a:lnTo>
                    <a:cubicBezTo>
                      <a:pt x="1268" y="26986"/>
                      <a:pt x="6772" y="17813"/>
                      <a:pt x="7506" y="16445"/>
                    </a:cubicBezTo>
                    <a:cubicBezTo>
                      <a:pt x="8240" y="15077"/>
                      <a:pt x="11509" y="4770"/>
                      <a:pt x="11509" y="4770"/>
                    </a:cubicBezTo>
                    <a:lnTo>
                      <a:pt x="10108" y="0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51"/>
              <p:cNvSpPr/>
              <p:nvPr/>
            </p:nvSpPr>
            <p:spPr>
              <a:xfrm>
                <a:off x="1766850" y="2400875"/>
                <a:ext cx="278550" cy="624625"/>
              </a:xfrm>
              <a:custGeom>
                <a:avLst/>
                <a:gdLst/>
                <a:ahLst/>
                <a:cxnLst/>
                <a:rect l="l" t="t" r="r" b="b"/>
                <a:pathLst>
                  <a:path w="11142" h="24985" extrusionOk="0">
                    <a:moveTo>
                      <a:pt x="9541" y="0"/>
                    </a:moveTo>
                    <a:cubicBezTo>
                      <a:pt x="7939" y="434"/>
                      <a:pt x="7272" y="467"/>
                      <a:pt x="5004" y="12042"/>
                    </a:cubicBezTo>
                    <a:lnTo>
                      <a:pt x="0" y="23484"/>
                    </a:lnTo>
                    <a:lnTo>
                      <a:pt x="2369" y="24985"/>
                    </a:lnTo>
                    <a:cubicBezTo>
                      <a:pt x="2369" y="24985"/>
                      <a:pt x="7472" y="16145"/>
                      <a:pt x="8640" y="13910"/>
                    </a:cubicBezTo>
                    <a:cubicBezTo>
                      <a:pt x="9774" y="11675"/>
                      <a:pt x="11142" y="2835"/>
                      <a:pt x="11142" y="2835"/>
                    </a:cubicBezTo>
                    <a:lnTo>
                      <a:pt x="9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51"/>
              <p:cNvSpPr/>
              <p:nvPr/>
            </p:nvSpPr>
            <p:spPr>
              <a:xfrm>
                <a:off x="1930300" y="2540125"/>
                <a:ext cx="87575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10776" extrusionOk="0">
                    <a:moveTo>
                      <a:pt x="1802" y="1"/>
                    </a:moveTo>
                    <a:cubicBezTo>
                      <a:pt x="1802" y="1"/>
                      <a:pt x="0" y="5338"/>
                      <a:pt x="768" y="10775"/>
                    </a:cubicBezTo>
                    <a:cubicBezTo>
                      <a:pt x="1335" y="9741"/>
                      <a:pt x="1835" y="8840"/>
                      <a:pt x="2102" y="8340"/>
                    </a:cubicBezTo>
                    <a:cubicBezTo>
                      <a:pt x="2569" y="7439"/>
                      <a:pt x="3103" y="5438"/>
                      <a:pt x="3503" y="3403"/>
                    </a:cubicBezTo>
                    <a:cubicBezTo>
                      <a:pt x="3103" y="1835"/>
                      <a:pt x="2536" y="568"/>
                      <a:pt x="1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51"/>
              <p:cNvSpPr/>
              <p:nvPr/>
            </p:nvSpPr>
            <p:spPr>
              <a:xfrm>
                <a:off x="1583375" y="2698575"/>
                <a:ext cx="437850" cy="468700"/>
              </a:xfrm>
              <a:custGeom>
                <a:avLst/>
                <a:gdLst/>
                <a:ahLst/>
                <a:cxnLst/>
                <a:rect l="l" t="t" r="r" b="b"/>
                <a:pathLst>
                  <a:path w="17514" h="18748" extrusionOk="0">
                    <a:moveTo>
                      <a:pt x="7973" y="1"/>
                    </a:moveTo>
                    <a:cubicBezTo>
                      <a:pt x="3570" y="1"/>
                      <a:pt x="1" y="4204"/>
                      <a:pt x="1" y="9374"/>
                    </a:cubicBezTo>
                    <a:cubicBezTo>
                      <a:pt x="1" y="14544"/>
                      <a:pt x="3570" y="18747"/>
                      <a:pt x="7973" y="18747"/>
                    </a:cubicBezTo>
                    <a:lnTo>
                      <a:pt x="9541" y="18747"/>
                    </a:lnTo>
                    <a:cubicBezTo>
                      <a:pt x="13944" y="18747"/>
                      <a:pt x="17513" y="14544"/>
                      <a:pt x="17513" y="9374"/>
                    </a:cubicBezTo>
                    <a:cubicBezTo>
                      <a:pt x="17513" y="4204"/>
                      <a:pt x="13944" y="1"/>
                      <a:pt x="9541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51"/>
              <p:cNvSpPr/>
              <p:nvPr/>
            </p:nvSpPr>
            <p:spPr>
              <a:xfrm>
                <a:off x="1583375" y="2698575"/>
                <a:ext cx="437850" cy="468700"/>
              </a:xfrm>
              <a:custGeom>
                <a:avLst/>
                <a:gdLst/>
                <a:ahLst/>
                <a:cxnLst/>
                <a:rect l="l" t="t" r="r" b="b"/>
                <a:pathLst>
                  <a:path w="17514" h="18748" extrusionOk="0">
                    <a:moveTo>
                      <a:pt x="7973" y="1"/>
                    </a:moveTo>
                    <a:cubicBezTo>
                      <a:pt x="3570" y="1"/>
                      <a:pt x="1" y="4204"/>
                      <a:pt x="1" y="9374"/>
                    </a:cubicBezTo>
                    <a:cubicBezTo>
                      <a:pt x="1" y="14544"/>
                      <a:pt x="3570" y="18747"/>
                      <a:pt x="7973" y="18747"/>
                    </a:cubicBezTo>
                    <a:lnTo>
                      <a:pt x="9541" y="18747"/>
                    </a:lnTo>
                    <a:cubicBezTo>
                      <a:pt x="13944" y="18747"/>
                      <a:pt x="17513" y="14544"/>
                      <a:pt x="17513" y="9374"/>
                    </a:cubicBezTo>
                    <a:cubicBezTo>
                      <a:pt x="17513" y="4204"/>
                      <a:pt x="13944" y="1"/>
                      <a:pt x="95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51"/>
              <p:cNvSpPr/>
              <p:nvPr/>
            </p:nvSpPr>
            <p:spPr>
              <a:xfrm>
                <a:off x="1621750" y="2698575"/>
                <a:ext cx="399475" cy="468700"/>
              </a:xfrm>
              <a:custGeom>
                <a:avLst/>
                <a:gdLst/>
                <a:ahLst/>
                <a:cxnLst/>
                <a:rect l="l" t="t" r="r" b="b"/>
                <a:pathLst>
                  <a:path w="15979" h="18748" extrusionOk="0">
                    <a:moveTo>
                      <a:pt x="7973" y="1"/>
                    </a:moveTo>
                    <a:cubicBezTo>
                      <a:pt x="3569" y="1"/>
                      <a:pt x="0" y="4204"/>
                      <a:pt x="0" y="9374"/>
                    </a:cubicBezTo>
                    <a:cubicBezTo>
                      <a:pt x="0" y="14544"/>
                      <a:pt x="3569" y="18747"/>
                      <a:pt x="7973" y="18747"/>
                    </a:cubicBezTo>
                    <a:cubicBezTo>
                      <a:pt x="12409" y="18747"/>
                      <a:pt x="15978" y="14544"/>
                      <a:pt x="15978" y="9374"/>
                    </a:cubicBezTo>
                    <a:cubicBezTo>
                      <a:pt x="15978" y="4204"/>
                      <a:pt x="12409" y="1"/>
                      <a:pt x="79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51"/>
              <p:cNvSpPr/>
              <p:nvPr/>
            </p:nvSpPr>
            <p:spPr>
              <a:xfrm>
                <a:off x="1753500" y="2800325"/>
                <a:ext cx="135125" cy="266050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0642" extrusionOk="0">
                    <a:moveTo>
                      <a:pt x="2402" y="2502"/>
                    </a:moveTo>
                    <a:lnTo>
                      <a:pt x="2402" y="4503"/>
                    </a:lnTo>
                    <a:cubicBezTo>
                      <a:pt x="1835" y="4303"/>
                      <a:pt x="1402" y="4070"/>
                      <a:pt x="1402" y="3536"/>
                    </a:cubicBezTo>
                    <a:cubicBezTo>
                      <a:pt x="1402" y="2969"/>
                      <a:pt x="1835" y="2502"/>
                      <a:pt x="2402" y="2502"/>
                    </a:cubicBezTo>
                    <a:close/>
                    <a:moveTo>
                      <a:pt x="3170" y="6105"/>
                    </a:moveTo>
                    <a:cubicBezTo>
                      <a:pt x="3770" y="6305"/>
                      <a:pt x="4170" y="6572"/>
                      <a:pt x="4170" y="7139"/>
                    </a:cubicBezTo>
                    <a:cubicBezTo>
                      <a:pt x="4170" y="7606"/>
                      <a:pt x="3870" y="8006"/>
                      <a:pt x="3170" y="8139"/>
                    </a:cubicBezTo>
                    <a:lnTo>
                      <a:pt x="3170" y="6105"/>
                    </a:lnTo>
                    <a:close/>
                    <a:moveTo>
                      <a:pt x="2402" y="0"/>
                    </a:moveTo>
                    <a:lnTo>
                      <a:pt x="2402" y="1268"/>
                    </a:lnTo>
                    <a:cubicBezTo>
                      <a:pt x="868" y="1434"/>
                      <a:pt x="167" y="2435"/>
                      <a:pt x="167" y="3603"/>
                    </a:cubicBezTo>
                    <a:cubicBezTo>
                      <a:pt x="167" y="5171"/>
                      <a:pt x="1302" y="5571"/>
                      <a:pt x="2402" y="5904"/>
                    </a:cubicBezTo>
                    <a:lnTo>
                      <a:pt x="2402" y="8173"/>
                    </a:lnTo>
                    <a:cubicBezTo>
                      <a:pt x="1669" y="8073"/>
                      <a:pt x="1001" y="7772"/>
                      <a:pt x="468" y="7305"/>
                    </a:cubicBezTo>
                    <a:lnTo>
                      <a:pt x="1" y="8440"/>
                    </a:lnTo>
                    <a:cubicBezTo>
                      <a:pt x="668" y="9007"/>
                      <a:pt x="1502" y="9340"/>
                      <a:pt x="2402" y="9374"/>
                    </a:cubicBezTo>
                    <a:lnTo>
                      <a:pt x="2402" y="10641"/>
                    </a:lnTo>
                    <a:lnTo>
                      <a:pt x="3170" y="10641"/>
                    </a:lnTo>
                    <a:lnTo>
                      <a:pt x="3170" y="9374"/>
                    </a:lnTo>
                    <a:cubicBezTo>
                      <a:pt x="4704" y="9173"/>
                      <a:pt x="5405" y="8173"/>
                      <a:pt x="5405" y="7039"/>
                    </a:cubicBezTo>
                    <a:cubicBezTo>
                      <a:pt x="5405" y="5471"/>
                      <a:pt x="4237" y="5070"/>
                      <a:pt x="3170" y="4737"/>
                    </a:cubicBezTo>
                    <a:lnTo>
                      <a:pt x="3170" y="2469"/>
                    </a:lnTo>
                    <a:cubicBezTo>
                      <a:pt x="3737" y="2535"/>
                      <a:pt x="4270" y="2735"/>
                      <a:pt x="4737" y="3069"/>
                    </a:cubicBezTo>
                    <a:lnTo>
                      <a:pt x="5138" y="1935"/>
                    </a:lnTo>
                    <a:cubicBezTo>
                      <a:pt x="4571" y="1501"/>
                      <a:pt x="3870" y="1268"/>
                      <a:pt x="3170" y="1234"/>
                    </a:cubicBezTo>
                    <a:lnTo>
                      <a:pt x="31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51"/>
              <p:cNvSpPr/>
              <p:nvPr/>
            </p:nvSpPr>
            <p:spPr>
              <a:xfrm>
                <a:off x="1678450" y="3094700"/>
                <a:ext cx="582100" cy="885650"/>
              </a:xfrm>
              <a:custGeom>
                <a:avLst/>
                <a:gdLst/>
                <a:ahLst/>
                <a:cxnLst/>
                <a:rect l="l" t="t" r="r" b="b"/>
                <a:pathLst>
                  <a:path w="23284" h="35426" extrusionOk="0">
                    <a:moveTo>
                      <a:pt x="10775" y="0"/>
                    </a:moveTo>
                    <a:cubicBezTo>
                      <a:pt x="10775" y="0"/>
                      <a:pt x="9074" y="3102"/>
                      <a:pt x="6972" y="6972"/>
                    </a:cubicBezTo>
                    <a:cubicBezTo>
                      <a:pt x="3870" y="12743"/>
                      <a:pt x="1" y="20181"/>
                      <a:pt x="1" y="21449"/>
                    </a:cubicBezTo>
                    <a:cubicBezTo>
                      <a:pt x="1" y="22583"/>
                      <a:pt x="6639" y="26653"/>
                      <a:pt x="12643" y="30088"/>
                    </a:cubicBezTo>
                    <a:lnTo>
                      <a:pt x="13777" y="30756"/>
                    </a:lnTo>
                    <a:cubicBezTo>
                      <a:pt x="15512" y="31723"/>
                      <a:pt x="17146" y="32624"/>
                      <a:pt x="18514" y="33391"/>
                    </a:cubicBezTo>
                    <a:cubicBezTo>
                      <a:pt x="19014" y="33658"/>
                      <a:pt x="19481" y="33925"/>
                      <a:pt x="19881" y="34125"/>
                    </a:cubicBezTo>
                    <a:cubicBezTo>
                      <a:pt x="21316" y="34925"/>
                      <a:pt x="22250" y="35426"/>
                      <a:pt x="22250" y="35426"/>
                    </a:cubicBezTo>
                    <a:lnTo>
                      <a:pt x="23284" y="33391"/>
                    </a:lnTo>
                    <a:lnTo>
                      <a:pt x="20515" y="31156"/>
                    </a:lnTo>
                    <a:lnTo>
                      <a:pt x="19348" y="30222"/>
                    </a:lnTo>
                    <a:cubicBezTo>
                      <a:pt x="17880" y="29054"/>
                      <a:pt x="16179" y="27720"/>
                      <a:pt x="14544" y="26419"/>
                    </a:cubicBezTo>
                    <a:lnTo>
                      <a:pt x="14011" y="26019"/>
                    </a:lnTo>
                    <a:cubicBezTo>
                      <a:pt x="10975" y="23617"/>
                      <a:pt x="8240" y="21482"/>
                      <a:pt x="7706" y="21115"/>
                    </a:cubicBezTo>
                    <a:cubicBezTo>
                      <a:pt x="7006" y="20648"/>
                      <a:pt x="10074" y="15878"/>
                      <a:pt x="13077" y="11575"/>
                    </a:cubicBezTo>
                    <a:cubicBezTo>
                      <a:pt x="15645" y="7873"/>
                      <a:pt x="18147" y="4503"/>
                      <a:pt x="18147" y="4503"/>
                    </a:cubicBezTo>
                    <a:lnTo>
                      <a:pt x="10775" y="0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51"/>
              <p:cNvSpPr/>
              <p:nvPr/>
            </p:nvSpPr>
            <p:spPr>
              <a:xfrm>
                <a:off x="1835225" y="3094700"/>
                <a:ext cx="296900" cy="321925"/>
              </a:xfrm>
              <a:custGeom>
                <a:avLst/>
                <a:gdLst/>
                <a:ahLst/>
                <a:cxnLst/>
                <a:rect l="l" t="t" r="r" b="b"/>
                <a:pathLst>
                  <a:path w="11876" h="12877" extrusionOk="0">
                    <a:moveTo>
                      <a:pt x="4537" y="0"/>
                    </a:moveTo>
                    <a:cubicBezTo>
                      <a:pt x="4537" y="0"/>
                      <a:pt x="2102" y="4403"/>
                      <a:pt x="1" y="8273"/>
                    </a:cubicBezTo>
                    <a:lnTo>
                      <a:pt x="5838" y="12876"/>
                    </a:lnTo>
                    <a:cubicBezTo>
                      <a:pt x="8440" y="9173"/>
                      <a:pt x="11876" y="4503"/>
                      <a:pt x="11876" y="4503"/>
                    </a:cubicBez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51"/>
              <p:cNvSpPr/>
              <p:nvPr/>
            </p:nvSpPr>
            <p:spPr>
              <a:xfrm>
                <a:off x="1994500" y="3745150"/>
                <a:ext cx="196850" cy="202675"/>
              </a:xfrm>
              <a:custGeom>
                <a:avLst/>
                <a:gdLst/>
                <a:ahLst/>
                <a:cxnLst/>
                <a:rect l="l" t="t" r="r" b="b"/>
                <a:pathLst>
                  <a:path w="7874" h="8107" extrusionOk="0">
                    <a:moveTo>
                      <a:pt x="1369" y="1"/>
                    </a:moveTo>
                    <a:cubicBezTo>
                      <a:pt x="1002" y="1035"/>
                      <a:pt x="468" y="2636"/>
                      <a:pt x="1" y="4070"/>
                    </a:cubicBezTo>
                    <a:cubicBezTo>
                      <a:pt x="2770" y="5672"/>
                      <a:pt x="5438" y="7139"/>
                      <a:pt x="7239" y="8107"/>
                    </a:cubicBezTo>
                    <a:lnTo>
                      <a:pt x="7873" y="5138"/>
                    </a:lnTo>
                    <a:cubicBezTo>
                      <a:pt x="6072" y="3737"/>
                      <a:pt x="3637" y="1769"/>
                      <a:pt x="1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51"/>
              <p:cNvSpPr/>
              <p:nvPr/>
            </p:nvSpPr>
            <p:spPr>
              <a:xfrm>
                <a:off x="1925300" y="3301500"/>
                <a:ext cx="416975" cy="1273450"/>
              </a:xfrm>
              <a:custGeom>
                <a:avLst/>
                <a:gdLst/>
                <a:ahLst/>
                <a:cxnLst/>
                <a:rect l="l" t="t" r="r" b="b"/>
                <a:pathLst>
                  <a:path w="16679" h="50938" extrusionOk="0">
                    <a:moveTo>
                      <a:pt x="16679" y="1"/>
                    </a:moveTo>
                    <a:lnTo>
                      <a:pt x="8106" y="1035"/>
                    </a:lnTo>
                    <a:cubicBezTo>
                      <a:pt x="8106" y="1035"/>
                      <a:pt x="8006" y="1635"/>
                      <a:pt x="7772" y="2703"/>
                    </a:cubicBezTo>
                    <a:cubicBezTo>
                      <a:pt x="7606" y="3437"/>
                      <a:pt x="7406" y="4371"/>
                      <a:pt x="7172" y="5538"/>
                    </a:cubicBezTo>
                    <a:cubicBezTo>
                      <a:pt x="6905" y="6706"/>
                      <a:pt x="6638" y="8040"/>
                      <a:pt x="6338" y="9541"/>
                    </a:cubicBezTo>
                    <a:cubicBezTo>
                      <a:pt x="6205" y="10175"/>
                      <a:pt x="6071" y="10775"/>
                      <a:pt x="5938" y="11442"/>
                    </a:cubicBezTo>
                    <a:cubicBezTo>
                      <a:pt x="5671" y="12843"/>
                      <a:pt x="5404" y="14311"/>
                      <a:pt x="5104" y="15879"/>
                    </a:cubicBezTo>
                    <a:cubicBezTo>
                      <a:pt x="4970" y="16646"/>
                      <a:pt x="4804" y="17413"/>
                      <a:pt x="4670" y="18181"/>
                    </a:cubicBezTo>
                    <a:cubicBezTo>
                      <a:pt x="4403" y="19548"/>
                      <a:pt x="4170" y="20983"/>
                      <a:pt x="3903" y="22484"/>
                    </a:cubicBezTo>
                    <a:cubicBezTo>
                      <a:pt x="2335" y="31323"/>
                      <a:pt x="734" y="41564"/>
                      <a:pt x="0" y="50370"/>
                    </a:cubicBezTo>
                    <a:lnTo>
                      <a:pt x="2102" y="50937"/>
                    </a:lnTo>
                    <a:cubicBezTo>
                      <a:pt x="2102" y="50937"/>
                      <a:pt x="7906" y="36293"/>
                      <a:pt x="8640" y="25119"/>
                    </a:cubicBezTo>
                    <a:cubicBezTo>
                      <a:pt x="8673" y="24852"/>
                      <a:pt x="8673" y="24585"/>
                      <a:pt x="8673" y="24318"/>
                    </a:cubicBezTo>
                    <a:lnTo>
                      <a:pt x="9440" y="21983"/>
                    </a:lnTo>
                    <a:lnTo>
                      <a:pt x="11108" y="16913"/>
                    </a:lnTo>
                    <a:lnTo>
                      <a:pt x="12543" y="12543"/>
                    </a:lnTo>
                    <a:lnTo>
                      <a:pt x="12809" y="11809"/>
                    </a:lnTo>
                    <a:lnTo>
                      <a:pt x="14978" y="5205"/>
                    </a:lnTo>
                    <a:lnTo>
                      <a:pt x="15244" y="4337"/>
                    </a:lnTo>
                    <a:lnTo>
                      <a:pt x="16679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51"/>
              <p:cNvSpPr/>
              <p:nvPr/>
            </p:nvSpPr>
            <p:spPr>
              <a:xfrm>
                <a:off x="2191325" y="3867600"/>
                <a:ext cx="110475" cy="218625"/>
              </a:xfrm>
              <a:custGeom>
                <a:avLst/>
                <a:gdLst/>
                <a:ahLst/>
                <a:cxnLst/>
                <a:rect l="l" t="t" r="r" b="b"/>
                <a:pathLst>
                  <a:path w="4419" h="8745" extrusionOk="0">
                    <a:moveTo>
                      <a:pt x="3584" y="0"/>
                    </a:moveTo>
                    <a:cubicBezTo>
                      <a:pt x="2905" y="0"/>
                      <a:pt x="1801" y="288"/>
                      <a:pt x="267" y="307"/>
                    </a:cubicBezTo>
                    <a:cubicBezTo>
                      <a:pt x="0" y="307"/>
                      <a:pt x="167" y="3642"/>
                      <a:pt x="167" y="3642"/>
                    </a:cubicBezTo>
                    <a:cubicBezTo>
                      <a:pt x="167" y="3642"/>
                      <a:pt x="2202" y="5710"/>
                      <a:pt x="2635" y="7712"/>
                    </a:cubicBezTo>
                    <a:cubicBezTo>
                      <a:pt x="2794" y="8431"/>
                      <a:pt x="3059" y="8745"/>
                      <a:pt x="3332" y="8745"/>
                    </a:cubicBezTo>
                    <a:cubicBezTo>
                      <a:pt x="3806" y="8745"/>
                      <a:pt x="4303" y="7796"/>
                      <a:pt x="4303" y="6378"/>
                    </a:cubicBezTo>
                    <a:cubicBezTo>
                      <a:pt x="4337" y="4176"/>
                      <a:pt x="4370" y="2475"/>
                      <a:pt x="4403" y="907"/>
                    </a:cubicBezTo>
                    <a:cubicBezTo>
                      <a:pt x="4418" y="197"/>
                      <a:pt x="4146" y="0"/>
                      <a:pt x="35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51"/>
              <p:cNvSpPr/>
              <p:nvPr/>
            </p:nvSpPr>
            <p:spPr>
              <a:xfrm>
                <a:off x="2177150" y="3966350"/>
                <a:ext cx="39200" cy="4572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829" extrusionOk="0">
                    <a:moveTo>
                      <a:pt x="934" y="259"/>
                    </a:moveTo>
                    <a:cubicBezTo>
                      <a:pt x="734" y="726"/>
                      <a:pt x="467" y="1193"/>
                      <a:pt x="334" y="1193"/>
                    </a:cubicBezTo>
                    <a:cubicBezTo>
                      <a:pt x="329" y="1198"/>
                      <a:pt x="324" y="1200"/>
                      <a:pt x="318" y="1200"/>
                    </a:cubicBezTo>
                    <a:cubicBezTo>
                      <a:pt x="283" y="1200"/>
                      <a:pt x="234" y="1122"/>
                      <a:pt x="234" y="1093"/>
                    </a:cubicBezTo>
                    <a:lnTo>
                      <a:pt x="200" y="1093"/>
                    </a:lnTo>
                    <a:cubicBezTo>
                      <a:pt x="200" y="1027"/>
                      <a:pt x="167" y="993"/>
                      <a:pt x="200" y="927"/>
                    </a:cubicBezTo>
                    <a:cubicBezTo>
                      <a:pt x="200" y="893"/>
                      <a:pt x="200" y="826"/>
                      <a:pt x="234" y="793"/>
                    </a:cubicBezTo>
                    <a:cubicBezTo>
                      <a:pt x="400" y="526"/>
                      <a:pt x="634" y="359"/>
                      <a:pt x="934" y="259"/>
                    </a:cubicBezTo>
                    <a:close/>
                    <a:moveTo>
                      <a:pt x="1101" y="393"/>
                    </a:moveTo>
                    <a:cubicBezTo>
                      <a:pt x="1301" y="860"/>
                      <a:pt x="1468" y="1494"/>
                      <a:pt x="1334" y="1627"/>
                    </a:cubicBezTo>
                    <a:cubicBezTo>
                      <a:pt x="1334" y="1627"/>
                      <a:pt x="1320" y="1642"/>
                      <a:pt x="1270" y="1642"/>
                    </a:cubicBezTo>
                    <a:cubicBezTo>
                      <a:pt x="1245" y="1642"/>
                      <a:pt x="1212" y="1638"/>
                      <a:pt x="1168" y="1627"/>
                    </a:cubicBezTo>
                    <a:cubicBezTo>
                      <a:pt x="1134" y="1627"/>
                      <a:pt x="1068" y="1594"/>
                      <a:pt x="1068" y="1527"/>
                    </a:cubicBezTo>
                    <a:lnTo>
                      <a:pt x="1034" y="1560"/>
                    </a:lnTo>
                    <a:cubicBezTo>
                      <a:pt x="967" y="1160"/>
                      <a:pt x="967" y="760"/>
                      <a:pt x="1101" y="393"/>
                    </a:cubicBezTo>
                    <a:close/>
                    <a:moveTo>
                      <a:pt x="1088" y="1"/>
                    </a:moveTo>
                    <a:cubicBezTo>
                      <a:pt x="1076" y="1"/>
                      <a:pt x="1068" y="9"/>
                      <a:pt x="1068" y="26"/>
                    </a:cubicBezTo>
                    <a:cubicBezTo>
                      <a:pt x="1034" y="26"/>
                      <a:pt x="234" y="293"/>
                      <a:pt x="33" y="760"/>
                    </a:cubicBezTo>
                    <a:cubicBezTo>
                      <a:pt x="0" y="860"/>
                      <a:pt x="0" y="1027"/>
                      <a:pt x="33" y="1160"/>
                    </a:cubicBezTo>
                    <a:cubicBezTo>
                      <a:pt x="134" y="1327"/>
                      <a:pt x="200" y="1394"/>
                      <a:pt x="334" y="1394"/>
                    </a:cubicBezTo>
                    <a:cubicBezTo>
                      <a:pt x="500" y="1360"/>
                      <a:pt x="667" y="1127"/>
                      <a:pt x="834" y="860"/>
                    </a:cubicBezTo>
                    <a:lnTo>
                      <a:pt x="834" y="860"/>
                    </a:lnTo>
                    <a:cubicBezTo>
                      <a:pt x="767" y="1127"/>
                      <a:pt x="801" y="1394"/>
                      <a:pt x="901" y="1627"/>
                    </a:cubicBezTo>
                    <a:cubicBezTo>
                      <a:pt x="934" y="1694"/>
                      <a:pt x="1034" y="1760"/>
                      <a:pt x="1134" y="1794"/>
                    </a:cubicBezTo>
                    <a:cubicBezTo>
                      <a:pt x="1170" y="1817"/>
                      <a:pt x="1209" y="1829"/>
                      <a:pt x="1250" y="1829"/>
                    </a:cubicBezTo>
                    <a:cubicBezTo>
                      <a:pt x="1325" y="1829"/>
                      <a:pt x="1403" y="1792"/>
                      <a:pt x="1468" y="1727"/>
                    </a:cubicBezTo>
                    <a:cubicBezTo>
                      <a:pt x="1535" y="1627"/>
                      <a:pt x="1568" y="1527"/>
                      <a:pt x="1568" y="1427"/>
                    </a:cubicBezTo>
                    <a:cubicBezTo>
                      <a:pt x="1501" y="960"/>
                      <a:pt x="1368" y="493"/>
                      <a:pt x="1134" y="59"/>
                    </a:cubicBezTo>
                    <a:cubicBezTo>
                      <a:pt x="1134" y="26"/>
                      <a:pt x="1134" y="26"/>
                      <a:pt x="1134" y="26"/>
                    </a:cubicBezTo>
                    <a:cubicBezTo>
                      <a:pt x="1118" y="9"/>
                      <a:pt x="1101" y="1"/>
                      <a:pt x="10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51"/>
              <p:cNvSpPr/>
              <p:nvPr/>
            </p:nvSpPr>
            <p:spPr>
              <a:xfrm>
                <a:off x="1759350" y="4547750"/>
                <a:ext cx="259375" cy="107250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4290" extrusionOk="0">
                    <a:moveTo>
                      <a:pt x="8208" y="0"/>
                    </a:moveTo>
                    <a:cubicBezTo>
                      <a:pt x="7240" y="0"/>
                      <a:pt x="6004" y="87"/>
                      <a:pt x="6004" y="87"/>
                    </a:cubicBezTo>
                    <a:cubicBezTo>
                      <a:pt x="6004" y="87"/>
                      <a:pt x="3970" y="2155"/>
                      <a:pt x="1968" y="2622"/>
                    </a:cubicBezTo>
                    <a:cubicBezTo>
                      <a:pt x="0" y="3089"/>
                      <a:pt x="1101" y="4290"/>
                      <a:pt x="3336" y="4290"/>
                    </a:cubicBezTo>
                    <a:lnTo>
                      <a:pt x="8806" y="4290"/>
                    </a:lnTo>
                    <a:cubicBezTo>
                      <a:pt x="10374" y="4290"/>
                      <a:pt x="9374" y="2922"/>
                      <a:pt x="9340" y="153"/>
                    </a:cubicBezTo>
                    <a:cubicBezTo>
                      <a:pt x="9340" y="36"/>
                      <a:pt x="8829" y="0"/>
                      <a:pt x="82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51"/>
              <p:cNvSpPr/>
              <p:nvPr/>
            </p:nvSpPr>
            <p:spPr>
              <a:xfrm>
                <a:off x="1855250" y="4531975"/>
                <a:ext cx="45875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1552" extrusionOk="0">
                    <a:moveTo>
                      <a:pt x="868" y="184"/>
                    </a:moveTo>
                    <a:cubicBezTo>
                      <a:pt x="934" y="184"/>
                      <a:pt x="968" y="217"/>
                      <a:pt x="1001" y="217"/>
                    </a:cubicBezTo>
                    <a:cubicBezTo>
                      <a:pt x="1268" y="384"/>
                      <a:pt x="1468" y="651"/>
                      <a:pt x="1568" y="951"/>
                    </a:cubicBezTo>
                    <a:cubicBezTo>
                      <a:pt x="1101" y="751"/>
                      <a:pt x="601" y="484"/>
                      <a:pt x="601" y="351"/>
                    </a:cubicBezTo>
                    <a:cubicBezTo>
                      <a:pt x="601" y="284"/>
                      <a:pt x="667" y="251"/>
                      <a:pt x="734" y="217"/>
                    </a:cubicBezTo>
                    <a:cubicBezTo>
                      <a:pt x="767" y="184"/>
                      <a:pt x="834" y="184"/>
                      <a:pt x="868" y="184"/>
                    </a:cubicBezTo>
                    <a:close/>
                    <a:moveTo>
                      <a:pt x="801" y="991"/>
                    </a:moveTo>
                    <a:cubicBezTo>
                      <a:pt x="1030" y="991"/>
                      <a:pt x="1255" y="1026"/>
                      <a:pt x="1468" y="1084"/>
                    </a:cubicBezTo>
                    <a:cubicBezTo>
                      <a:pt x="1091" y="1261"/>
                      <a:pt x="656" y="1399"/>
                      <a:pt x="394" y="1399"/>
                    </a:cubicBezTo>
                    <a:cubicBezTo>
                      <a:pt x="309" y="1399"/>
                      <a:pt x="241" y="1384"/>
                      <a:pt x="200" y="1351"/>
                    </a:cubicBezTo>
                    <a:cubicBezTo>
                      <a:pt x="200" y="1351"/>
                      <a:pt x="167" y="1318"/>
                      <a:pt x="200" y="1185"/>
                    </a:cubicBezTo>
                    <a:cubicBezTo>
                      <a:pt x="234" y="1118"/>
                      <a:pt x="267" y="1084"/>
                      <a:pt x="300" y="1051"/>
                    </a:cubicBezTo>
                    <a:cubicBezTo>
                      <a:pt x="468" y="1009"/>
                      <a:pt x="636" y="991"/>
                      <a:pt x="801" y="991"/>
                    </a:cubicBezTo>
                    <a:close/>
                    <a:moveTo>
                      <a:pt x="868" y="0"/>
                    </a:moveTo>
                    <a:cubicBezTo>
                      <a:pt x="801" y="0"/>
                      <a:pt x="734" y="17"/>
                      <a:pt x="667" y="50"/>
                    </a:cubicBezTo>
                    <a:cubicBezTo>
                      <a:pt x="501" y="117"/>
                      <a:pt x="434" y="217"/>
                      <a:pt x="434" y="317"/>
                    </a:cubicBezTo>
                    <a:cubicBezTo>
                      <a:pt x="467" y="517"/>
                      <a:pt x="701" y="684"/>
                      <a:pt x="968" y="818"/>
                    </a:cubicBezTo>
                    <a:cubicBezTo>
                      <a:pt x="901" y="809"/>
                      <a:pt x="836" y="805"/>
                      <a:pt x="773" y="805"/>
                    </a:cubicBezTo>
                    <a:cubicBezTo>
                      <a:pt x="584" y="805"/>
                      <a:pt x="409" y="843"/>
                      <a:pt x="234" y="918"/>
                    </a:cubicBezTo>
                    <a:cubicBezTo>
                      <a:pt x="134" y="951"/>
                      <a:pt x="67" y="1018"/>
                      <a:pt x="34" y="1118"/>
                    </a:cubicBezTo>
                    <a:cubicBezTo>
                      <a:pt x="0" y="1251"/>
                      <a:pt x="34" y="1385"/>
                      <a:pt x="134" y="1485"/>
                    </a:cubicBezTo>
                    <a:cubicBezTo>
                      <a:pt x="200" y="1551"/>
                      <a:pt x="300" y="1551"/>
                      <a:pt x="434" y="1551"/>
                    </a:cubicBezTo>
                    <a:cubicBezTo>
                      <a:pt x="901" y="1485"/>
                      <a:pt x="1368" y="1351"/>
                      <a:pt x="1802" y="1151"/>
                    </a:cubicBezTo>
                    <a:cubicBezTo>
                      <a:pt x="1802" y="1118"/>
                      <a:pt x="1802" y="1118"/>
                      <a:pt x="1835" y="1118"/>
                    </a:cubicBezTo>
                    <a:cubicBezTo>
                      <a:pt x="1835" y="1084"/>
                      <a:pt x="1835" y="1051"/>
                      <a:pt x="1835" y="1051"/>
                    </a:cubicBezTo>
                    <a:cubicBezTo>
                      <a:pt x="1802" y="1018"/>
                      <a:pt x="1535" y="217"/>
                      <a:pt x="1068" y="50"/>
                    </a:cubicBezTo>
                    <a:cubicBezTo>
                      <a:pt x="1001" y="17"/>
                      <a:pt x="934" y="0"/>
                      <a:pt x="8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51"/>
              <p:cNvSpPr/>
              <p:nvPr/>
            </p:nvSpPr>
            <p:spPr>
              <a:xfrm>
                <a:off x="1860250" y="3195600"/>
                <a:ext cx="191825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7073" extrusionOk="0">
                    <a:moveTo>
                      <a:pt x="901" y="0"/>
                    </a:moveTo>
                    <a:lnTo>
                      <a:pt x="0" y="2235"/>
                    </a:lnTo>
                    <a:lnTo>
                      <a:pt x="7172" y="7072"/>
                    </a:lnTo>
                    <a:lnTo>
                      <a:pt x="7673" y="6639"/>
                    </a:lnTo>
                    <a:cubicBezTo>
                      <a:pt x="6405" y="5938"/>
                      <a:pt x="1635" y="3236"/>
                      <a:pt x="1268" y="2302"/>
                    </a:cubicBezTo>
                    <a:cubicBezTo>
                      <a:pt x="1034" y="1568"/>
                      <a:pt x="901" y="801"/>
                      <a:pt x="9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51"/>
              <p:cNvSpPr/>
              <p:nvPr/>
            </p:nvSpPr>
            <p:spPr>
              <a:xfrm>
                <a:off x="2104600" y="3301500"/>
                <a:ext cx="237675" cy="143225"/>
              </a:xfrm>
              <a:custGeom>
                <a:avLst/>
                <a:gdLst/>
                <a:ahLst/>
                <a:cxnLst/>
                <a:rect l="l" t="t" r="r" b="b"/>
                <a:pathLst>
                  <a:path w="9507" h="5729" extrusionOk="0">
                    <a:moveTo>
                      <a:pt x="9507" y="1"/>
                    </a:moveTo>
                    <a:lnTo>
                      <a:pt x="967" y="1035"/>
                    </a:lnTo>
                    <a:cubicBezTo>
                      <a:pt x="967" y="1035"/>
                      <a:pt x="834" y="1635"/>
                      <a:pt x="600" y="2703"/>
                    </a:cubicBezTo>
                    <a:cubicBezTo>
                      <a:pt x="434" y="3437"/>
                      <a:pt x="234" y="4371"/>
                      <a:pt x="0" y="5538"/>
                    </a:cubicBezTo>
                    <a:cubicBezTo>
                      <a:pt x="919" y="5538"/>
                      <a:pt x="2029" y="5728"/>
                      <a:pt x="3524" y="5728"/>
                    </a:cubicBezTo>
                    <a:cubicBezTo>
                      <a:pt x="4687" y="5728"/>
                      <a:pt x="6084" y="5613"/>
                      <a:pt x="7806" y="5205"/>
                    </a:cubicBezTo>
                    <a:lnTo>
                      <a:pt x="95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51"/>
              <p:cNvSpPr/>
              <p:nvPr/>
            </p:nvSpPr>
            <p:spPr>
              <a:xfrm>
                <a:off x="1835225" y="2851175"/>
                <a:ext cx="543750" cy="576275"/>
              </a:xfrm>
              <a:custGeom>
                <a:avLst/>
                <a:gdLst/>
                <a:ahLst/>
                <a:cxnLst/>
                <a:rect l="l" t="t" r="r" b="b"/>
                <a:pathLst>
                  <a:path w="21750" h="23051" extrusionOk="0">
                    <a:moveTo>
                      <a:pt x="5571" y="1"/>
                    </a:moveTo>
                    <a:lnTo>
                      <a:pt x="4938" y="6439"/>
                    </a:lnTo>
                    <a:lnTo>
                      <a:pt x="1" y="16646"/>
                    </a:lnTo>
                    <a:lnTo>
                      <a:pt x="7106" y="22384"/>
                    </a:lnTo>
                    <a:lnTo>
                      <a:pt x="10275" y="18881"/>
                    </a:lnTo>
                    <a:lnTo>
                      <a:pt x="10275" y="22717"/>
                    </a:lnTo>
                    <a:lnTo>
                      <a:pt x="19848" y="23051"/>
                    </a:lnTo>
                    <a:cubicBezTo>
                      <a:pt x="19982" y="22317"/>
                      <a:pt x="20082" y="21616"/>
                      <a:pt x="20182" y="20949"/>
                    </a:cubicBezTo>
                    <a:cubicBezTo>
                      <a:pt x="21750" y="9074"/>
                      <a:pt x="18447" y="1369"/>
                      <a:pt x="18447" y="1369"/>
                    </a:cubicBezTo>
                    <a:lnTo>
                      <a:pt x="55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51"/>
              <p:cNvSpPr/>
              <p:nvPr/>
            </p:nvSpPr>
            <p:spPr>
              <a:xfrm>
                <a:off x="1967000" y="2812000"/>
                <a:ext cx="333575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13343" h="3403" extrusionOk="0">
                    <a:moveTo>
                      <a:pt x="0" y="0"/>
                    </a:moveTo>
                    <a:lnTo>
                      <a:pt x="0" y="2235"/>
                    </a:lnTo>
                    <a:lnTo>
                      <a:pt x="13343" y="3403"/>
                    </a:lnTo>
                    <a:lnTo>
                      <a:pt x="13043" y="11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51"/>
              <p:cNvSpPr/>
              <p:nvPr/>
            </p:nvSpPr>
            <p:spPr>
              <a:xfrm>
                <a:off x="2057900" y="2816000"/>
                <a:ext cx="80900" cy="70225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2809" extrusionOk="0">
                    <a:moveTo>
                      <a:pt x="834" y="407"/>
                    </a:moveTo>
                    <a:lnTo>
                      <a:pt x="2435" y="541"/>
                    </a:lnTo>
                    <a:cubicBezTo>
                      <a:pt x="2635" y="574"/>
                      <a:pt x="2802" y="741"/>
                      <a:pt x="2802" y="941"/>
                    </a:cubicBezTo>
                    <a:lnTo>
                      <a:pt x="2802" y="1975"/>
                    </a:lnTo>
                    <a:cubicBezTo>
                      <a:pt x="2802" y="2075"/>
                      <a:pt x="2769" y="2208"/>
                      <a:pt x="2669" y="2275"/>
                    </a:cubicBezTo>
                    <a:cubicBezTo>
                      <a:pt x="2602" y="2342"/>
                      <a:pt x="2502" y="2375"/>
                      <a:pt x="2368" y="2375"/>
                    </a:cubicBezTo>
                    <a:lnTo>
                      <a:pt x="767" y="2242"/>
                    </a:lnTo>
                    <a:cubicBezTo>
                      <a:pt x="567" y="2208"/>
                      <a:pt x="434" y="2042"/>
                      <a:pt x="434" y="1842"/>
                    </a:cubicBezTo>
                    <a:lnTo>
                      <a:pt x="434" y="1508"/>
                    </a:lnTo>
                    <a:lnTo>
                      <a:pt x="867" y="1541"/>
                    </a:lnTo>
                    <a:cubicBezTo>
                      <a:pt x="878" y="1542"/>
                      <a:pt x="888" y="1543"/>
                      <a:pt x="898" y="1543"/>
                    </a:cubicBezTo>
                    <a:cubicBezTo>
                      <a:pt x="1236" y="1543"/>
                      <a:pt x="1257" y="1008"/>
                      <a:pt x="901" y="1008"/>
                    </a:cubicBezTo>
                    <a:lnTo>
                      <a:pt x="467" y="941"/>
                    </a:lnTo>
                    <a:lnTo>
                      <a:pt x="400" y="941"/>
                    </a:lnTo>
                    <a:lnTo>
                      <a:pt x="400" y="807"/>
                    </a:lnTo>
                    <a:cubicBezTo>
                      <a:pt x="400" y="674"/>
                      <a:pt x="434" y="574"/>
                      <a:pt x="534" y="507"/>
                    </a:cubicBezTo>
                    <a:cubicBezTo>
                      <a:pt x="600" y="441"/>
                      <a:pt x="701" y="407"/>
                      <a:pt x="801" y="407"/>
                    </a:cubicBezTo>
                    <a:close/>
                    <a:moveTo>
                      <a:pt x="777" y="0"/>
                    </a:moveTo>
                    <a:cubicBezTo>
                      <a:pt x="582" y="0"/>
                      <a:pt x="412" y="91"/>
                      <a:pt x="267" y="207"/>
                    </a:cubicBezTo>
                    <a:cubicBezTo>
                      <a:pt x="100" y="374"/>
                      <a:pt x="0" y="574"/>
                      <a:pt x="0" y="807"/>
                    </a:cubicBezTo>
                    <a:lnTo>
                      <a:pt x="0" y="1842"/>
                    </a:lnTo>
                    <a:cubicBezTo>
                      <a:pt x="0" y="2275"/>
                      <a:pt x="334" y="2609"/>
                      <a:pt x="734" y="2642"/>
                    </a:cubicBezTo>
                    <a:lnTo>
                      <a:pt x="2368" y="2809"/>
                    </a:lnTo>
                    <a:lnTo>
                      <a:pt x="2435" y="2809"/>
                    </a:lnTo>
                    <a:cubicBezTo>
                      <a:pt x="2635" y="2809"/>
                      <a:pt x="2835" y="2709"/>
                      <a:pt x="2969" y="2575"/>
                    </a:cubicBezTo>
                    <a:cubicBezTo>
                      <a:pt x="3136" y="2442"/>
                      <a:pt x="3236" y="2208"/>
                      <a:pt x="3236" y="2008"/>
                    </a:cubicBezTo>
                    <a:lnTo>
                      <a:pt x="3236" y="941"/>
                    </a:lnTo>
                    <a:cubicBezTo>
                      <a:pt x="3236" y="541"/>
                      <a:pt x="2935" y="174"/>
                      <a:pt x="2502" y="140"/>
                    </a:cubicBezTo>
                    <a:lnTo>
                      <a:pt x="867" y="7"/>
                    </a:lnTo>
                    <a:cubicBezTo>
                      <a:pt x="837" y="3"/>
                      <a:pt x="806" y="0"/>
                      <a:pt x="7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51"/>
              <p:cNvSpPr/>
              <p:nvPr/>
            </p:nvSpPr>
            <p:spPr>
              <a:xfrm>
                <a:off x="1975325" y="2399200"/>
                <a:ext cx="374475" cy="440325"/>
              </a:xfrm>
              <a:custGeom>
                <a:avLst/>
                <a:gdLst/>
                <a:ahLst/>
                <a:cxnLst/>
                <a:rect l="l" t="t" r="r" b="b"/>
                <a:pathLst>
                  <a:path w="14979" h="17613" extrusionOk="0">
                    <a:moveTo>
                      <a:pt x="3483" y="0"/>
                    </a:moveTo>
                    <a:cubicBezTo>
                      <a:pt x="2087" y="0"/>
                      <a:pt x="1202" y="67"/>
                      <a:pt x="1202" y="67"/>
                    </a:cubicBezTo>
                    <a:cubicBezTo>
                      <a:pt x="1" y="4770"/>
                      <a:pt x="334" y="16512"/>
                      <a:pt x="334" y="16512"/>
                    </a:cubicBezTo>
                    <a:lnTo>
                      <a:pt x="12710" y="17613"/>
                    </a:lnTo>
                    <a:lnTo>
                      <a:pt x="14978" y="1868"/>
                    </a:lnTo>
                    <a:cubicBezTo>
                      <a:pt x="11109" y="267"/>
                      <a:pt x="6276" y="0"/>
                      <a:pt x="34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51"/>
              <p:cNvSpPr/>
              <p:nvPr/>
            </p:nvSpPr>
            <p:spPr>
              <a:xfrm>
                <a:off x="2097075" y="2289125"/>
                <a:ext cx="128450" cy="1909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7639" extrusionOk="0">
                    <a:moveTo>
                      <a:pt x="4137" y="0"/>
                    </a:moveTo>
                    <a:lnTo>
                      <a:pt x="735" y="1268"/>
                    </a:lnTo>
                    <a:cubicBezTo>
                      <a:pt x="868" y="1768"/>
                      <a:pt x="1002" y="2335"/>
                      <a:pt x="1068" y="2869"/>
                    </a:cubicBezTo>
                    <a:cubicBezTo>
                      <a:pt x="1102" y="2936"/>
                      <a:pt x="1102" y="3002"/>
                      <a:pt x="1102" y="3069"/>
                    </a:cubicBezTo>
                    <a:cubicBezTo>
                      <a:pt x="1368" y="5237"/>
                      <a:pt x="434" y="5404"/>
                      <a:pt x="434" y="5404"/>
                    </a:cubicBezTo>
                    <a:cubicBezTo>
                      <a:pt x="1" y="6805"/>
                      <a:pt x="1569" y="7639"/>
                      <a:pt x="1569" y="7639"/>
                    </a:cubicBezTo>
                    <a:cubicBezTo>
                      <a:pt x="4437" y="6772"/>
                      <a:pt x="5138" y="5271"/>
                      <a:pt x="5138" y="5271"/>
                    </a:cubicBezTo>
                    <a:cubicBezTo>
                      <a:pt x="4904" y="5070"/>
                      <a:pt x="4704" y="4837"/>
                      <a:pt x="4537" y="4603"/>
                    </a:cubicBezTo>
                    <a:cubicBezTo>
                      <a:pt x="3303" y="2802"/>
                      <a:pt x="4137" y="0"/>
                      <a:pt x="4137" y="0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51"/>
              <p:cNvSpPr/>
              <p:nvPr/>
            </p:nvSpPr>
            <p:spPr>
              <a:xfrm>
                <a:off x="2115425" y="2289125"/>
                <a:ext cx="95100" cy="114275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4571" extrusionOk="0">
                    <a:moveTo>
                      <a:pt x="3403" y="0"/>
                    </a:moveTo>
                    <a:lnTo>
                      <a:pt x="1" y="1234"/>
                    </a:lnTo>
                    <a:cubicBezTo>
                      <a:pt x="134" y="1768"/>
                      <a:pt x="268" y="2302"/>
                      <a:pt x="334" y="2869"/>
                    </a:cubicBezTo>
                    <a:cubicBezTo>
                      <a:pt x="368" y="2936"/>
                      <a:pt x="368" y="3002"/>
                      <a:pt x="368" y="3036"/>
                    </a:cubicBezTo>
                    <a:cubicBezTo>
                      <a:pt x="1268" y="3970"/>
                      <a:pt x="2502" y="4537"/>
                      <a:pt x="3803" y="4570"/>
                    </a:cubicBezTo>
                    <a:cubicBezTo>
                      <a:pt x="2569" y="2769"/>
                      <a:pt x="3403" y="0"/>
                      <a:pt x="3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51"/>
              <p:cNvSpPr/>
              <p:nvPr/>
            </p:nvSpPr>
            <p:spPr>
              <a:xfrm>
                <a:off x="1853575" y="1993325"/>
                <a:ext cx="263550" cy="378375"/>
              </a:xfrm>
              <a:custGeom>
                <a:avLst/>
                <a:gdLst/>
                <a:ahLst/>
                <a:cxnLst/>
                <a:rect l="l" t="t" r="r" b="b"/>
                <a:pathLst>
                  <a:path w="10542" h="15135" extrusionOk="0">
                    <a:moveTo>
                      <a:pt x="6020" y="0"/>
                    </a:moveTo>
                    <a:cubicBezTo>
                      <a:pt x="5645" y="0"/>
                      <a:pt x="5241" y="39"/>
                      <a:pt x="4804" y="124"/>
                    </a:cubicBezTo>
                    <a:cubicBezTo>
                      <a:pt x="1" y="1058"/>
                      <a:pt x="2235" y="7629"/>
                      <a:pt x="3236" y="9697"/>
                    </a:cubicBezTo>
                    <a:cubicBezTo>
                      <a:pt x="4204" y="11732"/>
                      <a:pt x="4337" y="13433"/>
                      <a:pt x="3169" y="14367"/>
                    </a:cubicBezTo>
                    <a:cubicBezTo>
                      <a:pt x="3169" y="14367"/>
                      <a:pt x="3491" y="14454"/>
                      <a:pt x="3921" y="14454"/>
                    </a:cubicBezTo>
                    <a:cubicBezTo>
                      <a:pt x="4451" y="14454"/>
                      <a:pt x="5144" y="14322"/>
                      <a:pt x="5605" y="13734"/>
                    </a:cubicBezTo>
                    <a:lnTo>
                      <a:pt x="5605" y="13734"/>
                    </a:lnTo>
                    <a:cubicBezTo>
                      <a:pt x="5605" y="13734"/>
                      <a:pt x="5571" y="14734"/>
                      <a:pt x="5004" y="15135"/>
                    </a:cubicBezTo>
                    <a:lnTo>
                      <a:pt x="5004" y="15135"/>
                    </a:lnTo>
                    <a:cubicBezTo>
                      <a:pt x="5004" y="15135"/>
                      <a:pt x="9841" y="13433"/>
                      <a:pt x="8607" y="7796"/>
                    </a:cubicBezTo>
                    <a:cubicBezTo>
                      <a:pt x="7841" y="4278"/>
                      <a:pt x="8770" y="3610"/>
                      <a:pt x="9586" y="3610"/>
                    </a:cubicBezTo>
                    <a:cubicBezTo>
                      <a:pt x="10085" y="3610"/>
                      <a:pt x="10541" y="3860"/>
                      <a:pt x="10541" y="3860"/>
                    </a:cubicBezTo>
                    <a:cubicBezTo>
                      <a:pt x="10541" y="3860"/>
                      <a:pt x="9769" y="0"/>
                      <a:pt x="60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51"/>
              <p:cNvSpPr/>
              <p:nvPr/>
            </p:nvSpPr>
            <p:spPr>
              <a:xfrm>
                <a:off x="1999525" y="2058975"/>
                <a:ext cx="339425" cy="271075"/>
              </a:xfrm>
              <a:custGeom>
                <a:avLst/>
                <a:gdLst/>
                <a:ahLst/>
                <a:cxnLst/>
                <a:rect l="l" t="t" r="r" b="b"/>
                <a:pathLst>
                  <a:path w="13577" h="10843" extrusionOk="0">
                    <a:moveTo>
                      <a:pt x="6822" y="0"/>
                    </a:moveTo>
                    <a:cubicBezTo>
                      <a:pt x="6227" y="0"/>
                      <a:pt x="5526" y="57"/>
                      <a:pt x="4703" y="200"/>
                    </a:cubicBezTo>
                    <a:cubicBezTo>
                      <a:pt x="701" y="867"/>
                      <a:pt x="0" y="6504"/>
                      <a:pt x="1401" y="8172"/>
                    </a:cubicBezTo>
                    <a:cubicBezTo>
                      <a:pt x="2374" y="9331"/>
                      <a:pt x="4136" y="10843"/>
                      <a:pt x="6328" y="10843"/>
                    </a:cubicBezTo>
                    <a:cubicBezTo>
                      <a:pt x="7292" y="10843"/>
                      <a:pt x="8340" y="10550"/>
                      <a:pt x="9440" y="9807"/>
                    </a:cubicBezTo>
                    <a:cubicBezTo>
                      <a:pt x="13043" y="7338"/>
                      <a:pt x="13576" y="5070"/>
                      <a:pt x="12909" y="3002"/>
                    </a:cubicBezTo>
                    <a:cubicBezTo>
                      <a:pt x="12275" y="967"/>
                      <a:pt x="9840" y="867"/>
                      <a:pt x="9840" y="867"/>
                    </a:cubicBezTo>
                    <a:cubicBezTo>
                      <a:pt x="9840" y="867"/>
                      <a:pt x="9143" y="0"/>
                      <a:pt x="6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51"/>
              <p:cNvSpPr/>
              <p:nvPr/>
            </p:nvSpPr>
            <p:spPr>
              <a:xfrm>
                <a:off x="2023375" y="2096300"/>
                <a:ext cx="259700" cy="278075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1123" extrusionOk="0">
                    <a:moveTo>
                      <a:pt x="6034" y="1"/>
                    </a:moveTo>
                    <a:cubicBezTo>
                      <a:pt x="1367" y="1"/>
                      <a:pt x="0" y="8917"/>
                      <a:pt x="4884" y="10749"/>
                    </a:cubicBezTo>
                    <a:cubicBezTo>
                      <a:pt x="5558" y="11004"/>
                      <a:pt x="6153" y="11123"/>
                      <a:pt x="6677" y="11123"/>
                    </a:cubicBezTo>
                    <a:cubicBezTo>
                      <a:pt x="9026" y="11123"/>
                      <a:pt x="9936" y="8724"/>
                      <a:pt x="10154" y="5478"/>
                    </a:cubicBezTo>
                    <a:cubicBezTo>
                      <a:pt x="10387" y="2276"/>
                      <a:pt x="9654" y="475"/>
                      <a:pt x="6585" y="41"/>
                    </a:cubicBezTo>
                    <a:cubicBezTo>
                      <a:pt x="6396" y="14"/>
                      <a:pt x="6213" y="1"/>
                      <a:pt x="603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51"/>
              <p:cNvSpPr/>
              <p:nvPr/>
            </p:nvSpPr>
            <p:spPr>
              <a:xfrm>
                <a:off x="2224675" y="2221575"/>
                <a:ext cx="2170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674" extrusionOk="0">
                    <a:moveTo>
                      <a:pt x="167" y="0"/>
                    </a:moveTo>
                    <a:lnTo>
                      <a:pt x="0" y="1635"/>
                    </a:lnTo>
                    <a:cubicBezTo>
                      <a:pt x="79" y="1661"/>
                      <a:pt x="160" y="1673"/>
                      <a:pt x="240" y="1673"/>
                    </a:cubicBezTo>
                    <a:cubicBezTo>
                      <a:pt x="468" y="1673"/>
                      <a:pt x="695" y="1574"/>
                      <a:pt x="868" y="1401"/>
                    </a:cubicBezTo>
                    <a:cubicBezTo>
                      <a:pt x="568" y="968"/>
                      <a:pt x="334" y="501"/>
                      <a:pt x="167" y="0"/>
                    </a:cubicBezTo>
                    <a:close/>
                  </a:path>
                </a:pathLst>
              </a:custGeom>
              <a:solidFill>
                <a:srgbClr val="DE57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51"/>
              <p:cNvSpPr/>
              <p:nvPr/>
            </p:nvSpPr>
            <p:spPr>
              <a:xfrm>
                <a:off x="2166300" y="2196450"/>
                <a:ext cx="16700" cy="2272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909" extrusionOk="0">
                    <a:moveTo>
                      <a:pt x="358" y="0"/>
                    </a:moveTo>
                    <a:cubicBezTo>
                      <a:pt x="207" y="0"/>
                      <a:pt x="64" y="161"/>
                      <a:pt x="34" y="405"/>
                    </a:cubicBezTo>
                    <a:cubicBezTo>
                      <a:pt x="0" y="672"/>
                      <a:pt x="101" y="872"/>
                      <a:pt x="267" y="905"/>
                    </a:cubicBezTo>
                    <a:cubicBezTo>
                      <a:pt x="282" y="908"/>
                      <a:pt x="296" y="909"/>
                      <a:pt x="310" y="909"/>
                    </a:cubicBezTo>
                    <a:cubicBezTo>
                      <a:pt x="487" y="909"/>
                      <a:pt x="603" y="719"/>
                      <a:pt x="634" y="472"/>
                    </a:cubicBezTo>
                    <a:cubicBezTo>
                      <a:pt x="668" y="238"/>
                      <a:pt x="568" y="5"/>
                      <a:pt x="401" y="5"/>
                    </a:cubicBezTo>
                    <a:cubicBezTo>
                      <a:pt x="387" y="2"/>
                      <a:pt x="372" y="0"/>
                      <a:pt x="3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51"/>
              <p:cNvSpPr/>
              <p:nvPr/>
            </p:nvSpPr>
            <p:spPr>
              <a:xfrm>
                <a:off x="2174650" y="2192375"/>
                <a:ext cx="14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55" extrusionOk="0">
                    <a:moveTo>
                      <a:pt x="567" y="1"/>
                    </a:moveTo>
                    <a:lnTo>
                      <a:pt x="0" y="168"/>
                    </a:lnTo>
                    <a:cubicBezTo>
                      <a:pt x="55" y="230"/>
                      <a:pt x="115" y="254"/>
                      <a:pt x="176" y="254"/>
                    </a:cubicBezTo>
                    <a:cubicBezTo>
                      <a:pt x="372" y="254"/>
                      <a:pt x="567" y="1"/>
                      <a:pt x="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51"/>
              <p:cNvSpPr/>
              <p:nvPr/>
            </p:nvSpPr>
            <p:spPr>
              <a:xfrm>
                <a:off x="2245525" y="2204050"/>
                <a:ext cx="1670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935" extrusionOk="0">
                    <a:moveTo>
                      <a:pt x="367" y="1"/>
                    </a:moveTo>
                    <a:cubicBezTo>
                      <a:pt x="201" y="1"/>
                      <a:pt x="34" y="168"/>
                      <a:pt x="34" y="434"/>
                    </a:cubicBezTo>
                    <a:cubicBezTo>
                      <a:pt x="0" y="668"/>
                      <a:pt x="100" y="901"/>
                      <a:pt x="267" y="935"/>
                    </a:cubicBezTo>
                    <a:cubicBezTo>
                      <a:pt x="434" y="935"/>
                      <a:pt x="601" y="768"/>
                      <a:pt x="634" y="501"/>
                    </a:cubicBezTo>
                    <a:cubicBezTo>
                      <a:pt x="668" y="268"/>
                      <a:pt x="567" y="34"/>
                      <a:pt x="3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51"/>
              <p:cNvSpPr/>
              <p:nvPr/>
            </p:nvSpPr>
            <p:spPr>
              <a:xfrm>
                <a:off x="2253850" y="2200725"/>
                <a:ext cx="14225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40" extrusionOk="0">
                    <a:moveTo>
                      <a:pt x="568" y="0"/>
                    </a:moveTo>
                    <a:lnTo>
                      <a:pt x="1" y="134"/>
                    </a:lnTo>
                    <a:cubicBezTo>
                      <a:pt x="61" y="211"/>
                      <a:pt x="128" y="240"/>
                      <a:pt x="194" y="240"/>
                    </a:cubicBezTo>
                    <a:cubicBezTo>
                      <a:pt x="384" y="240"/>
                      <a:pt x="568" y="0"/>
                      <a:pt x="5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51"/>
              <p:cNvSpPr/>
              <p:nvPr/>
            </p:nvSpPr>
            <p:spPr>
              <a:xfrm>
                <a:off x="2150450" y="2150100"/>
                <a:ext cx="4255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625" extrusionOk="0">
                    <a:moveTo>
                      <a:pt x="1119" y="0"/>
                    </a:moveTo>
                    <a:cubicBezTo>
                      <a:pt x="722" y="0"/>
                      <a:pt x="344" y="119"/>
                      <a:pt x="34" y="357"/>
                    </a:cubicBezTo>
                    <a:cubicBezTo>
                      <a:pt x="1" y="424"/>
                      <a:pt x="1" y="524"/>
                      <a:pt x="34" y="591"/>
                    </a:cubicBezTo>
                    <a:cubicBezTo>
                      <a:pt x="67" y="624"/>
                      <a:pt x="101" y="624"/>
                      <a:pt x="167" y="624"/>
                    </a:cubicBezTo>
                    <a:cubicBezTo>
                      <a:pt x="201" y="624"/>
                      <a:pt x="234" y="624"/>
                      <a:pt x="268" y="591"/>
                    </a:cubicBezTo>
                    <a:cubicBezTo>
                      <a:pt x="502" y="404"/>
                      <a:pt x="801" y="299"/>
                      <a:pt x="1109" y="299"/>
                    </a:cubicBezTo>
                    <a:cubicBezTo>
                      <a:pt x="1240" y="299"/>
                      <a:pt x="1372" y="318"/>
                      <a:pt x="1502" y="357"/>
                    </a:cubicBezTo>
                    <a:cubicBezTo>
                      <a:pt x="1514" y="364"/>
                      <a:pt x="1527" y="366"/>
                      <a:pt x="1541" y="366"/>
                    </a:cubicBezTo>
                    <a:cubicBezTo>
                      <a:pt x="1603" y="366"/>
                      <a:pt x="1675" y="312"/>
                      <a:pt x="1702" y="257"/>
                    </a:cubicBezTo>
                    <a:cubicBezTo>
                      <a:pt x="1702" y="157"/>
                      <a:pt x="1669" y="91"/>
                      <a:pt x="1602" y="57"/>
                    </a:cubicBezTo>
                    <a:cubicBezTo>
                      <a:pt x="1440" y="19"/>
                      <a:pt x="1278" y="0"/>
                      <a:pt x="11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51"/>
              <p:cNvSpPr/>
              <p:nvPr/>
            </p:nvSpPr>
            <p:spPr>
              <a:xfrm>
                <a:off x="2241350" y="2156150"/>
                <a:ext cx="3922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750" extrusionOk="0">
                    <a:moveTo>
                      <a:pt x="348" y="1"/>
                    </a:moveTo>
                    <a:cubicBezTo>
                      <a:pt x="278" y="1"/>
                      <a:pt x="206" y="6"/>
                      <a:pt x="134" y="15"/>
                    </a:cubicBezTo>
                    <a:cubicBezTo>
                      <a:pt x="67" y="15"/>
                      <a:pt x="1" y="115"/>
                      <a:pt x="34" y="182"/>
                    </a:cubicBezTo>
                    <a:cubicBezTo>
                      <a:pt x="34" y="282"/>
                      <a:pt x="134" y="316"/>
                      <a:pt x="201" y="316"/>
                    </a:cubicBezTo>
                    <a:cubicBezTo>
                      <a:pt x="241" y="312"/>
                      <a:pt x="280" y="311"/>
                      <a:pt x="320" y="311"/>
                    </a:cubicBezTo>
                    <a:cubicBezTo>
                      <a:pt x="674" y="311"/>
                      <a:pt x="998" y="446"/>
                      <a:pt x="1268" y="716"/>
                    </a:cubicBezTo>
                    <a:cubicBezTo>
                      <a:pt x="1302" y="716"/>
                      <a:pt x="1335" y="749"/>
                      <a:pt x="1368" y="749"/>
                    </a:cubicBezTo>
                    <a:cubicBezTo>
                      <a:pt x="1502" y="749"/>
                      <a:pt x="1568" y="582"/>
                      <a:pt x="1468" y="482"/>
                    </a:cubicBezTo>
                    <a:cubicBezTo>
                      <a:pt x="1154" y="168"/>
                      <a:pt x="767" y="1"/>
                      <a:pt x="3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51"/>
              <p:cNvSpPr/>
              <p:nvPr/>
            </p:nvSpPr>
            <p:spPr>
              <a:xfrm>
                <a:off x="2025200" y="2063925"/>
                <a:ext cx="287900" cy="240225"/>
              </a:xfrm>
              <a:custGeom>
                <a:avLst/>
                <a:gdLst/>
                <a:ahLst/>
                <a:cxnLst/>
                <a:rect l="l" t="t" r="r" b="b"/>
                <a:pathLst>
                  <a:path w="11516" h="9609" extrusionOk="0">
                    <a:moveTo>
                      <a:pt x="5445" y="1"/>
                    </a:moveTo>
                    <a:cubicBezTo>
                      <a:pt x="868" y="1"/>
                      <a:pt x="0" y="7049"/>
                      <a:pt x="2275" y="9609"/>
                    </a:cubicBezTo>
                    <a:cubicBezTo>
                      <a:pt x="2275" y="9609"/>
                      <a:pt x="1275" y="7474"/>
                      <a:pt x="2409" y="6039"/>
                    </a:cubicBezTo>
                    <a:cubicBezTo>
                      <a:pt x="2409" y="6039"/>
                      <a:pt x="4210" y="3704"/>
                      <a:pt x="4277" y="1736"/>
                    </a:cubicBezTo>
                    <a:cubicBezTo>
                      <a:pt x="4277" y="1736"/>
                      <a:pt x="5023" y="1551"/>
                      <a:pt x="5983" y="1551"/>
                    </a:cubicBezTo>
                    <a:cubicBezTo>
                      <a:pt x="7844" y="1551"/>
                      <a:pt x="10510" y="2247"/>
                      <a:pt x="10114" y="6340"/>
                    </a:cubicBezTo>
                    <a:cubicBezTo>
                      <a:pt x="10114" y="6340"/>
                      <a:pt x="11515" y="936"/>
                      <a:pt x="6245" y="68"/>
                    </a:cubicBezTo>
                    <a:cubicBezTo>
                      <a:pt x="5967" y="23"/>
                      <a:pt x="5700" y="1"/>
                      <a:pt x="54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51"/>
              <p:cNvSpPr/>
              <p:nvPr/>
            </p:nvSpPr>
            <p:spPr>
              <a:xfrm>
                <a:off x="2021700" y="2196550"/>
                <a:ext cx="74575" cy="67450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2698" extrusionOk="0">
                    <a:moveTo>
                      <a:pt x="1656" y="0"/>
                    </a:moveTo>
                    <a:cubicBezTo>
                      <a:pt x="702" y="0"/>
                      <a:pt x="0" y="1875"/>
                      <a:pt x="2282" y="2669"/>
                    </a:cubicBezTo>
                    <a:cubicBezTo>
                      <a:pt x="2328" y="2688"/>
                      <a:pt x="2373" y="2697"/>
                      <a:pt x="2415" y="2697"/>
                    </a:cubicBezTo>
                    <a:cubicBezTo>
                      <a:pt x="2678" y="2697"/>
                      <a:pt x="2863" y="2330"/>
                      <a:pt x="2949" y="1468"/>
                    </a:cubicBezTo>
                    <a:cubicBezTo>
                      <a:pt x="2982" y="701"/>
                      <a:pt x="2415" y="67"/>
                      <a:pt x="1682" y="1"/>
                    </a:cubicBezTo>
                    <a:cubicBezTo>
                      <a:pt x="1673" y="0"/>
                      <a:pt x="1665" y="0"/>
                      <a:pt x="1656" y="0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51"/>
              <p:cNvSpPr/>
              <p:nvPr/>
            </p:nvSpPr>
            <p:spPr>
              <a:xfrm>
                <a:off x="2162125" y="2270775"/>
                <a:ext cx="5007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437" extrusionOk="0">
                    <a:moveTo>
                      <a:pt x="101" y="0"/>
                    </a:moveTo>
                    <a:cubicBezTo>
                      <a:pt x="34" y="34"/>
                      <a:pt x="1" y="134"/>
                      <a:pt x="1" y="200"/>
                    </a:cubicBezTo>
                    <a:cubicBezTo>
                      <a:pt x="259" y="944"/>
                      <a:pt x="956" y="1436"/>
                      <a:pt x="1727" y="1436"/>
                    </a:cubicBezTo>
                    <a:cubicBezTo>
                      <a:pt x="1752" y="1436"/>
                      <a:pt x="1777" y="1436"/>
                      <a:pt x="1802" y="1435"/>
                    </a:cubicBezTo>
                    <a:lnTo>
                      <a:pt x="1869" y="1435"/>
                    </a:lnTo>
                    <a:cubicBezTo>
                      <a:pt x="1935" y="1401"/>
                      <a:pt x="2002" y="1335"/>
                      <a:pt x="2002" y="1268"/>
                    </a:cubicBezTo>
                    <a:cubicBezTo>
                      <a:pt x="2002" y="1168"/>
                      <a:pt x="1935" y="1134"/>
                      <a:pt x="1835" y="1134"/>
                    </a:cubicBezTo>
                    <a:cubicBezTo>
                      <a:pt x="1790" y="1139"/>
                      <a:pt x="1745" y="1141"/>
                      <a:pt x="1700" y="1141"/>
                    </a:cubicBezTo>
                    <a:cubicBezTo>
                      <a:pt x="1080" y="1141"/>
                      <a:pt x="487" y="722"/>
                      <a:pt x="301" y="100"/>
                    </a:cubicBezTo>
                    <a:cubicBezTo>
                      <a:pt x="268" y="34"/>
                      <a:pt x="201" y="0"/>
                      <a:pt x="1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51"/>
              <p:cNvSpPr/>
              <p:nvPr/>
            </p:nvSpPr>
            <p:spPr>
              <a:xfrm>
                <a:off x="1999525" y="2025375"/>
                <a:ext cx="284450" cy="196500"/>
              </a:xfrm>
              <a:custGeom>
                <a:avLst/>
                <a:gdLst/>
                <a:ahLst/>
                <a:cxnLst/>
                <a:rect l="l" t="t" r="r" b="b"/>
                <a:pathLst>
                  <a:path w="11378" h="7860" extrusionOk="0">
                    <a:moveTo>
                      <a:pt x="6625" y="1"/>
                    </a:moveTo>
                    <a:cubicBezTo>
                      <a:pt x="5555" y="1"/>
                      <a:pt x="4229" y="366"/>
                      <a:pt x="2735" y="1544"/>
                    </a:cubicBezTo>
                    <a:cubicBezTo>
                      <a:pt x="934" y="2811"/>
                      <a:pt x="367" y="5180"/>
                      <a:pt x="1368" y="7148"/>
                    </a:cubicBezTo>
                    <a:cubicBezTo>
                      <a:pt x="1034" y="7581"/>
                      <a:pt x="0" y="7848"/>
                      <a:pt x="0" y="7848"/>
                    </a:cubicBezTo>
                    <a:cubicBezTo>
                      <a:pt x="111" y="7856"/>
                      <a:pt x="225" y="7860"/>
                      <a:pt x="342" y="7860"/>
                    </a:cubicBezTo>
                    <a:cubicBezTo>
                      <a:pt x="4203" y="7860"/>
                      <a:pt x="11244" y="3693"/>
                      <a:pt x="11341" y="1977"/>
                    </a:cubicBezTo>
                    <a:cubicBezTo>
                      <a:pt x="11377" y="1031"/>
                      <a:pt x="10830" y="811"/>
                      <a:pt x="10313" y="811"/>
                    </a:cubicBezTo>
                    <a:cubicBezTo>
                      <a:pt x="9865" y="811"/>
                      <a:pt x="9440" y="977"/>
                      <a:pt x="9440" y="977"/>
                    </a:cubicBezTo>
                    <a:cubicBezTo>
                      <a:pt x="9440" y="977"/>
                      <a:pt x="8374" y="1"/>
                      <a:pt x="66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51"/>
              <p:cNvSpPr/>
              <p:nvPr/>
            </p:nvSpPr>
            <p:spPr>
              <a:xfrm>
                <a:off x="2127950" y="2082300"/>
                <a:ext cx="142625" cy="141800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5672" extrusionOk="0">
                    <a:moveTo>
                      <a:pt x="5604" y="1"/>
                    </a:moveTo>
                    <a:cubicBezTo>
                      <a:pt x="5537" y="1"/>
                      <a:pt x="5504" y="34"/>
                      <a:pt x="5504" y="101"/>
                    </a:cubicBezTo>
                    <a:cubicBezTo>
                      <a:pt x="5471" y="134"/>
                      <a:pt x="5104" y="3737"/>
                      <a:pt x="67" y="5471"/>
                    </a:cubicBezTo>
                    <a:cubicBezTo>
                      <a:pt x="33" y="5505"/>
                      <a:pt x="0" y="5538"/>
                      <a:pt x="33" y="5605"/>
                    </a:cubicBezTo>
                    <a:cubicBezTo>
                      <a:pt x="33" y="5638"/>
                      <a:pt x="67" y="5671"/>
                      <a:pt x="133" y="5671"/>
                    </a:cubicBezTo>
                    <a:lnTo>
                      <a:pt x="167" y="5671"/>
                    </a:lnTo>
                    <a:cubicBezTo>
                      <a:pt x="5337" y="3903"/>
                      <a:pt x="5704" y="134"/>
                      <a:pt x="5704" y="101"/>
                    </a:cubicBezTo>
                    <a:cubicBezTo>
                      <a:pt x="5704" y="34"/>
                      <a:pt x="5671" y="1"/>
                      <a:pt x="56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51"/>
              <p:cNvSpPr/>
              <p:nvPr/>
            </p:nvSpPr>
            <p:spPr>
              <a:xfrm>
                <a:off x="2293050" y="2445900"/>
                <a:ext cx="241025" cy="588000"/>
              </a:xfrm>
              <a:custGeom>
                <a:avLst/>
                <a:gdLst/>
                <a:ahLst/>
                <a:cxnLst/>
                <a:rect l="l" t="t" r="r" b="b"/>
                <a:pathLst>
                  <a:path w="9641" h="23520" extrusionOk="0">
                    <a:moveTo>
                      <a:pt x="2269" y="0"/>
                    </a:moveTo>
                    <a:lnTo>
                      <a:pt x="1402" y="4870"/>
                    </a:lnTo>
                    <a:cubicBezTo>
                      <a:pt x="1402" y="4870"/>
                      <a:pt x="7339" y="9407"/>
                      <a:pt x="7239" y="10908"/>
                    </a:cubicBezTo>
                    <a:cubicBezTo>
                      <a:pt x="7173" y="12409"/>
                      <a:pt x="1402" y="18080"/>
                      <a:pt x="1402" y="18080"/>
                    </a:cubicBezTo>
                    <a:cubicBezTo>
                      <a:pt x="1402" y="18080"/>
                      <a:pt x="1" y="18914"/>
                      <a:pt x="301" y="19514"/>
                    </a:cubicBezTo>
                    <a:cubicBezTo>
                      <a:pt x="601" y="20115"/>
                      <a:pt x="2469" y="23450"/>
                      <a:pt x="2736" y="23517"/>
                    </a:cubicBezTo>
                    <a:cubicBezTo>
                      <a:pt x="2741" y="23519"/>
                      <a:pt x="2747" y="23519"/>
                      <a:pt x="2754" y="23519"/>
                    </a:cubicBezTo>
                    <a:cubicBezTo>
                      <a:pt x="3066" y="23519"/>
                      <a:pt x="5271" y="22049"/>
                      <a:pt x="5271" y="22049"/>
                    </a:cubicBezTo>
                    <a:lnTo>
                      <a:pt x="2569" y="19514"/>
                    </a:lnTo>
                    <a:cubicBezTo>
                      <a:pt x="2569" y="19514"/>
                      <a:pt x="9474" y="14210"/>
                      <a:pt x="9574" y="11242"/>
                    </a:cubicBezTo>
                    <a:cubicBezTo>
                      <a:pt x="9641" y="8273"/>
                      <a:pt x="3870" y="667"/>
                      <a:pt x="2269" y="0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51"/>
              <p:cNvSpPr/>
              <p:nvPr/>
            </p:nvSpPr>
            <p:spPr>
              <a:xfrm>
                <a:off x="1956150" y="2400875"/>
                <a:ext cx="123450" cy="42697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17079" extrusionOk="0">
                    <a:moveTo>
                      <a:pt x="1969" y="0"/>
                    </a:moveTo>
                    <a:cubicBezTo>
                      <a:pt x="401" y="3169"/>
                      <a:pt x="0" y="16645"/>
                      <a:pt x="0" y="16645"/>
                    </a:cubicBezTo>
                    <a:lnTo>
                      <a:pt x="2102" y="17079"/>
                    </a:lnTo>
                    <a:cubicBezTo>
                      <a:pt x="2102" y="17079"/>
                      <a:pt x="4937" y="3536"/>
                      <a:pt x="4771" y="2468"/>
                    </a:cubicBezTo>
                    <a:lnTo>
                      <a:pt x="3603" y="10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51"/>
              <p:cNvSpPr/>
              <p:nvPr/>
            </p:nvSpPr>
            <p:spPr>
              <a:xfrm>
                <a:off x="2198825" y="2414200"/>
                <a:ext cx="150975" cy="448675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17947" extrusionOk="0">
                    <a:moveTo>
                      <a:pt x="3336" y="1"/>
                    </a:moveTo>
                    <a:lnTo>
                      <a:pt x="834" y="2302"/>
                    </a:lnTo>
                    <a:cubicBezTo>
                      <a:pt x="0" y="3370"/>
                      <a:pt x="1068" y="17947"/>
                      <a:pt x="1068" y="17947"/>
                    </a:cubicBezTo>
                    <a:lnTo>
                      <a:pt x="4904" y="17613"/>
                    </a:lnTo>
                    <a:lnTo>
                      <a:pt x="6038" y="1268"/>
                    </a:lnTo>
                    <a:cubicBezTo>
                      <a:pt x="6038" y="1268"/>
                      <a:pt x="5538" y="601"/>
                      <a:pt x="33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51"/>
              <p:cNvSpPr/>
              <p:nvPr/>
            </p:nvSpPr>
            <p:spPr>
              <a:xfrm>
                <a:off x="2219675" y="2380150"/>
                <a:ext cx="122600" cy="91625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3665" extrusionOk="0">
                    <a:moveTo>
                      <a:pt x="3108" y="1"/>
                    </a:moveTo>
                    <a:cubicBezTo>
                      <a:pt x="2180" y="1"/>
                      <a:pt x="0" y="3664"/>
                      <a:pt x="0" y="3664"/>
                    </a:cubicBezTo>
                    <a:cubicBezTo>
                      <a:pt x="3336" y="3331"/>
                      <a:pt x="4904" y="1696"/>
                      <a:pt x="4837" y="1363"/>
                    </a:cubicBezTo>
                    <a:cubicBezTo>
                      <a:pt x="4737" y="1029"/>
                      <a:pt x="3970" y="929"/>
                      <a:pt x="3970" y="929"/>
                    </a:cubicBezTo>
                    <a:cubicBezTo>
                      <a:pt x="3970" y="929"/>
                      <a:pt x="4103" y="429"/>
                      <a:pt x="3236" y="28"/>
                    </a:cubicBezTo>
                    <a:cubicBezTo>
                      <a:pt x="3197" y="10"/>
                      <a:pt x="3154" y="1"/>
                      <a:pt x="31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51"/>
              <p:cNvSpPr/>
              <p:nvPr/>
            </p:nvSpPr>
            <p:spPr>
              <a:xfrm>
                <a:off x="2005350" y="2365225"/>
                <a:ext cx="70075" cy="97375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3895" extrusionOk="0">
                    <a:moveTo>
                      <a:pt x="2140" y="1"/>
                    </a:moveTo>
                    <a:cubicBezTo>
                      <a:pt x="1682" y="1"/>
                      <a:pt x="1402" y="926"/>
                      <a:pt x="1402" y="926"/>
                    </a:cubicBezTo>
                    <a:cubicBezTo>
                      <a:pt x="1402" y="926"/>
                      <a:pt x="1238" y="555"/>
                      <a:pt x="972" y="555"/>
                    </a:cubicBezTo>
                    <a:cubicBezTo>
                      <a:pt x="838" y="555"/>
                      <a:pt x="679" y="648"/>
                      <a:pt x="501" y="926"/>
                    </a:cubicBezTo>
                    <a:cubicBezTo>
                      <a:pt x="1" y="1760"/>
                      <a:pt x="2803" y="3894"/>
                      <a:pt x="2803" y="3894"/>
                    </a:cubicBezTo>
                    <a:cubicBezTo>
                      <a:pt x="2803" y="3894"/>
                      <a:pt x="2803" y="225"/>
                      <a:pt x="2269" y="25"/>
                    </a:cubicBezTo>
                    <a:cubicBezTo>
                      <a:pt x="2224" y="8"/>
                      <a:pt x="2181" y="1"/>
                      <a:pt x="21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51"/>
              <p:cNvSpPr/>
              <p:nvPr/>
            </p:nvSpPr>
            <p:spPr>
              <a:xfrm>
                <a:off x="2322250" y="2533450"/>
                <a:ext cx="20875" cy="1293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5172" extrusionOk="0">
                    <a:moveTo>
                      <a:pt x="167" y="1"/>
                    </a:moveTo>
                    <a:cubicBezTo>
                      <a:pt x="0" y="1702"/>
                      <a:pt x="100" y="3470"/>
                      <a:pt x="501" y="5171"/>
                    </a:cubicBezTo>
                    <a:lnTo>
                      <a:pt x="834" y="434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51"/>
              <p:cNvSpPr/>
              <p:nvPr/>
            </p:nvSpPr>
            <p:spPr>
              <a:xfrm>
                <a:off x="2318900" y="2445900"/>
                <a:ext cx="225200" cy="463675"/>
              </a:xfrm>
              <a:custGeom>
                <a:avLst/>
                <a:gdLst/>
                <a:ahLst/>
                <a:cxnLst/>
                <a:rect l="l" t="t" r="r" b="b"/>
                <a:pathLst>
                  <a:path w="9008" h="18547" extrusionOk="0">
                    <a:moveTo>
                      <a:pt x="1235" y="0"/>
                    </a:moveTo>
                    <a:cubicBezTo>
                      <a:pt x="1235" y="0"/>
                      <a:pt x="701" y="401"/>
                      <a:pt x="368" y="2535"/>
                    </a:cubicBezTo>
                    <a:cubicBezTo>
                      <a:pt x="1" y="4670"/>
                      <a:pt x="835" y="5371"/>
                      <a:pt x="835" y="5371"/>
                    </a:cubicBezTo>
                    <a:cubicBezTo>
                      <a:pt x="835" y="5371"/>
                      <a:pt x="5071" y="8373"/>
                      <a:pt x="5305" y="9774"/>
                    </a:cubicBezTo>
                    <a:cubicBezTo>
                      <a:pt x="5505" y="11208"/>
                      <a:pt x="835" y="17046"/>
                      <a:pt x="835" y="17046"/>
                    </a:cubicBezTo>
                    <a:lnTo>
                      <a:pt x="3036" y="18547"/>
                    </a:lnTo>
                    <a:cubicBezTo>
                      <a:pt x="3036" y="18547"/>
                      <a:pt x="8774" y="13910"/>
                      <a:pt x="8874" y="10841"/>
                    </a:cubicBezTo>
                    <a:cubicBezTo>
                      <a:pt x="9007" y="7773"/>
                      <a:pt x="2403" y="467"/>
                      <a:pt x="12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51"/>
              <p:cNvSpPr/>
              <p:nvPr/>
            </p:nvSpPr>
            <p:spPr>
              <a:xfrm>
                <a:off x="1621750" y="3083025"/>
                <a:ext cx="78400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2846" extrusionOk="0">
                    <a:moveTo>
                      <a:pt x="300" y="0"/>
                    </a:moveTo>
                    <a:cubicBezTo>
                      <a:pt x="167" y="367"/>
                      <a:pt x="67" y="801"/>
                      <a:pt x="0" y="1201"/>
                    </a:cubicBezTo>
                    <a:cubicBezTo>
                      <a:pt x="0" y="1535"/>
                      <a:pt x="801" y="2402"/>
                      <a:pt x="1368" y="2736"/>
                    </a:cubicBezTo>
                    <a:cubicBezTo>
                      <a:pt x="1503" y="2815"/>
                      <a:pt x="1674" y="2845"/>
                      <a:pt x="1856" y="2845"/>
                    </a:cubicBezTo>
                    <a:cubicBezTo>
                      <a:pt x="2439" y="2845"/>
                      <a:pt x="3136" y="2535"/>
                      <a:pt x="3136" y="2535"/>
                    </a:cubicBezTo>
                    <a:lnTo>
                      <a:pt x="1802" y="467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6AC194-0A43-08E7-1ABF-78879C89E92E}"/>
              </a:ext>
            </a:extLst>
          </p:cNvPr>
          <p:cNvSpPr txBox="1"/>
          <p:nvPr/>
        </p:nvSpPr>
        <p:spPr>
          <a:xfrm>
            <a:off x="6274419" y="1936760"/>
            <a:ext cx="2869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account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D2C5925-8711-F894-CAB9-4BD169845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09" y="927352"/>
            <a:ext cx="5505701" cy="286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6AC194-0A43-08E7-1ABF-78879C89E92E}"/>
              </a:ext>
            </a:extLst>
          </p:cNvPr>
          <p:cNvSpPr txBox="1"/>
          <p:nvPr/>
        </p:nvSpPr>
        <p:spPr>
          <a:xfrm>
            <a:off x="6274419" y="1936760"/>
            <a:ext cx="2869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atm_card</a:t>
            </a:r>
            <a:endParaRPr lang="en-US" sz="28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89BBEAE-9E35-CE6A-59F7-CADB64F10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721" y="622165"/>
            <a:ext cx="4332332" cy="33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11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6AC194-0A43-08E7-1ABF-78879C89E92E}"/>
              </a:ext>
            </a:extLst>
          </p:cNvPr>
          <p:cNvSpPr txBox="1"/>
          <p:nvPr/>
        </p:nvSpPr>
        <p:spPr>
          <a:xfrm>
            <a:off x="6274419" y="1936760"/>
            <a:ext cx="2869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bank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CD25737-8FAB-C00D-DCEE-FDD9B17D4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90" y="1653615"/>
            <a:ext cx="5401429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5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6AC194-0A43-08E7-1ABF-78879C89E92E}"/>
              </a:ext>
            </a:extLst>
          </p:cNvPr>
          <p:cNvSpPr txBox="1"/>
          <p:nvPr/>
        </p:nvSpPr>
        <p:spPr>
          <a:xfrm>
            <a:off x="3650488" y="3161261"/>
            <a:ext cx="2869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customer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E33D8CA-C4DC-477B-2605-304CCAFCE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47" y="1076600"/>
            <a:ext cx="7657108" cy="182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2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6AC194-0A43-08E7-1ABF-78879C89E92E}"/>
              </a:ext>
            </a:extLst>
          </p:cNvPr>
          <p:cNvSpPr txBox="1"/>
          <p:nvPr/>
        </p:nvSpPr>
        <p:spPr>
          <a:xfrm>
            <a:off x="4572000" y="2135542"/>
            <a:ext cx="2869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passbook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5A5828B-6AEC-CB06-156B-B45E1DD35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945" y="1064372"/>
            <a:ext cx="1829055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92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64"/>
          <p:cNvSpPr/>
          <p:nvPr/>
        </p:nvSpPr>
        <p:spPr>
          <a:xfrm>
            <a:off x="475746" y="1233404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Script MT Bold" panose="03040602040607080904" pitchFamily="66" charset="0"/>
              </a:rPr>
              <a:t>01</a:t>
            </a:r>
            <a:endParaRPr sz="3200" b="1" dirty="0">
              <a:latin typeface="Script MT Bold" panose="03040602040607080904" pitchFamily="66" charset="0"/>
            </a:endParaRPr>
          </a:p>
        </p:txBody>
      </p:sp>
      <p:sp>
        <p:nvSpPr>
          <p:cNvPr id="1697" name="Google Shape;1697;p64"/>
          <p:cNvSpPr/>
          <p:nvPr/>
        </p:nvSpPr>
        <p:spPr>
          <a:xfrm>
            <a:off x="1283277" y="1806339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Script MT Bold" panose="03040602040607080904" pitchFamily="66" charset="0"/>
              </a:rPr>
              <a:t>02</a:t>
            </a:r>
          </a:p>
        </p:txBody>
      </p:sp>
      <p:sp>
        <p:nvSpPr>
          <p:cNvPr id="1698" name="Google Shape;1698;p64"/>
          <p:cNvSpPr/>
          <p:nvPr/>
        </p:nvSpPr>
        <p:spPr>
          <a:xfrm>
            <a:off x="2090808" y="2300625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Script MT Bold" panose="03040602040607080904" pitchFamily="66" charset="0"/>
              </a:rPr>
              <a:t>03</a:t>
            </a:r>
          </a:p>
        </p:txBody>
      </p:sp>
      <p:sp>
        <p:nvSpPr>
          <p:cNvPr id="1699" name="Google Shape;1699;p64"/>
          <p:cNvSpPr/>
          <p:nvPr/>
        </p:nvSpPr>
        <p:spPr>
          <a:xfrm>
            <a:off x="2912559" y="2751292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Script MT Bold" panose="03040602040607080904" pitchFamily="66" charset="0"/>
              </a:rPr>
              <a:t>04</a:t>
            </a:r>
          </a:p>
        </p:txBody>
      </p:sp>
      <p:sp>
        <p:nvSpPr>
          <p:cNvPr id="1700" name="Google Shape;1700;p64"/>
          <p:cNvSpPr txBox="1">
            <a:spLocks noGrp="1"/>
          </p:cNvSpPr>
          <p:nvPr>
            <p:ph type="title"/>
          </p:nvPr>
        </p:nvSpPr>
        <p:spPr>
          <a:xfrm>
            <a:off x="542790" y="374574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sz="3600" dirty="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03" name="Google Shape;1703;p64"/>
          <p:cNvSpPr txBox="1"/>
          <p:nvPr/>
        </p:nvSpPr>
        <p:spPr>
          <a:xfrm>
            <a:off x="5831851" y="4319188"/>
            <a:ext cx="2249065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Assumptions</a:t>
            </a:r>
            <a:endParaRPr sz="18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7" name="Google Shape;1707;p64"/>
          <p:cNvSpPr txBox="1"/>
          <p:nvPr/>
        </p:nvSpPr>
        <p:spPr>
          <a:xfrm>
            <a:off x="876193" y="1286811"/>
            <a:ext cx="2396816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sz="18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Google Shape;1703;p64">
            <a:extLst>
              <a:ext uri="{FF2B5EF4-FFF2-40B4-BE49-F238E27FC236}">
                <a16:creationId xmlns:a16="http://schemas.microsoft.com/office/drawing/2014/main" id="{C049F063-8448-CA83-2B42-F504F0DECC82}"/>
              </a:ext>
            </a:extLst>
          </p:cNvPr>
          <p:cNvSpPr txBox="1"/>
          <p:nvPr/>
        </p:nvSpPr>
        <p:spPr>
          <a:xfrm>
            <a:off x="2553657" y="2291135"/>
            <a:ext cx="3061158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Database schema</a:t>
            </a:r>
            <a:endParaRPr sz="18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Google Shape;1703;p64">
            <a:extLst>
              <a:ext uri="{FF2B5EF4-FFF2-40B4-BE49-F238E27FC236}">
                <a16:creationId xmlns:a16="http://schemas.microsoft.com/office/drawing/2014/main" id="{6375329D-3BE2-4DA4-6C17-2D1276EBA1A9}"/>
              </a:ext>
            </a:extLst>
          </p:cNvPr>
          <p:cNvSpPr txBox="1"/>
          <p:nvPr/>
        </p:nvSpPr>
        <p:spPr>
          <a:xfrm>
            <a:off x="3362944" y="2779150"/>
            <a:ext cx="16932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Tables</a:t>
            </a:r>
            <a:endParaRPr sz="18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Google Shape;1703;p64">
            <a:extLst>
              <a:ext uri="{FF2B5EF4-FFF2-40B4-BE49-F238E27FC236}">
                <a16:creationId xmlns:a16="http://schemas.microsoft.com/office/drawing/2014/main" id="{DF9FFF0B-E8F4-D3D5-5B87-E1ABCD13BB4F}"/>
              </a:ext>
            </a:extLst>
          </p:cNvPr>
          <p:cNvSpPr txBox="1"/>
          <p:nvPr/>
        </p:nvSpPr>
        <p:spPr>
          <a:xfrm>
            <a:off x="5056144" y="3779248"/>
            <a:ext cx="3189485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Normalisations Used</a:t>
            </a:r>
            <a:endParaRPr sz="18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Google Shape;1703;p64">
            <a:extLst>
              <a:ext uri="{FF2B5EF4-FFF2-40B4-BE49-F238E27FC236}">
                <a16:creationId xmlns:a16="http://schemas.microsoft.com/office/drawing/2014/main" id="{2B4DD06E-136C-D751-502A-5B40E9B014D1}"/>
              </a:ext>
            </a:extLst>
          </p:cNvPr>
          <p:cNvSpPr txBox="1"/>
          <p:nvPr/>
        </p:nvSpPr>
        <p:spPr>
          <a:xfrm>
            <a:off x="1905677" y="1830977"/>
            <a:ext cx="16932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Diagrams</a:t>
            </a:r>
            <a:endParaRPr sz="18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Google Shape;1703;p64">
            <a:extLst>
              <a:ext uri="{FF2B5EF4-FFF2-40B4-BE49-F238E27FC236}">
                <a16:creationId xmlns:a16="http://schemas.microsoft.com/office/drawing/2014/main" id="{8E60AEAC-98FD-1CCF-46D2-B5E826D12403}"/>
              </a:ext>
            </a:extLst>
          </p:cNvPr>
          <p:cNvSpPr txBox="1"/>
          <p:nvPr/>
        </p:nvSpPr>
        <p:spPr>
          <a:xfrm>
            <a:off x="4367145" y="3270156"/>
            <a:ext cx="2084813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Relationships</a:t>
            </a:r>
            <a:endParaRPr sz="18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Google Shape;1698;p64">
            <a:extLst>
              <a:ext uri="{FF2B5EF4-FFF2-40B4-BE49-F238E27FC236}">
                <a16:creationId xmlns:a16="http://schemas.microsoft.com/office/drawing/2014/main" id="{788F4A90-0C7C-05C0-032C-5AD157C63C97}"/>
              </a:ext>
            </a:extLst>
          </p:cNvPr>
          <p:cNvSpPr/>
          <p:nvPr/>
        </p:nvSpPr>
        <p:spPr>
          <a:xfrm>
            <a:off x="5346417" y="4283945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Script MT Bold" panose="03040602040607080904" pitchFamily="66" charset="0"/>
              </a:rPr>
              <a:t>07</a:t>
            </a:r>
          </a:p>
        </p:txBody>
      </p:sp>
      <p:sp>
        <p:nvSpPr>
          <p:cNvPr id="8" name="Google Shape;1698;p64">
            <a:extLst>
              <a:ext uri="{FF2B5EF4-FFF2-40B4-BE49-F238E27FC236}">
                <a16:creationId xmlns:a16="http://schemas.microsoft.com/office/drawing/2014/main" id="{9C31168B-B01A-08A7-5317-603B52B47DE6}"/>
              </a:ext>
            </a:extLst>
          </p:cNvPr>
          <p:cNvSpPr/>
          <p:nvPr/>
        </p:nvSpPr>
        <p:spPr>
          <a:xfrm>
            <a:off x="4535131" y="3752308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Script MT Bold" panose="03040602040607080904" pitchFamily="66" charset="0"/>
              </a:rPr>
              <a:t>06</a:t>
            </a:r>
          </a:p>
        </p:txBody>
      </p:sp>
      <p:sp>
        <p:nvSpPr>
          <p:cNvPr id="9" name="Google Shape;1698;p64">
            <a:extLst>
              <a:ext uri="{FF2B5EF4-FFF2-40B4-BE49-F238E27FC236}">
                <a16:creationId xmlns:a16="http://schemas.microsoft.com/office/drawing/2014/main" id="{44F3BDF4-BA19-BA50-2921-87063C303304}"/>
              </a:ext>
            </a:extLst>
          </p:cNvPr>
          <p:cNvSpPr/>
          <p:nvPr/>
        </p:nvSpPr>
        <p:spPr>
          <a:xfrm>
            <a:off x="3723845" y="322511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Script MT Bold" panose="03040602040607080904" pitchFamily="66" charset="0"/>
              </a:rPr>
              <a:t>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93C08B1-1657-C0EA-CBD0-7190C3963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89" y="894233"/>
            <a:ext cx="7628504" cy="24022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6AC194-0A43-08E7-1ABF-78879C89E92E}"/>
              </a:ext>
            </a:extLst>
          </p:cNvPr>
          <p:cNvSpPr txBox="1"/>
          <p:nvPr/>
        </p:nvSpPr>
        <p:spPr>
          <a:xfrm>
            <a:off x="3642537" y="3415702"/>
            <a:ext cx="2869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1772367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CFCC52-B16D-019B-C91E-D87E9AA1BC59}"/>
              </a:ext>
            </a:extLst>
          </p:cNvPr>
          <p:cNvSpPr txBox="1"/>
          <p:nvPr/>
        </p:nvSpPr>
        <p:spPr>
          <a:xfrm>
            <a:off x="6758809" y="3279756"/>
            <a:ext cx="286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Atm_card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4509D-0C6B-DF50-B1A5-D0A449520D1F}"/>
              </a:ext>
            </a:extLst>
          </p:cNvPr>
          <p:cNvSpPr txBox="1"/>
          <p:nvPr/>
        </p:nvSpPr>
        <p:spPr>
          <a:xfrm>
            <a:off x="6758811" y="2066663"/>
            <a:ext cx="286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9E5FA-6451-873B-1018-6FDFE6233DF6}"/>
              </a:ext>
            </a:extLst>
          </p:cNvPr>
          <p:cNvSpPr txBox="1"/>
          <p:nvPr/>
        </p:nvSpPr>
        <p:spPr>
          <a:xfrm>
            <a:off x="6758810" y="1025544"/>
            <a:ext cx="286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Account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8B1997-6656-1660-15C5-693284A84C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5" r="2111"/>
          <a:stretch/>
        </p:blipFill>
        <p:spPr>
          <a:xfrm>
            <a:off x="534873" y="653570"/>
            <a:ext cx="6048678" cy="328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1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55"/>
          <p:cNvSpPr txBox="1">
            <a:spLocks noGrp="1"/>
          </p:cNvSpPr>
          <p:nvPr>
            <p:ph type="title"/>
          </p:nvPr>
        </p:nvSpPr>
        <p:spPr>
          <a:xfrm>
            <a:off x="2258939" y="559182"/>
            <a:ext cx="6576000" cy="12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Relationships</a:t>
            </a:r>
            <a:endParaRPr sz="4800" dirty="0"/>
          </a:p>
        </p:txBody>
      </p:sp>
      <p:grpSp>
        <p:nvGrpSpPr>
          <p:cNvPr id="2" name="Google Shape;1976;p72">
            <a:extLst>
              <a:ext uri="{FF2B5EF4-FFF2-40B4-BE49-F238E27FC236}">
                <a16:creationId xmlns:a16="http://schemas.microsoft.com/office/drawing/2014/main" id="{7F7D52AE-0C26-DA0D-2CEB-84A7B1F50090}"/>
              </a:ext>
            </a:extLst>
          </p:cNvPr>
          <p:cNvGrpSpPr/>
          <p:nvPr/>
        </p:nvGrpSpPr>
        <p:grpSpPr>
          <a:xfrm>
            <a:off x="5389643" y="2177354"/>
            <a:ext cx="3594542" cy="2703111"/>
            <a:chOff x="5032675" y="1881795"/>
            <a:chExt cx="3594542" cy="2703111"/>
          </a:xfrm>
        </p:grpSpPr>
        <p:sp>
          <p:nvSpPr>
            <p:cNvPr id="3" name="Google Shape;1977;p72">
              <a:extLst>
                <a:ext uri="{FF2B5EF4-FFF2-40B4-BE49-F238E27FC236}">
                  <a16:creationId xmlns:a16="http://schemas.microsoft.com/office/drawing/2014/main" id="{E3B7DAAD-4B6F-0A7C-ED5B-ACD83201EF9E}"/>
                </a:ext>
              </a:extLst>
            </p:cNvPr>
            <p:cNvSpPr/>
            <p:nvPr/>
          </p:nvSpPr>
          <p:spPr>
            <a:xfrm>
              <a:off x="5032675" y="4373498"/>
              <a:ext cx="3594542" cy="2114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978;p72">
              <a:extLst>
                <a:ext uri="{FF2B5EF4-FFF2-40B4-BE49-F238E27FC236}">
                  <a16:creationId xmlns:a16="http://schemas.microsoft.com/office/drawing/2014/main" id="{B58F1160-82D9-C35E-43F0-647500C4AE35}"/>
                </a:ext>
              </a:extLst>
            </p:cNvPr>
            <p:cNvSpPr/>
            <p:nvPr/>
          </p:nvSpPr>
          <p:spPr>
            <a:xfrm>
              <a:off x="6781001" y="2326107"/>
              <a:ext cx="424123" cy="416836"/>
            </a:xfrm>
            <a:custGeom>
              <a:avLst/>
              <a:gdLst/>
              <a:ahLst/>
              <a:cxnLst/>
              <a:rect l="l" t="t" r="r" b="b"/>
              <a:pathLst>
                <a:path w="19081" h="18615" extrusionOk="0">
                  <a:moveTo>
                    <a:pt x="14844" y="1"/>
                  </a:moveTo>
                  <a:cubicBezTo>
                    <a:pt x="14744" y="401"/>
                    <a:pt x="14644" y="935"/>
                    <a:pt x="14511" y="1402"/>
                  </a:cubicBezTo>
                  <a:cubicBezTo>
                    <a:pt x="14377" y="1902"/>
                    <a:pt x="14244" y="2369"/>
                    <a:pt x="14111" y="2869"/>
                  </a:cubicBezTo>
                  <a:cubicBezTo>
                    <a:pt x="13810" y="3837"/>
                    <a:pt x="13510" y="4771"/>
                    <a:pt x="13143" y="5705"/>
                  </a:cubicBezTo>
                  <a:cubicBezTo>
                    <a:pt x="12409" y="7506"/>
                    <a:pt x="11509" y="9274"/>
                    <a:pt x="10375" y="10508"/>
                  </a:cubicBezTo>
                  <a:cubicBezTo>
                    <a:pt x="10108" y="10808"/>
                    <a:pt x="9808" y="11075"/>
                    <a:pt x="9474" y="11309"/>
                  </a:cubicBezTo>
                  <a:cubicBezTo>
                    <a:pt x="9407" y="11342"/>
                    <a:pt x="9341" y="11409"/>
                    <a:pt x="9240" y="11476"/>
                  </a:cubicBezTo>
                  <a:lnTo>
                    <a:pt x="8940" y="11642"/>
                  </a:lnTo>
                  <a:cubicBezTo>
                    <a:pt x="8707" y="11776"/>
                    <a:pt x="8507" y="11909"/>
                    <a:pt x="8273" y="12043"/>
                  </a:cubicBezTo>
                  <a:cubicBezTo>
                    <a:pt x="7406" y="12576"/>
                    <a:pt x="6505" y="13077"/>
                    <a:pt x="5571" y="13577"/>
                  </a:cubicBezTo>
                  <a:cubicBezTo>
                    <a:pt x="3737" y="14578"/>
                    <a:pt x="1835" y="15579"/>
                    <a:pt x="1" y="16613"/>
                  </a:cubicBezTo>
                  <a:lnTo>
                    <a:pt x="768" y="18614"/>
                  </a:lnTo>
                  <a:cubicBezTo>
                    <a:pt x="2869" y="18080"/>
                    <a:pt x="4937" y="17413"/>
                    <a:pt x="6972" y="16646"/>
                  </a:cubicBezTo>
                  <a:cubicBezTo>
                    <a:pt x="8006" y="16279"/>
                    <a:pt x="9007" y="15879"/>
                    <a:pt x="10041" y="15412"/>
                  </a:cubicBezTo>
                  <a:cubicBezTo>
                    <a:pt x="10308" y="15312"/>
                    <a:pt x="10541" y="15178"/>
                    <a:pt x="10808" y="15045"/>
                  </a:cubicBezTo>
                  <a:lnTo>
                    <a:pt x="11175" y="14845"/>
                  </a:lnTo>
                  <a:cubicBezTo>
                    <a:pt x="11309" y="14778"/>
                    <a:pt x="11475" y="14678"/>
                    <a:pt x="11642" y="14611"/>
                  </a:cubicBezTo>
                  <a:cubicBezTo>
                    <a:pt x="12209" y="14244"/>
                    <a:pt x="12743" y="13844"/>
                    <a:pt x="13210" y="13377"/>
                  </a:cubicBezTo>
                  <a:cubicBezTo>
                    <a:pt x="15078" y="11542"/>
                    <a:pt x="16212" y="9441"/>
                    <a:pt x="17113" y="7339"/>
                  </a:cubicBezTo>
                  <a:cubicBezTo>
                    <a:pt x="17580" y="6272"/>
                    <a:pt x="17947" y="5204"/>
                    <a:pt x="18280" y="4104"/>
                  </a:cubicBezTo>
                  <a:cubicBezTo>
                    <a:pt x="18414" y="3570"/>
                    <a:pt x="18580" y="3036"/>
                    <a:pt x="18714" y="2469"/>
                  </a:cubicBezTo>
                  <a:cubicBezTo>
                    <a:pt x="18847" y="1902"/>
                    <a:pt x="18981" y="1368"/>
                    <a:pt x="19081" y="768"/>
                  </a:cubicBezTo>
                  <a:lnTo>
                    <a:pt x="14844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79;p72">
              <a:extLst>
                <a:ext uri="{FF2B5EF4-FFF2-40B4-BE49-F238E27FC236}">
                  <a16:creationId xmlns:a16="http://schemas.microsoft.com/office/drawing/2014/main" id="{A6D7BDC7-696C-CEDD-2532-EF9C0E3E8C2C}"/>
                </a:ext>
              </a:extLst>
            </p:cNvPr>
            <p:cNvSpPr/>
            <p:nvPr/>
          </p:nvSpPr>
          <p:spPr>
            <a:xfrm>
              <a:off x="7011590" y="2283427"/>
              <a:ext cx="224342" cy="262306"/>
            </a:xfrm>
            <a:custGeom>
              <a:avLst/>
              <a:gdLst/>
              <a:ahLst/>
              <a:cxnLst/>
              <a:rect l="l" t="t" r="r" b="b"/>
              <a:pathLst>
                <a:path w="10093" h="11714" extrusionOk="0">
                  <a:moveTo>
                    <a:pt x="7986" y="0"/>
                  </a:moveTo>
                  <a:cubicBezTo>
                    <a:pt x="6865" y="0"/>
                    <a:pt x="5394" y="636"/>
                    <a:pt x="3837" y="2007"/>
                  </a:cubicBezTo>
                  <a:cubicBezTo>
                    <a:pt x="2402" y="3241"/>
                    <a:pt x="1668" y="5343"/>
                    <a:pt x="935" y="6610"/>
                  </a:cubicBezTo>
                  <a:cubicBezTo>
                    <a:pt x="701" y="7044"/>
                    <a:pt x="501" y="7411"/>
                    <a:pt x="334" y="7711"/>
                  </a:cubicBezTo>
                  <a:cubicBezTo>
                    <a:pt x="134" y="8111"/>
                    <a:pt x="1" y="8378"/>
                    <a:pt x="1" y="8378"/>
                  </a:cubicBezTo>
                  <a:lnTo>
                    <a:pt x="4504" y="11714"/>
                  </a:lnTo>
                  <a:cubicBezTo>
                    <a:pt x="4504" y="11714"/>
                    <a:pt x="4671" y="11547"/>
                    <a:pt x="4971" y="11213"/>
                  </a:cubicBezTo>
                  <a:cubicBezTo>
                    <a:pt x="5171" y="10980"/>
                    <a:pt x="5438" y="10646"/>
                    <a:pt x="5738" y="10279"/>
                  </a:cubicBezTo>
                  <a:cubicBezTo>
                    <a:pt x="7506" y="8145"/>
                    <a:pt x="10041" y="4242"/>
                    <a:pt x="10074" y="2340"/>
                  </a:cubicBezTo>
                  <a:cubicBezTo>
                    <a:pt x="10092" y="829"/>
                    <a:pt x="9266" y="0"/>
                    <a:pt x="79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80;p72">
              <a:extLst>
                <a:ext uri="{FF2B5EF4-FFF2-40B4-BE49-F238E27FC236}">
                  <a16:creationId xmlns:a16="http://schemas.microsoft.com/office/drawing/2014/main" id="{A7A58ABF-92EB-E213-DE18-C153374CDC3E}"/>
                </a:ext>
              </a:extLst>
            </p:cNvPr>
            <p:cNvSpPr/>
            <p:nvPr/>
          </p:nvSpPr>
          <p:spPr>
            <a:xfrm>
              <a:off x="6715764" y="2671198"/>
              <a:ext cx="94178" cy="84263"/>
            </a:xfrm>
            <a:custGeom>
              <a:avLst/>
              <a:gdLst/>
              <a:ahLst/>
              <a:cxnLst/>
              <a:rect l="l" t="t" r="r" b="b"/>
              <a:pathLst>
                <a:path w="4237" h="3763" extrusionOk="0">
                  <a:moveTo>
                    <a:pt x="0" y="1"/>
                  </a:moveTo>
                  <a:lnTo>
                    <a:pt x="267" y="3703"/>
                  </a:lnTo>
                  <a:cubicBezTo>
                    <a:pt x="267" y="3703"/>
                    <a:pt x="849" y="3762"/>
                    <a:pt x="1568" y="3762"/>
                  </a:cubicBezTo>
                  <a:cubicBezTo>
                    <a:pt x="2647" y="3762"/>
                    <a:pt x="4036" y="3630"/>
                    <a:pt x="4236" y="2970"/>
                  </a:cubicBezTo>
                  <a:lnTo>
                    <a:pt x="3736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81;p72">
              <a:extLst>
                <a:ext uri="{FF2B5EF4-FFF2-40B4-BE49-F238E27FC236}">
                  <a16:creationId xmlns:a16="http://schemas.microsoft.com/office/drawing/2014/main" id="{40CB7D70-BA36-06A8-F660-2E8D5F42B1CE}"/>
                </a:ext>
              </a:extLst>
            </p:cNvPr>
            <p:cNvSpPr/>
            <p:nvPr/>
          </p:nvSpPr>
          <p:spPr>
            <a:xfrm>
              <a:off x="6651993" y="2671198"/>
              <a:ext cx="69705" cy="99378"/>
            </a:xfrm>
            <a:custGeom>
              <a:avLst/>
              <a:gdLst/>
              <a:ahLst/>
              <a:cxnLst/>
              <a:rect l="l" t="t" r="r" b="b"/>
              <a:pathLst>
                <a:path w="3136" h="4438" extrusionOk="0">
                  <a:moveTo>
                    <a:pt x="2869" y="1"/>
                  </a:moveTo>
                  <a:lnTo>
                    <a:pt x="0" y="1902"/>
                  </a:lnTo>
                  <a:lnTo>
                    <a:pt x="868" y="4437"/>
                  </a:lnTo>
                  <a:lnTo>
                    <a:pt x="3136" y="3703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82;p72">
              <a:extLst>
                <a:ext uri="{FF2B5EF4-FFF2-40B4-BE49-F238E27FC236}">
                  <a16:creationId xmlns:a16="http://schemas.microsoft.com/office/drawing/2014/main" id="{F9346F87-4917-AD4D-CC9C-7F53C70A1834}"/>
                </a:ext>
              </a:extLst>
            </p:cNvPr>
            <p:cNvSpPr/>
            <p:nvPr/>
          </p:nvSpPr>
          <p:spPr>
            <a:xfrm>
              <a:off x="7077583" y="2268603"/>
              <a:ext cx="436726" cy="571434"/>
            </a:xfrm>
            <a:custGeom>
              <a:avLst/>
              <a:gdLst/>
              <a:ahLst/>
              <a:cxnLst/>
              <a:rect l="l" t="t" r="r" b="b"/>
              <a:pathLst>
                <a:path w="19648" h="25519" extrusionOk="0">
                  <a:moveTo>
                    <a:pt x="11325" y="0"/>
                  </a:moveTo>
                  <a:cubicBezTo>
                    <a:pt x="10241" y="0"/>
                    <a:pt x="9157" y="34"/>
                    <a:pt x="8073" y="100"/>
                  </a:cubicBezTo>
                  <a:cubicBezTo>
                    <a:pt x="7072" y="200"/>
                    <a:pt x="6105" y="367"/>
                    <a:pt x="5338" y="501"/>
                  </a:cubicBezTo>
                  <a:cubicBezTo>
                    <a:pt x="4337" y="701"/>
                    <a:pt x="3770" y="901"/>
                    <a:pt x="3770" y="901"/>
                  </a:cubicBezTo>
                  <a:cubicBezTo>
                    <a:pt x="3770" y="901"/>
                    <a:pt x="0" y="9507"/>
                    <a:pt x="2636" y="25518"/>
                  </a:cubicBezTo>
                  <a:lnTo>
                    <a:pt x="17913" y="25518"/>
                  </a:lnTo>
                  <a:cubicBezTo>
                    <a:pt x="18013" y="24184"/>
                    <a:pt x="17680" y="19748"/>
                    <a:pt x="17913" y="14110"/>
                  </a:cubicBezTo>
                  <a:cubicBezTo>
                    <a:pt x="18080" y="9907"/>
                    <a:pt x="18580" y="5771"/>
                    <a:pt x="19448" y="1668"/>
                  </a:cubicBezTo>
                  <a:lnTo>
                    <a:pt x="19648" y="734"/>
                  </a:lnTo>
                  <a:cubicBezTo>
                    <a:pt x="19648" y="734"/>
                    <a:pt x="18881" y="601"/>
                    <a:pt x="17780" y="434"/>
                  </a:cubicBezTo>
                  <a:cubicBezTo>
                    <a:pt x="16846" y="300"/>
                    <a:pt x="15678" y="167"/>
                    <a:pt x="14577" y="100"/>
                  </a:cubicBezTo>
                  <a:cubicBezTo>
                    <a:pt x="13493" y="34"/>
                    <a:pt x="12409" y="0"/>
                    <a:pt x="11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83;p72">
              <a:extLst>
                <a:ext uri="{FF2B5EF4-FFF2-40B4-BE49-F238E27FC236}">
                  <a16:creationId xmlns:a16="http://schemas.microsoft.com/office/drawing/2014/main" id="{DE6FD17F-77BC-56D3-A623-C470EA98E1F5}"/>
                </a:ext>
              </a:extLst>
            </p:cNvPr>
            <p:cNvSpPr/>
            <p:nvPr/>
          </p:nvSpPr>
          <p:spPr>
            <a:xfrm>
              <a:off x="7214749" y="2124441"/>
              <a:ext cx="192046" cy="209168"/>
            </a:xfrm>
            <a:custGeom>
              <a:avLst/>
              <a:gdLst/>
              <a:ahLst/>
              <a:cxnLst/>
              <a:rect l="l" t="t" r="r" b="b"/>
              <a:pathLst>
                <a:path w="8640" h="9341" extrusionOk="0">
                  <a:moveTo>
                    <a:pt x="8273" y="0"/>
                  </a:moveTo>
                  <a:lnTo>
                    <a:pt x="6505" y="1435"/>
                  </a:lnTo>
                  <a:lnTo>
                    <a:pt x="4170" y="3403"/>
                  </a:lnTo>
                  <a:cubicBezTo>
                    <a:pt x="4237" y="3703"/>
                    <a:pt x="4270" y="4037"/>
                    <a:pt x="4304" y="4337"/>
                  </a:cubicBezTo>
                  <a:cubicBezTo>
                    <a:pt x="4437" y="5638"/>
                    <a:pt x="4103" y="6071"/>
                    <a:pt x="2235" y="6505"/>
                  </a:cubicBezTo>
                  <a:cubicBezTo>
                    <a:pt x="2235" y="6505"/>
                    <a:pt x="0" y="8006"/>
                    <a:pt x="3303" y="8273"/>
                  </a:cubicBezTo>
                  <a:cubicBezTo>
                    <a:pt x="3336" y="8640"/>
                    <a:pt x="3370" y="8973"/>
                    <a:pt x="3470" y="9340"/>
                  </a:cubicBezTo>
                  <a:cubicBezTo>
                    <a:pt x="3770" y="8940"/>
                    <a:pt x="4137" y="8573"/>
                    <a:pt x="4537" y="8306"/>
                  </a:cubicBezTo>
                  <a:cubicBezTo>
                    <a:pt x="8173" y="8240"/>
                    <a:pt x="8640" y="6572"/>
                    <a:pt x="8640" y="6572"/>
                  </a:cubicBezTo>
                  <a:cubicBezTo>
                    <a:pt x="7239" y="5171"/>
                    <a:pt x="7773" y="2102"/>
                    <a:pt x="8273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4;p72">
              <a:extLst>
                <a:ext uri="{FF2B5EF4-FFF2-40B4-BE49-F238E27FC236}">
                  <a16:creationId xmlns:a16="http://schemas.microsoft.com/office/drawing/2014/main" id="{96A53105-EB06-0BB0-5CD2-FDB888B749AF}"/>
                </a:ext>
              </a:extLst>
            </p:cNvPr>
            <p:cNvSpPr/>
            <p:nvPr/>
          </p:nvSpPr>
          <p:spPr>
            <a:xfrm>
              <a:off x="7307438" y="2156551"/>
              <a:ext cx="52657" cy="65005"/>
            </a:xfrm>
            <a:custGeom>
              <a:avLst/>
              <a:gdLst/>
              <a:ahLst/>
              <a:cxnLst/>
              <a:rect l="l" t="t" r="r" b="b"/>
              <a:pathLst>
                <a:path w="2369" h="2903" extrusionOk="0">
                  <a:moveTo>
                    <a:pt x="2368" y="1"/>
                  </a:moveTo>
                  <a:lnTo>
                    <a:pt x="0" y="1969"/>
                  </a:lnTo>
                  <a:cubicBezTo>
                    <a:pt x="67" y="2269"/>
                    <a:pt x="100" y="2603"/>
                    <a:pt x="134" y="2903"/>
                  </a:cubicBezTo>
                  <a:cubicBezTo>
                    <a:pt x="1034" y="2736"/>
                    <a:pt x="2202" y="1802"/>
                    <a:pt x="2335" y="901"/>
                  </a:cubicBezTo>
                  <a:cubicBezTo>
                    <a:pt x="2368" y="601"/>
                    <a:pt x="2368" y="30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85;p72">
              <a:extLst>
                <a:ext uri="{FF2B5EF4-FFF2-40B4-BE49-F238E27FC236}">
                  <a16:creationId xmlns:a16="http://schemas.microsoft.com/office/drawing/2014/main" id="{21D765EB-6CCF-BE87-75EE-37CEBCC42853}"/>
                </a:ext>
              </a:extLst>
            </p:cNvPr>
            <p:cNvSpPr/>
            <p:nvPr/>
          </p:nvSpPr>
          <p:spPr>
            <a:xfrm>
              <a:off x="7082029" y="4259230"/>
              <a:ext cx="84553" cy="162099"/>
            </a:xfrm>
            <a:custGeom>
              <a:avLst/>
              <a:gdLst/>
              <a:ahLst/>
              <a:cxnLst/>
              <a:rect l="l" t="t" r="r" b="b"/>
              <a:pathLst>
                <a:path w="3804" h="7239" extrusionOk="0">
                  <a:moveTo>
                    <a:pt x="3203" y="0"/>
                  </a:moveTo>
                  <a:lnTo>
                    <a:pt x="1" y="334"/>
                  </a:lnTo>
                  <a:lnTo>
                    <a:pt x="434" y="5371"/>
                  </a:lnTo>
                  <a:lnTo>
                    <a:pt x="601" y="7239"/>
                  </a:lnTo>
                  <a:lnTo>
                    <a:pt x="3803" y="6905"/>
                  </a:lnTo>
                  <a:lnTo>
                    <a:pt x="3703" y="557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9F5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86;p72">
              <a:extLst>
                <a:ext uri="{FF2B5EF4-FFF2-40B4-BE49-F238E27FC236}">
                  <a16:creationId xmlns:a16="http://schemas.microsoft.com/office/drawing/2014/main" id="{906FD5EF-908B-B05A-F5FC-DF5B5D69C2BB}"/>
                </a:ext>
              </a:extLst>
            </p:cNvPr>
            <p:cNvSpPr/>
            <p:nvPr/>
          </p:nvSpPr>
          <p:spPr>
            <a:xfrm>
              <a:off x="7447560" y="4245033"/>
              <a:ext cx="74907" cy="159860"/>
            </a:xfrm>
            <a:custGeom>
              <a:avLst/>
              <a:gdLst/>
              <a:ahLst/>
              <a:cxnLst/>
              <a:rect l="l" t="t" r="r" b="b"/>
              <a:pathLst>
                <a:path w="3370" h="7139" extrusionOk="0">
                  <a:moveTo>
                    <a:pt x="1" y="0"/>
                  </a:moveTo>
                  <a:lnTo>
                    <a:pt x="67" y="1735"/>
                  </a:lnTo>
                  <a:lnTo>
                    <a:pt x="67" y="1835"/>
                  </a:lnTo>
                  <a:lnTo>
                    <a:pt x="234" y="6338"/>
                  </a:lnTo>
                  <a:lnTo>
                    <a:pt x="234" y="6438"/>
                  </a:lnTo>
                  <a:lnTo>
                    <a:pt x="267" y="7139"/>
                  </a:lnTo>
                  <a:lnTo>
                    <a:pt x="3370" y="7139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rgbClr val="9F5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87;p72">
              <a:extLst>
                <a:ext uri="{FF2B5EF4-FFF2-40B4-BE49-F238E27FC236}">
                  <a16:creationId xmlns:a16="http://schemas.microsoft.com/office/drawing/2014/main" id="{9D260CFF-53DB-B2E1-AA7B-74879CD7F146}"/>
                </a:ext>
              </a:extLst>
            </p:cNvPr>
            <p:cNvSpPr/>
            <p:nvPr/>
          </p:nvSpPr>
          <p:spPr>
            <a:xfrm>
              <a:off x="7082029" y="4259230"/>
              <a:ext cx="82331" cy="124749"/>
            </a:xfrm>
            <a:custGeom>
              <a:avLst/>
              <a:gdLst/>
              <a:ahLst/>
              <a:cxnLst/>
              <a:rect l="l" t="t" r="r" b="b"/>
              <a:pathLst>
                <a:path w="3704" h="5571" extrusionOk="0">
                  <a:moveTo>
                    <a:pt x="3203" y="0"/>
                  </a:moveTo>
                  <a:lnTo>
                    <a:pt x="1" y="334"/>
                  </a:lnTo>
                  <a:lnTo>
                    <a:pt x="434" y="5371"/>
                  </a:lnTo>
                  <a:lnTo>
                    <a:pt x="3703" y="557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88;p72">
              <a:extLst>
                <a:ext uri="{FF2B5EF4-FFF2-40B4-BE49-F238E27FC236}">
                  <a16:creationId xmlns:a16="http://schemas.microsoft.com/office/drawing/2014/main" id="{1C2F9BEE-BCA0-2B99-09BC-3A02E145759E}"/>
                </a:ext>
              </a:extLst>
            </p:cNvPr>
            <p:cNvSpPr/>
            <p:nvPr/>
          </p:nvSpPr>
          <p:spPr>
            <a:xfrm>
              <a:off x="7449049" y="4289840"/>
              <a:ext cx="72684" cy="106096"/>
            </a:xfrm>
            <a:custGeom>
              <a:avLst/>
              <a:gdLst/>
              <a:ahLst/>
              <a:cxnLst/>
              <a:rect l="l" t="t" r="r" b="b"/>
              <a:pathLst>
                <a:path w="3270" h="4738" extrusionOk="0">
                  <a:moveTo>
                    <a:pt x="0" y="1"/>
                  </a:moveTo>
                  <a:lnTo>
                    <a:pt x="167" y="4337"/>
                  </a:lnTo>
                  <a:lnTo>
                    <a:pt x="3269" y="4738"/>
                  </a:lnTo>
                  <a:lnTo>
                    <a:pt x="3269" y="4604"/>
                  </a:lnTo>
                  <a:lnTo>
                    <a:pt x="3103" y="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9;p72">
              <a:extLst>
                <a:ext uri="{FF2B5EF4-FFF2-40B4-BE49-F238E27FC236}">
                  <a16:creationId xmlns:a16="http://schemas.microsoft.com/office/drawing/2014/main" id="{83C30507-F47E-15E2-6B71-383E2D6E8278}"/>
                </a:ext>
              </a:extLst>
            </p:cNvPr>
            <p:cNvSpPr/>
            <p:nvPr/>
          </p:nvSpPr>
          <p:spPr>
            <a:xfrm>
              <a:off x="7309660" y="4400392"/>
              <a:ext cx="238012" cy="79202"/>
            </a:xfrm>
            <a:custGeom>
              <a:avLst/>
              <a:gdLst/>
              <a:ahLst/>
              <a:cxnLst/>
              <a:rect l="l" t="t" r="r" b="b"/>
              <a:pathLst>
                <a:path w="10708" h="3537" extrusionOk="0">
                  <a:moveTo>
                    <a:pt x="6038" y="1"/>
                  </a:moveTo>
                  <a:cubicBezTo>
                    <a:pt x="5838" y="1"/>
                    <a:pt x="5638" y="67"/>
                    <a:pt x="5504" y="201"/>
                  </a:cubicBezTo>
                  <a:cubicBezTo>
                    <a:pt x="4737" y="868"/>
                    <a:pt x="2936" y="1602"/>
                    <a:pt x="534" y="2136"/>
                  </a:cubicBezTo>
                  <a:cubicBezTo>
                    <a:pt x="0" y="2236"/>
                    <a:pt x="167" y="3537"/>
                    <a:pt x="1468" y="3537"/>
                  </a:cubicBezTo>
                  <a:cubicBezTo>
                    <a:pt x="2769" y="3537"/>
                    <a:pt x="5638" y="3437"/>
                    <a:pt x="6572" y="3437"/>
                  </a:cubicBezTo>
                  <a:cubicBezTo>
                    <a:pt x="8106" y="3437"/>
                    <a:pt x="9007" y="3503"/>
                    <a:pt x="10207" y="3537"/>
                  </a:cubicBezTo>
                  <a:lnTo>
                    <a:pt x="10308" y="3537"/>
                  </a:lnTo>
                  <a:cubicBezTo>
                    <a:pt x="10574" y="3470"/>
                    <a:pt x="10708" y="3236"/>
                    <a:pt x="10674" y="3003"/>
                  </a:cubicBezTo>
                  <a:lnTo>
                    <a:pt x="10041" y="234"/>
                  </a:lnTo>
                  <a:cubicBezTo>
                    <a:pt x="10041" y="101"/>
                    <a:pt x="9907" y="1"/>
                    <a:pt x="9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90;p72">
              <a:extLst>
                <a:ext uri="{FF2B5EF4-FFF2-40B4-BE49-F238E27FC236}">
                  <a16:creationId xmlns:a16="http://schemas.microsoft.com/office/drawing/2014/main" id="{02CCBD05-98F0-3BC6-C7C8-FD4839D3F5F9}"/>
                </a:ext>
              </a:extLst>
            </p:cNvPr>
            <p:cNvSpPr/>
            <p:nvPr/>
          </p:nvSpPr>
          <p:spPr>
            <a:xfrm>
              <a:off x="6953754" y="4398153"/>
              <a:ext cx="238768" cy="79202"/>
            </a:xfrm>
            <a:custGeom>
              <a:avLst/>
              <a:gdLst/>
              <a:ahLst/>
              <a:cxnLst/>
              <a:rect l="l" t="t" r="r" b="b"/>
              <a:pathLst>
                <a:path w="10742" h="3537" extrusionOk="0">
                  <a:moveTo>
                    <a:pt x="6038" y="1"/>
                  </a:moveTo>
                  <a:cubicBezTo>
                    <a:pt x="5838" y="1"/>
                    <a:pt x="5638" y="67"/>
                    <a:pt x="5505" y="201"/>
                  </a:cubicBezTo>
                  <a:cubicBezTo>
                    <a:pt x="4737" y="868"/>
                    <a:pt x="2936" y="1602"/>
                    <a:pt x="534" y="2136"/>
                  </a:cubicBezTo>
                  <a:cubicBezTo>
                    <a:pt x="1" y="2236"/>
                    <a:pt x="168" y="3537"/>
                    <a:pt x="1468" y="3537"/>
                  </a:cubicBezTo>
                  <a:cubicBezTo>
                    <a:pt x="2769" y="3537"/>
                    <a:pt x="5638" y="3436"/>
                    <a:pt x="6572" y="3436"/>
                  </a:cubicBezTo>
                  <a:cubicBezTo>
                    <a:pt x="8107" y="3436"/>
                    <a:pt x="9007" y="3537"/>
                    <a:pt x="10241" y="3537"/>
                  </a:cubicBezTo>
                  <a:lnTo>
                    <a:pt x="10341" y="3537"/>
                  </a:lnTo>
                  <a:cubicBezTo>
                    <a:pt x="10575" y="3470"/>
                    <a:pt x="10742" y="3236"/>
                    <a:pt x="10675" y="3003"/>
                  </a:cubicBezTo>
                  <a:lnTo>
                    <a:pt x="10075" y="234"/>
                  </a:lnTo>
                  <a:cubicBezTo>
                    <a:pt x="10041" y="101"/>
                    <a:pt x="9941" y="1"/>
                    <a:pt x="9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91;p72">
              <a:extLst>
                <a:ext uri="{FF2B5EF4-FFF2-40B4-BE49-F238E27FC236}">
                  <a16:creationId xmlns:a16="http://schemas.microsoft.com/office/drawing/2014/main" id="{C6D1C4A4-543E-32C7-C905-5459709E7648}"/>
                </a:ext>
              </a:extLst>
            </p:cNvPr>
            <p:cNvSpPr/>
            <p:nvPr/>
          </p:nvSpPr>
          <p:spPr>
            <a:xfrm>
              <a:off x="6997497" y="2840015"/>
              <a:ext cx="533860" cy="1537984"/>
            </a:xfrm>
            <a:custGeom>
              <a:avLst/>
              <a:gdLst/>
              <a:ahLst/>
              <a:cxnLst/>
              <a:rect l="l" t="t" r="r" b="b"/>
              <a:pathLst>
                <a:path w="24018" h="68683" extrusionOk="0">
                  <a:moveTo>
                    <a:pt x="6239" y="0"/>
                  </a:moveTo>
                  <a:cubicBezTo>
                    <a:pt x="4671" y="8306"/>
                    <a:pt x="1" y="41397"/>
                    <a:pt x="3503" y="68283"/>
                  </a:cubicBezTo>
                  <a:lnTo>
                    <a:pt x="8073" y="68283"/>
                  </a:lnTo>
                  <a:cubicBezTo>
                    <a:pt x="8073" y="68283"/>
                    <a:pt x="7840" y="49302"/>
                    <a:pt x="10108" y="32524"/>
                  </a:cubicBezTo>
                  <a:cubicBezTo>
                    <a:pt x="10742" y="27820"/>
                    <a:pt x="11542" y="23684"/>
                    <a:pt x="12610" y="20782"/>
                  </a:cubicBezTo>
                  <a:cubicBezTo>
                    <a:pt x="12977" y="25185"/>
                    <a:pt x="13377" y="29722"/>
                    <a:pt x="13744" y="33524"/>
                  </a:cubicBezTo>
                  <a:cubicBezTo>
                    <a:pt x="13977" y="35860"/>
                    <a:pt x="14244" y="37861"/>
                    <a:pt x="14444" y="39395"/>
                  </a:cubicBezTo>
                  <a:cubicBezTo>
                    <a:pt x="15879" y="49302"/>
                    <a:pt x="19515" y="68683"/>
                    <a:pt x="19515" y="68683"/>
                  </a:cubicBezTo>
                  <a:lnTo>
                    <a:pt x="24018" y="68683"/>
                  </a:lnTo>
                  <a:cubicBezTo>
                    <a:pt x="24018" y="68683"/>
                    <a:pt x="23484" y="50303"/>
                    <a:pt x="22951" y="40596"/>
                  </a:cubicBezTo>
                  <a:cubicBezTo>
                    <a:pt x="22350" y="30022"/>
                    <a:pt x="21516" y="2002"/>
                    <a:pt x="21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92;p72">
              <a:extLst>
                <a:ext uri="{FF2B5EF4-FFF2-40B4-BE49-F238E27FC236}">
                  <a16:creationId xmlns:a16="http://schemas.microsoft.com/office/drawing/2014/main" id="{78DEA1BF-B5F6-128B-EB6F-F63B9A7D28FC}"/>
                </a:ext>
              </a:extLst>
            </p:cNvPr>
            <p:cNvSpPr/>
            <p:nvPr/>
          </p:nvSpPr>
          <p:spPr>
            <a:xfrm>
              <a:off x="7064224" y="4340649"/>
              <a:ext cx="124585" cy="28394"/>
            </a:xfrm>
            <a:custGeom>
              <a:avLst/>
              <a:gdLst/>
              <a:ahLst/>
              <a:cxnLst/>
              <a:rect l="l" t="t" r="r" b="b"/>
              <a:pathLst>
                <a:path w="5605" h="1268" extrusionOk="0">
                  <a:moveTo>
                    <a:pt x="1" y="0"/>
                  </a:moveTo>
                  <a:lnTo>
                    <a:pt x="201" y="1268"/>
                  </a:lnTo>
                  <a:lnTo>
                    <a:pt x="5605" y="1268"/>
                  </a:lnTo>
                  <a:lnTo>
                    <a:pt x="5605" y="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93;p72">
              <a:extLst>
                <a:ext uri="{FF2B5EF4-FFF2-40B4-BE49-F238E27FC236}">
                  <a16:creationId xmlns:a16="http://schemas.microsoft.com/office/drawing/2014/main" id="{83D617CC-48F7-0627-20B3-53B952B50385}"/>
                </a:ext>
              </a:extLst>
            </p:cNvPr>
            <p:cNvSpPr/>
            <p:nvPr/>
          </p:nvSpPr>
          <p:spPr>
            <a:xfrm>
              <a:off x="7419397" y="4351845"/>
              <a:ext cx="118650" cy="26154"/>
            </a:xfrm>
            <a:custGeom>
              <a:avLst/>
              <a:gdLst/>
              <a:ahLst/>
              <a:cxnLst/>
              <a:rect l="l" t="t" r="r" b="b"/>
              <a:pathLst>
                <a:path w="5338" h="1168" extrusionOk="0">
                  <a:moveTo>
                    <a:pt x="0" y="0"/>
                  </a:moveTo>
                  <a:lnTo>
                    <a:pt x="534" y="1168"/>
                  </a:lnTo>
                  <a:lnTo>
                    <a:pt x="5037" y="1168"/>
                  </a:lnTo>
                  <a:lnTo>
                    <a:pt x="5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94;p72">
              <a:extLst>
                <a:ext uri="{FF2B5EF4-FFF2-40B4-BE49-F238E27FC236}">
                  <a16:creationId xmlns:a16="http://schemas.microsoft.com/office/drawing/2014/main" id="{C8B7B300-636C-577A-474D-D3BB69D4C49F}"/>
                </a:ext>
              </a:extLst>
            </p:cNvPr>
            <p:cNvSpPr/>
            <p:nvPr/>
          </p:nvSpPr>
          <p:spPr>
            <a:xfrm>
              <a:off x="7202146" y="1881795"/>
              <a:ext cx="289180" cy="252363"/>
            </a:xfrm>
            <a:custGeom>
              <a:avLst/>
              <a:gdLst/>
              <a:ahLst/>
              <a:cxnLst/>
              <a:rect l="l" t="t" r="r" b="b"/>
              <a:pathLst>
                <a:path w="13010" h="11270" extrusionOk="0">
                  <a:moveTo>
                    <a:pt x="7097" y="0"/>
                  </a:moveTo>
                  <a:cubicBezTo>
                    <a:pt x="6910" y="0"/>
                    <a:pt x="6681" y="63"/>
                    <a:pt x="6405" y="195"/>
                  </a:cubicBezTo>
                  <a:cubicBezTo>
                    <a:pt x="5778" y="509"/>
                    <a:pt x="5580" y="1396"/>
                    <a:pt x="5316" y="1396"/>
                  </a:cubicBezTo>
                  <a:cubicBezTo>
                    <a:pt x="5243" y="1396"/>
                    <a:pt x="5165" y="1329"/>
                    <a:pt x="5071" y="1163"/>
                  </a:cubicBezTo>
                  <a:cubicBezTo>
                    <a:pt x="4773" y="591"/>
                    <a:pt x="4197" y="168"/>
                    <a:pt x="3744" y="168"/>
                  </a:cubicBezTo>
                  <a:cubicBezTo>
                    <a:pt x="3588" y="168"/>
                    <a:pt x="3447" y="218"/>
                    <a:pt x="3336" y="329"/>
                  </a:cubicBezTo>
                  <a:cubicBezTo>
                    <a:pt x="2915" y="718"/>
                    <a:pt x="3155" y="1264"/>
                    <a:pt x="2526" y="1264"/>
                  </a:cubicBezTo>
                  <a:cubicBezTo>
                    <a:pt x="2508" y="1264"/>
                    <a:pt x="2489" y="1264"/>
                    <a:pt x="2469" y="1263"/>
                  </a:cubicBezTo>
                  <a:cubicBezTo>
                    <a:pt x="2460" y="1262"/>
                    <a:pt x="2451" y="1262"/>
                    <a:pt x="2442" y="1262"/>
                  </a:cubicBezTo>
                  <a:cubicBezTo>
                    <a:pt x="1776" y="1262"/>
                    <a:pt x="839" y="2466"/>
                    <a:pt x="1168" y="2664"/>
                  </a:cubicBezTo>
                  <a:cubicBezTo>
                    <a:pt x="1501" y="2864"/>
                    <a:pt x="1468" y="3197"/>
                    <a:pt x="1001" y="3598"/>
                  </a:cubicBezTo>
                  <a:cubicBezTo>
                    <a:pt x="534" y="3965"/>
                    <a:pt x="0" y="4565"/>
                    <a:pt x="601" y="4832"/>
                  </a:cubicBezTo>
                  <a:cubicBezTo>
                    <a:pt x="1201" y="5099"/>
                    <a:pt x="1168" y="5532"/>
                    <a:pt x="1001" y="5733"/>
                  </a:cubicBezTo>
                  <a:cubicBezTo>
                    <a:pt x="805" y="5896"/>
                    <a:pt x="1347" y="6734"/>
                    <a:pt x="2124" y="6734"/>
                  </a:cubicBezTo>
                  <a:cubicBezTo>
                    <a:pt x="2139" y="6734"/>
                    <a:pt x="2154" y="6734"/>
                    <a:pt x="2169" y="6733"/>
                  </a:cubicBezTo>
                  <a:cubicBezTo>
                    <a:pt x="2175" y="6733"/>
                    <a:pt x="2181" y="6733"/>
                    <a:pt x="2187" y="6733"/>
                  </a:cubicBezTo>
                  <a:cubicBezTo>
                    <a:pt x="3057" y="6733"/>
                    <a:pt x="8907" y="11103"/>
                    <a:pt x="8907" y="11103"/>
                  </a:cubicBezTo>
                  <a:cubicBezTo>
                    <a:pt x="8907" y="11103"/>
                    <a:pt x="9265" y="11269"/>
                    <a:pt x="9601" y="11269"/>
                  </a:cubicBezTo>
                  <a:cubicBezTo>
                    <a:pt x="9807" y="11269"/>
                    <a:pt x="10006" y="11206"/>
                    <a:pt x="10108" y="11003"/>
                  </a:cubicBezTo>
                  <a:cubicBezTo>
                    <a:pt x="10408" y="10503"/>
                    <a:pt x="10108" y="9669"/>
                    <a:pt x="10575" y="9502"/>
                  </a:cubicBezTo>
                  <a:cubicBezTo>
                    <a:pt x="11008" y="9369"/>
                    <a:pt x="12009" y="9335"/>
                    <a:pt x="11942" y="8801"/>
                  </a:cubicBezTo>
                  <a:cubicBezTo>
                    <a:pt x="11876" y="8234"/>
                    <a:pt x="11242" y="7801"/>
                    <a:pt x="11675" y="7434"/>
                  </a:cubicBezTo>
                  <a:cubicBezTo>
                    <a:pt x="12109" y="7067"/>
                    <a:pt x="13010" y="6567"/>
                    <a:pt x="12609" y="6133"/>
                  </a:cubicBezTo>
                  <a:cubicBezTo>
                    <a:pt x="12209" y="5699"/>
                    <a:pt x="11842" y="4965"/>
                    <a:pt x="12176" y="4732"/>
                  </a:cubicBezTo>
                  <a:cubicBezTo>
                    <a:pt x="12498" y="4474"/>
                    <a:pt x="12103" y="3093"/>
                    <a:pt x="11293" y="3093"/>
                  </a:cubicBezTo>
                  <a:cubicBezTo>
                    <a:pt x="11265" y="3093"/>
                    <a:pt x="11237" y="3094"/>
                    <a:pt x="11208" y="3097"/>
                  </a:cubicBezTo>
                  <a:cubicBezTo>
                    <a:pt x="11170" y="3100"/>
                    <a:pt x="11133" y="3102"/>
                    <a:pt x="11098" y="3102"/>
                  </a:cubicBezTo>
                  <a:cubicBezTo>
                    <a:pt x="10353" y="3102"/>
                    <a:pt x="10476" y="2435"/>
                    <a:pt x="10508" y="1830"/>
                  </a:cubicBezTo>
                  <a:cubicBezTo>
                    <a:pt x="10508" y="1397"/>
                    <a:pt x="9902" y="1011"/>
                    <a:pt x="9422" y="1011"/>
                  </a:cubicBezTo>
                  <a:cubicBezTo>
                    <a:pt x="9198" y="1011"/>
                    <a:pt x="9002" y="1095"/>
                    <a:pt x="8907" y="1296"/>
                  </a:cubicBezTo>
                  <a:cubicBezTo>
                    <a:pt x="8829" y="1461"/>
                    <a:pt x="8726" y="1529"/>
                    <a:pt x="8612" y="1529"/>
                  </a:cubicBezTo>
                  <a:cubicBezTo>
                    <a:pt x="8291" y="1529"/>
                    <a:pt x="7887" y="982"/>
                    <a:pt x="7739" y="562"/>
                  </a:cubicBezTo>
                  <a:cubicBezTo>
                    <a:pt x="7633" y="199"/>
                    <a:pt x="7430" y="0"/>
                    <a:pt x="70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95;p72">
              <a:extLst>
                <a:ext uri="{FF2B5EF4-FFF2-40B4-BE49-F238E27FC236}">
                  <a16:creationId xmlns:a16="http://schemas.microsoft.com/office/drawing/2014/main" id="{53169BC8-0EDE-9635-7EC4-8E2463DF0222}"/>
                </a:ext>
              </a:extLst>
            </p:cNvPr>
            <p:cNvSpPr/>
            <p:nvPr/>
          </p:nvSpPr>
          <p:spPr>
            <a:xfrm>
              <a:off x="7206591" y="1954123"/>
              <a:ext cx="114205" cy="134691"/>
            </a:xfrm>
            <a:custGeom>
              <a:avLst/>
              <a:gdLst/>
              <a:ahLst/>
              <a:cxnLst/>
              <a:rect l="l" t="t" r="r" b="b"/>
              <a:pathLst>
                <a:path w="5138" h="6015" extrusionOk="0">
                  <a:moveTo>
                    <a:pt x="1568" y="1"/>
                  </a:moveTo>
                  <a:cubicBezTo>
                    <a:pt x="1568" y="1"/>
                    <a:pt x="1" y="3670"/>
                    <a:pt x="1668" y="5672"/>
                  </a:cubicBezTo>
                  <a:cubicBezTo>
                    <a:pt x="1870" y="5910"/>
                    <a:pt x="2074" y="6015"/>
                    <a:pt x="2277" y="6015"/>
                  </a:cubicBezTo>
                  <a:cubicBezTo>
                    <a:pt x="3746" y="6015"/>
                    <a:pt x="5138" y="501"/>
                    <a:pt x="5138" y="501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96;p72">
              <a:extLst>
                <a:ext uri="{FF2B5EF4-FFF2-40B4-BE49-F238E27FC236}">
                  <a16:creationId xmlns:a16="http://schemas.microsoft.com/office/drawing/2014/main" id="{8C180765-B221-9EBB-B39E-D9D8EC87C155}"/>
                </a:ext>
              </a:extLst>
            </p:cNvPr>
            <p:cNvSpPr/>
            <p:nvPr/>
          </p:nvSpPr>
          <p:spPr>
            <a:xfrm>
              <a:off x="7211793" y="1951481"/>
              <a:ext cx="199536" cy="251401"/>
            </a:xfrm>
            <a:custGeom>
              <a:avLst/>
              <a:gdLst/>
              <a:ahLst/>
              <a:cxnLst/>
              <a:rect l="l" t="t" r="r" b="b"/>
              <a:pathLst>
                <a:path w="8977" h="11227" extrusionOk="0">
                  <a:moveTo>
                    <a:pt x="4764" y="0"/>
                  </a:moveTo>
                  <a:cubicBezTo>
                    <a:pt x="4374" y="0"/>
                    <a:pt x="3972" y="59"/>
                    <a:pt x="3569" y="186"/>
                  </a:cubicBezTo>
                  <a:cubicBezTo>
                    <a:pt x="734" y="1120"/>
                    <a:pt x="0" y="5289"/>
                    <a:pt x="400" y="7858"/>
                  </a:cubicBezTo>
                  <a:cubicBezTo>
                    <a:pt x="434" y="8025"/>
                    <a:pt x="467" y="8158"/>
                    <a:pt x="500" y="8291"/>
                  </a:cubicBezTo>
                  <a:cubicBezTo>
                    <a:pt x="767" y="9259"/>
                    <a:pt x="1401" y="10126"/>
                    <a:pt x="2268" y="10660"/>
                  </a:cubicBezTo>
                  <a:cubicBezTo>
                    <a:pt x="2851" y="11038"/>
                    <a:pt x="3516" y="11226"/>
                    <a:pt x="4183" y="11226"/>
                  </a:cubicBezTo>
                  <a:cubicBezTo>
                    <a:pt x="5044" y="11226"/>
                    <a:pt x="5909" y="10913"/>
                    <a:pt x="6605" y="10293"/>
                  </a:cubicBezTo>
                  <a:cubicBezTo>
                    <a:pt x="8106" y="8992"/>
                    <a:pt x="8206" y="7324"/>
                    <a:pt x="8606" y="4489"/>
                  </a:cubicBezTo>
                  <a:cubicBezTo>
                    <a:pt x="8977" y="2037"/>
                    <a:pt x="7058" y="0"/>
                    <a:pt x="4764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97;p72">
              <a:extLst>
                <a:ext uri="{FF2B5EF4-FFF2-40B4-BE49-F238E27FC236}">
                  <a16:creationId xmlns:a16="http://schemas.microsoft.com/office/drawing/2014/main" id="{DC68997E-4605-E11C-9A41-6AED3844EC3A}"/>
                </a:ext>
              </a:extLst>
            </p:cNvPr>
            <p:cNvSpPr/>
            <p:nvPr/>
          </p:nvSpPr>
          <p:spPr>
            <a:xfrm>
              <a:off x="7293345" y="2052628"/>
              <a:ext cx="13359" cy="18787"/>
            </a:xfrm>
            <a:custGeom>
              <a:avLst/>
              <a:gdLst/>
              <a:ahLst/>
              <a:cxnLst/>
              <a:rect l="l" t="t" r="r" b="b"/>
              <a:pathLst>
                <a:path w="601" h="839" extrusionOk="0">
                  <a:moveTo>
                    <a:pt x="292" y="1"/>
                  </a:moveTo>
                  <a:cubicBezTo>
                    <a:pt x="145" y="1"/>
                    <a:pt x="34" y="158"/>
                    <a:pt x="34" y="372"/>
                  </a:cubicBezTo>
                  <a:cubicBezTo>
                    <a:pt x="0" y="605"/>
                    <a:pt x="100" y="806"/>
                    <a:pt x="267" y="839"/>
                  </a:cubicBezTo>
                  <a:cubicBezTo>
                    <a:pt x="434" y="839"/>
                    <a:pt x="567" y="672"/>
                    <a:pt x="567" y="439"/>
                  </a:cubicBezTo>
                  <a:cubicBezTo>
                    <a:pt x="601" y="205"/>
                    <a:pt x="467" y="5"/>
                    <a:pt x="334" y="5"/>
                  </a:cubicBezTo>
                  <a:cubicBezTo>
                    <a:pt x="320" y="2"/>
                    <a:pt x="306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98;p72">
              <a:extLst>
                <a:ext uri="{FF2B5EF4-FFF2-40B4-BE49-F238E27FC236}">
                  <a16:creationId xmlns:a16="http://schemas.microsoft.com/office/drawing/2014/main" id="{3A81AE5E-5604-E233-5873-2422DFE85269}"/>
                </a:ext>
              </a:extLst>
            </p:cNvPr>
            <p:cNvSpPr/>
            <p:nvPr/>
          </p:nvSpPr>
          <p:spPr>
            <a:xfrm>
              <a:off x="7235509" y="2047500"/>
              <a:ext cx="13359" cy="18787"/>
            </a:xfrm>
            <a:custGeom>
              <a:avLst/>
              <a:gdLst/>
              <a:ahLst/>
              <a:cxnLst/>
              <a:rect l="l" t="t" r="r" b="b"/>
              <a:pathLst>
                <a:path w="601" h="839" extrusionOk="0">
                  <a:moveTo>
                    <a:pt x="334" y="0"/>
                  </a:moveTo>
                  <a:cubicBezTo>
                    <a:pt x="167" y="0"/>
                    <a:pt x="34" y="167"/>
                    <a:pt x="34" y="401"/>
                  </a:cubicBezTo>
                  <a:cubicBezTo>
                    <a:pt x="0" y="634"/>
                    <a:pt x="101" y="834"/>
                    <a:pt x="267" y="834"/>
                  </a:cubicBezTo>
                  <a:cubicBezTo>
                    <a:pt x="277" y="837"/>
                    <a:pt x="287" y="838"/>
                    <a:pt x="297" y="838"/>
                  </a:cubicBezTo>
                  <a:cubicBezTo>
                    <a:pt x="425" y="838"/>
                    <a:pt x="568" y="653"/>
                    <a:pt x="568" y="467"/>
                  </a:cubicBezTo>
                  <a:cubicBezTo>
                    <a:pt x="601" y="234"/>
                    <a:pt x="467" y="34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99;p72">
              <a:extLst>
                <a:ext uri="{FF2B5EF4-FFF2-40B4-BE49-F238E27FC236}">
                  <a16:creationId xmlns:a16="http://schemas.microsoft.com/office/drawing/2014/main" id="{4C49C7A8-50FE-AD0E-12E9-1EC8D0CFAABC}"/>
                </a:ext>
              </a:extLst>
            </p:cNvPr>
            <p:cNvSpPr/>
            <p:nvPr/>
          </p:nvSpPr>
          <p:spPr>
            <a:xfrm>
              <a:off x="7238466" y="2061697"/>
              <a:ext cx="28207" cy="49017"/>
            </a:xfrm>
            <a:custGeom>
              <a:avLst/>
              <a:gdLst/>
              <a:ahLst/>
              <a:cxnLst/>
              <a:rect l="l" t="t" r="r" b="b"/>
              <a:pathLst>
                <a:path w="1269" h="2189" extrusionOk="0">
                  <a:moveTo>
                    <a:pt x="1268" y="0"/>
                  </a:moveTo>
                  <a:lnTo>
                    <a:pt x="1268" y="0"/>
                  </a:lnTo>
                  <a:cubicBezTo>
                    <a:pt x="935" y="667"/>
                    <a:pt x="501" y="1301"/>
                    <a:pt x="1" y="1868"/>
                  </a:cubicBezTo>
                  <a:cubicBezTo>
                    <a:pt x="241" y="2082"/>
                    <a:pt x="545" y="2189"/>
                    <a:pt x="862" y="2189"/>
                  </a:cubicBezTo>
                  <a:cubicBezTo>
                    <a:pt x="942" y="2189"/>
                    <a:pt x="1022" y="2182"/>
                    <a:pt x="1102" y="2168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00;p72">
              <a:extLst>
                <a:ext uri="{FF2B5EF4-FFF2-40B4-BE49-F238E27FC236}">
                  <a16:creationId xmlns:a16="http://schemas.microsoft.com/office/drawing/2014/main" id="{793D68B3-C842-51C1-FC20-84AB90EED237}"/>
                </a:ext>
              </a:extLst>
            </p:cNvPr>
            <p:cNvSpPr/>
            <p:nvPr/>
          </p:nvSpPr>
          <p:spPr>
            <a:xfrm>
              <a:off x="7226618" y="2022017"/>
              <a:ext cx="32074" cy="10390"/>
            </a:xfrm>
            <a:custGeom>
              <a:avLst/>
              <a:gdLst/>
              <a:ahLst/>
              <a:cxnLst/>
              <a:rect l="l" t="t" r="r" b="b"/>
              <a:pathLst>
                <a:path w="1443" h="464" extrusionOk="0">
                  <a:moveTo>
                    <a:pt x="778" y="0"/>
                  </a:moveTo>
                  <a:cubicBezTo>
                    <a:pt x="529" y="0"/>
                    <a:pt x="281" y="68"/>
                    <a:pt x="67" y="204"/>
                  </a:cubicBezTo>
                  <a:cubicBezTo>
                    <a:pt x="34" y="271"/>
                    <a:pt x="0" y="338"/>
                    <a:pt x="34" y="405"/>
                  </a:cubicBezTo>
                  <a:cubicBezTo>
                    <a:pt x="34" y="405"/>
                    <a:pt x="67" y="438"/>
                    <a:pt x="100" y="438"/>
                  </a:cubicBezTo>
                  <a:cubicBezTo>
                    <a:pt x="117" y="455"/>
                    <a:pt x="134" y="463"/>
                    <a:pt x="154" y="463"/>
                  </a:cubicBezTo>
                  <a:cubicBezTo>
                    <a:pt x="175" y="463"/>
                    <a:pt x="200" y="455"/>
                    <a:pt x="234" y="438"/>
                  </a:cubicBezTo>
                  <a:cubicBezTo>
                    <a:pt x="400" y="334"/>
                    <a:pt x="606" y="282"/>
                    <a:pt x="819" y="282"/>
                  </a:cubicBezTo>
                  <a:cubicBezTo>
                    <a:pt x="946" y="282"/>
                    <a:pt x="1076" y="300"/>
                    <a:pt x="1201" y="338"/>
                  </a:cubicBezTo>
                  <a:cubicBezTo>
                    <a:pt x="1227" y="353"/>
                    <a:pt x="1251" y="360"/>
                    <a:pt x="1273" y="360"/>
                  </a:cubicBezTo>
                  <a:cubicBezTo>
                    <a:pt x="1392" y="360"/>
                    <a:pt x="1442" y="161"/>
                    <a:pt x="1301" y="104"/>
                  </a:cubicBezTo>
                  <a:cubicBezTo>
                    <a:pt x="1134" y="35"/>
                    <a:pt x="956" y="0"/>
                    <a:pt x="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01;p72">
              <a:extLst>
                <a:ext uri="{FF2B5EF4-FFF2-40B4-BE49-F238E27FC236}">
                  <a16:creationId xmlns:a16="http://schemas.microsoft.com/office/drawing/2014/main" id="{E7D03D6F-3130-60B1-E3F5-A17F017EDB91}"/>
                </a:ext>
              </a:extLst>
            </p:cNvPr>
            <p:cNvSpPr/>
            <p:nvPr/>
          </p:nvSpPr>
          <p:spPr>
            <a:xfrm>
              <a:off x="7292590" y="2025734"/>
              <a:ext cx="29696" cy="14309"/>
            </a:xfrm>
            <a:custGeom>
              <a:avLst/>
              <a:gdLst/>
              <a:ahLst/>
              <a:cxnLst/>
              <a:rect l="l" t="t" r="r" b="b"/>
              <a:pathLst>
                <a:path w="1336" h="639" extrusionOk="0">
                  <a:moveTo>
                    <a:pt x="230" y="0"/>
                  </a:moveTo>
                  <a:cubicBezTo>
                    <a:pt x="187" y="0"/>
                    <a:pt x="144" y="2"/>
                    <a:pt x="101" y="5"/>
                  </a:cubicBezTo>
                  <a:cubicBezTo>
                    <a:pt x="34" y="38"/>
                    <a:pt x="1" y="105"/>
                    <a:pt x="1" y="172"/>
                  </a:cubicBezTo>
                  <a:cubicBezTo>
                    <a:pt x="26" y="247"/>
                    <a:pt x="70" y="285"/>
                    <a:pt x="118" y="285"/>
                  </a:cubicBezTo>
                  <a:cubicBezTo>
                    <a:pt x="134" y="285"/>
                    <a:pt x="151" y="280"/>
                    <a:pt x="168" y="272"/>
                  </a:cubicBezTo>
                  <a:cubicBezTo>
                    <a:pt x="201" y="269"/>
                    <a:pt x="235" y="267"/>
                    <a:pt x="269" y="267"/>
                  </a:cubicBezTo>
                  <a:cubicBezTo>
                    <a:pt x="568" y="267"/>
                    <a:pt x="862" y="399"/>
                    <a:pt x="1102" y="639"/>
                  </a:cubicBezTo>
                  <a:lnTo>
                    <a:pt x="1269" y="639"/>
                  </a:lnTo>
                  <a:cubicBezTo>
                    <a:pt x="1335" y="572"/>
                    <a:pt x="1335" y="505"/>
                    <a:pt x="1269" y="439"/>
                  </a:cubicBezTo>
                  <a:cubicBezTo>
                    <a:pt x="998" y="138"/>
                    <a:pt x="619" y="0"/>
                    <a:pt x="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02;p72">
              <a:extLst>
                <a:ext uri="{FF2B5EF4-FFF2-40B4-BE49-F238E27FC236}">
                  <a16:creationId xmlns:a16="http://schemas.microsoft.com/office/drawing/2014/main" id="{38843CFE-9DC9-15E9-8319-67DD31D5B6E1}"/>
                </a:ext>
              </a:extLst>
            </p:cNvPr>
            <p:cNvSpPr/>
            <p:nvPr/>
          </p:nvSpPr>
          <p:spPr>
            <a:xfrm>
              <a:off x="7351181" y="1969059"/>
              <a:ext cx="89732" cy="173139"/>
            </a:xfrm>
            <a:custGeom>
              <a:avLst/>
              <a:gdLst/>
              <a:ahLst/>
              <a:cxnLst/>
              <a:rect l="l" t="t" r="r" b="b"/>
              <a:pathLst>
                <a:path w="4037" h="7732" extrusionOk="0">
                  <a:moveTo>
                    <a:pt x="534" y="1"/>
                  </a:moveTo>
                  <a:lnTo>
                    <a:pt x="200" y="501"/>
                  </a:lnTo>
                  <a:cubicBezTo>
                    <a:pt x="1101" y="935"/>
                    <a:pt x="801" y="2002"/>
                    <a:pt x="534" y="2469"/>
                  </a:cubicBezTo>
                  <a:cubicBezTo>
                    <a:pt x="0" y="3437"/>
                    <a:pt x="400" y="5138"/>
                    <a:pt x="1101" y="5905"/>
                  </a:cubicBezTo>
                  <a:cubicBezTo>
                    <a:pt x="1101" y="5905"/>
                    <a:pt x="1173" y="5569"/>
                    <a:pt x="1419" y="5569"/>
                  </a:cubicBezTo>
                  <a:cubicBezTo>
                    <a:pt x="1463" y="5569"/>
                    <a:pt x="1512" y="5580"/>
                    <a:pt x="1568" y="5605"/>
                  </a:cubicBezTo>
                  <a:cubicBezTo>
                    <a:pt x="1935" y="5738"/>
                    <a:pt x="1568" y="7673"/>
                    <a:pt x="1568" y="7673"/>
                  </a:cubicBezTo>
                  <a:cubicBezTo>
                    <a:pt x="1568" y="7673"/>
                    <a:pt x="1599" y="7731"/>
                    <a:pt x="1673" y="7731"/>
                  </a:cubicBezTo>
                  <a:cubicBezTo>
                    <a:pt x="1829" y="7731"/>
                    <a:pt x="2178" y="7470"/>
                    <a:pt x="2836" y="5838"/>
                  </a:cubicBezTo>
                  <a:cubicBezTo>
                    <a:pt x="3703" y="3637"/>
                    <a:pt x="4036" y="1736"/>
                    <a:pt x="3669" y="802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03;p72">
              <a:extLst>
                <a:ext uri="{FF2B5EF4-FFF2-40B4-BE49-F238E27FC236}">
                  <a16:creationId xmlns:a16="http://schemas.microsoft.com/office/drawing/2014/main" id="{1B58DEF1-2C9A-C112-AE95-A7E249BC4E6A}"/>
                </a:ext>
              </a:extLst>
            </p:cNvPr>
            <p:cNvSpPr/>
            <p:nvPr/>
          </p:nvSpPr>
          <p:spPr>
            <a:xfrm>
              <a:off x="7360095" y="2063667"/>
              <a:ext cx="77107" cy="71387"/>
            </a:xfrm>
            <a:custGeom>
              <a:avLst/>
              <a:gdLst/>
              <a:ahLst/>
              <a:cxnLst/>
              <a:rect l="l" t="t" r="r" b="b"/>
              <a:pathLst>
                <a:path w="3469" h="3188" extrusionOk="0">
                  <a:moveTo>
                    <a:pt x="2037" y="1"/>
                  </a:moveTo>
                  <a:cubicBezTo>
                    <a:pt x="1178" y="1"/>
                    <a:pt x="486" y="958"/>
                    <a:pt x="266" y="1680"/>
                  </a:cubicBezTo>
                  <a:cubicBezTo>
                    <a:pt x="1" y="2447"/>
                    <a:pt x="309" y="3188"/>
                    <a:pt x="1030" y="3188"/>
                  </a:cubicBezTo>
                  <a:cubicBezTo>
                    <a:pt x="1124" y="3188"/>
                    <a:pt x="1226" y="3175"/>
                    <a:pt x="1334" y="3148"/>
                  </a:cubicBezTo>
                  <a:cubicBezTo>
                    <a:pt x="2034" y="2948"/>
                    <a:pt x="2601" y="2514"/>
                    <a:pt x="2968" y="1880"/>
                  </a:cubicBezTo>
                  <a:cubicBezTo>
                    <a:pt x="3469" y="1146"/>
                    <a:pt x="3068" y="179"/>
                    <a:pt x="2201" y="12"/>
                  </a:cubicBezTo>
                  <a:cubicBezTo>
                    <a:pt x="2146" y="4"/>
                    <a:pt x="2091" y="1"/>
                    <a:pt x="2037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04;p72">
              <a:extLst>
                <a:ext uri="{FF2B5EF4-FFF2-40B4-BE49-F238E27FC236}">
                  <a16:creationId xmlns:a16="http://schemas.microsoft.com/office/drawing/2014/main" id="{D07A1836-F275-C932-9EE0-5E81692FAC64}"/>
                </a:ext>
              </a:extLst>
            </p:cNvPr>
            <p:cNvSpPr/>
            <p:nvPr/>
          </p:nvSpPr>
          <p:spPr>
            <a:xfrm>
              <a:off x="7265917" y="2101287"/>
              <a:ext cx="49701" cy="46330"/>
            </a:xfrm>
            <a:custGeom>
              <a:avLst/>
              <a:gdLst/>
              <a:ahLst/>
              <a:cxnLst/>
              <a:rect l="l" t="t" r="r" b="b"/>
              <a:pathLst>
                <a:path w="2236" h="2069" extrusionOk="0">
                  <a:moveTo>
                    <a:pt x="2068" y="0"/>
                  </a:moveTo>
                  <a:cubicBezTo>
                    <a:pt x="1535" y="400"/>
                    <a:pt x="934" y="701"/>
                    <a:pt x="300" y="868"/>
                  </a:cubicBezTo>
                  <a:cubicBezTo>
                    <a:pt x="100" y="934"/>
                    <a:pt x="0" y="968"/>
                    <a:pt x="0" y="968"/>
                  </a:cubicBezTo>
                  <a:cubicBezTo>
                    <a:pt x="200" y="1335"/>
                    <a:pt x="400" y="1668"/>
                    <a:pt x="567" y="2068"/>
                  </a:cubicBezTo>
                  <a:lnTo>
                    <a:pt x="767" y="2002"/>
                  </a:lnTo>
                  <a:cubicBezTo>
                    <a:pt x="1701" y="1735"/>
                    <a:pt x="2068" y="1301"/>
                    <a:pt x="2168" y="901"/>
                  </a:cubicBezTo>
                  <a:cubicBezTo>
                    <a:pt x="2235" y="701"/>
                    <a:pt x="2235" y="501"/>
                    <a:pt x="2168" y="300"/>
                  </a:cubicBezTo>
                  <a:cubicBezTo>
                    <a:pt x="2135" y="200"/>
                    <a:pt x="2102" y="100"/>
                    <a:pt x="2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05;p72">
              <a:extLst>
                <a:ext uri="{FF2B5EF4-FFF2-40B4-BE49-F238E27FC236}">
                  <a16:creationId xmlns:a16="http://schemas.microsoft.com/office/drawing/2014/main" id="{0C565333-1820-6912-E9A4-7B29F437588F}"/>
                </a:ext>
              </a:extLst>
            </p:cNvPr>
            <p:cNvSpPr/>
            <p:nvPr/>
          </p:nvSpPr>
          <p:spPr>
            <a:xfrm>
              <a:off x="7272585" y="2101287"/>
              <a:ext cx="41543" cy="26916"/>
            </a:xfrm>
            <a:custGeom>
              <a:avLst/>
              <a:gdLst/>
              <a:ahLst/>
              <a:cxnLst/>
              <a:rect l="l" t="t" r="r" b="b"/>
              <a:pathLst>
                <a:path w="1869" h="1202" extrusionOk="0">
                  <a:moveTo>
                    <a:pt x="1735" y="0"/>
                  </a:moveTo>
                  <a:cubicBezTo>
                    <a:pt x="1235" y="400"/>
                    <a:pt x="634" y="701"/>
                    <a:pt x="0" y="868"/>
                  </a:cubicBezTo>
                  <a:lnTo>
                    <a:pt x="167" y="1201"/>
                  </a:lnTo>
                  <a:cubicBezTo>
                    <a:pt x="1068" y="934"/>
                    <a:pt x="1668" y="667"/>
                    <a:pt x="1868" y="300"/>
                  </a:cubicBezTo>
                  <a:cubicBezTo>
                    <a:pt x="1835" y="200"/>
                    <a:pt x="1802" y="10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06;p72">
              <a:extLst>
                <a:ext uri="{FF2B5EF4-FFF2-40B4-BE49-F238E27FC236}">
                  <a16:creationId xmlns:a16="http://schemas.microsoft.com/office/drawing/2014/main" id="{DECCCBAC-775B-1D14-A3BF-9028CF21B654}"/>
                </a:ext>
              </a:extLst>
            </p:cNvPr>
            <p:cNvSpPr/>
            <p:nvPr/>
          </p:nvSpPr>
          <p:spPr>
            <a:xfrm>
              <a:off x="7282965" y="2121440"/>
              <a:ext cx="31163" cy="24677"/>
            </a:xfrm>
            <a:custGeom>
              <a:avLst/>
              <a:gdLst/>
              <a:ahLst/>
              <a:cxnLst/>
              <a:rect l="l" t="t" r="r" b="b"/>
              <a:pathLst>
                <a:path w="1402" h="1102" extrusionOk="0">
                  <a:moveTo>
                    <a:pt x="1401" y="1"/>
                  </a:moveTo>
                  <a:cubicBezTo>
                    <a:pt x="1034" y="101"/>
                    <a:pt x="701" y="268"/>
                    <a:pt x="401" y="501"/>
                  </a:cubicBezTo>
                  <a:cubicBezTo>
                    <a:pt x="200" y="668"/>
                    <a:pt x="67" y="868"/>
                    <a:pt x="0" y="1102"/>
                  </a:cubicBezTo>
                  <a:cubicBezTo>
                    <a:pt x="934" y="835"/>
                    <a:pt x="1301" y="401"/>
                    <a:pt x="1401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07;p72">
              <a:extLst>
                <a:ext uri="{FF2B5EF4-FFF2-40B4-BE49-F238E27FC236}">
                  <a16:creationId xmlns:a16="http://schemas.microsoft.com/office/drawing/2014/main" id="{37A146F3-8F3C-3860-7D6C-6EEA7C10AE4C}"/>
                </a:ext>
              </a:extLst>
            </p:cNvPr>
            <p:cNvSpPr/>
            <p:nvPr/>
          </p:nvSpPr>
          <p:spPr>
            <a:xfrm>
              <a:off x="7236999" y="1928618"/>
              <a:ext cx="180598" cy="72171"/>
            </a:xfrm>
            <a:custGeom>
              <a:avLst/>
              <a:gdLst/>
              <a:ahLst/>
              <a:cxnLst/>
              <a:rect l="l" t="t" r="r" b="b"/>
              <a:pathLst>
                <a:path w="8125" h="3223" extrusionOk="0">
                  <a:moveTo>
                    <a:pt x="4447" y="0"/>
                  </a:moveTo>
                  <a:cubicBezTo>
                    <a:pt x="4156" y="0"/>
                    <a:pt x="3871" y="43"/>
                    <a:pt x="3603" y="139"/>
                  </a:cubicBezTo>
                  <a:cubicBezTo>
                    <a:pt x="3603" y="139"/>
                    <a:pt x="2068" y="139"/>
                    <a:pt x="1301" y="773"/>
                  </a:cubicBezTo>
                  <a:cubicBezTo>
                    <a:pt x="534" y="1407"/>
                    <a:pt x="0" y="2407"/>
                    <a:pt x="267" y="2507"/>
                  </a:cubicBezTo>
                  <a:cubicBezTo>
                    <a:pt x="289" y="2512"/>
                    <a:pt x="313" y="2515"/>
                    <a:pt x="339" y="2515"/>
                  </a:cubicBezTo>
                  <a:cubicBezTo>
                    <a:pt x="641" y="2515"/>
                    <a:pt x="1229" y="2226"/>
                    <a:pt x="1487" y="2226"/>
                  </a:cubicBezTo>
                  <a:cubicBezTo>
                    <a:pt x="1520" y="2226"/>
                    <a:pt x="1547" y="2230"/>
                    <a:pt x="1568" y="2241"/>
                  </a:cubicBezTo>
                  <a:cubicBezTo>
                    <a:pt x="1740" y="2326"/>
                    <a:pt x="1764" y="3223"/>
                    <a:pt x="2252" y="3223"/>
                  </a:cubicBezTo>
                  <a:cubicBezTo>
                    <a:pt x="2333" y="3223"/>
                    <a:pt x="2426" y="3198"/>
                    <a:pt x="2535" y="3141"/>
                  </a:cubicBezTo>
                  <a:cubicBezTo>
                    <a:pt x="3303" y="2708"/>
                    <a:pt x="2869" y="2708"/>
                    <a:pt x="3503" y="2574"/>
                  </a:cubicBezTo>
                  <a:cubicBezTo>
                    <a:pt x="3565" y="2558"/>
                    <a:pt x="3625" y="2550"/>
                    <a:pt x="3682" y="2550"/>
                  </a:cubicBezTo>
                  <a:cubicBezTo>
                    <a:pt x="4195" y="2550"/>
                    <a:pt x="4514" y="3142"/>
                    <a:pt x="4753" y="3142"/>
                  </a:cubicBezTo>
                  <a:cubicBezTo>
                    <a:pt x="4759" y="3142"/>
                    <a:pt x="4765" y="3142"/>
                    <a:pt x="4770" y="3141"/>
                  </a:cubicBezTo>
                  <a:cubicBezTo>
                    <a:pt x="4970" y="3075"/>
                    <a:pt x="5137" y="3008"/>
                    <a:pt x="5304" y="2874"/>
                  </a:cubicBezTo>
                  <a:cubicBezTo>
                    <a:pt x="5304" y="2874"/>
                    <a:pt x="4470" y="2608"/>
                    <a:pt x="4437" y="2341"/>
                  </a:cubicBezTo>
                  <a:cubicBezTo>
                    <a:pt x="4370" y="2074"/>
                    <a:pt x="3603" y="1907"/>
                    <a:pt x="3603" y="1907"/>
                  </a:cubicBezTo>
                  <a:cubicBezTo>
                    <a:pt x="3603" y="1907"/>
                    <a:pt x="4063" y="1748"/>
                    <a:pt x="4458" y="1748"/>
                  </a:cubicBezTo>
                  <a:cubicBezTo>
                    <a:pt x="4636" y="1748"/>
                    <a:pt x="4800" y="1781"/>
                    <a:pt x="4904" y="1874"/>
                  </a:cubicBezTo>
                  <a:cubicBezTo>
                    <a:pt x="5204" y="2141"/>
                    <a:pt x="5037" y="2741"/>
                    <a:pt x="5838" y="2741"/>
                  </a:cubicBezTo>
                  <a:cubicBezTo>
                    <a:pt x="5856" y="2740"/>
                    <a:pt x="5874" y="2740"/>
                    <a:pt x="5893" y="2740"/>
                  </a:cubicBezTo>
                  <a:cubicBezTo>
                    <a:pt x="6352" y="2740"/>
                    <a:pt x="6947" y="2963"/>
                    <a:pt x="7396" y="2963"/>
                  </a:cubicBezTo>
                  <a:cubicBezTo>
                    <a:pt x="7730" y="2963"/>
                    <a:pt x="7984" y="2839"/>
                    <a:pt x="8039" y="2407"/>
                  </a:cubicBezTo>
                  <a:cubicBezTo>
                    <a:pt x="8125" y="1522"/>
                    <a:pt x="6180" y="0"/>
                    <a:pt x="4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08;p72">
              <a:extLst>
                <a:ext uri="{FF2B5EF4-FFF2-40B4-BE49-F238E27FC236}">
                  <a16:creationId xmlns:a16="http://schemas.microsoft.com/office/drawing/2014/main" id="{C6311604-E90D-35AB-CA70-853AB1210155}"/>
                </a:ext>
              </a:extLst>
            </p:cNvPr>
            <p:cNvSpPr/>
            <p:nvPr/>
          </p:nvSpPr>
          <p:spPr>
            <a:xfrm>
              <a:off x="7291856" y="2239471"/>
              <a:ext cx="138677" cy="109074"/>
            </a:xfrm>
            <a:custGeom>
              <a:avLst/>
              <a:gdLst/>
              <a:ahLst/>
              <a:cxnLst/>
              <a:rect l="l" t="t" r="r" b="b"/>
              <a:pathLst>
                <a:path w="6239" h="4871" extrusionOk="0">
                  <a:moveTo>
                    <a:pt x="5171" y="0"/>
                  </a:moveTo>
                  <a:lnTo>
                    <a:pt x="1302" y="1668"/>
                  </a:lnTo>
                  <a:lnTo>
                    <a:pt x="1" y="4203"/>
                  </a:lnTo>
                  <a:lnTo>
                    <a:pt x="1302" y="3336"/>
                  </a:lnTo>
                  <a:lnTo>
                    <a:pt x="2869" y="4870"/>
                  </a:lnTo>
                  <a:lnTo>
                    <a:pt x="6238" y="1501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09;p72">
              <a:extLst>
                <a:ext uri="{FF2B5EF4-FFF2-40B4-BE49-F238E27FC236}">
                  <a16:creationId xmlns:a16="http://schemas.microsoft.com/office/drawing/2014/main" id="{461701B1-2549-F041-18F3-9DDFBB700669}"/>
                </a:ext>
              </a:extLst>
            </p:cNvPr>
            <p:cNvSpPr/>
            <p:nvPr/>
          </p:nvSpPr>
          <p:spPr>
            <a:xfrm>
              <a:off x="7221417" y="2239471"/>
              <a:ext cx="81575" cy="94138"/>
            </a:xfrm>
            <a:custGeom>
              <a:avLst/>
              <a:gdLst/>
              <a:ahLst/>
              <a:cxnLst/>
              <a:rect l="l" t="t" r="r" b="b"/>
              <a:pathLst>
                <a:path w="3670" h="4204" extrusionOk="0">
                  <a:moveTo>
                    <a:pt x="2269" y="0"/>
                  </a:moveTo>
                  <a:cubicBezTo>
                    <a:pt x="2269" y="0"/>
                    <a:pt x="134" y="2569"/>
                    <a:pt x="1" y="4170"/>
                  </a:cubicBezTo>
                  <a:lnTo>
                    <a:pt x="1902" y="2936"/>
                  </a:lnTo>
                  <a:lnTo>
                    <a:pt x="3170" y="4203"/>
                  </a:lnTo>
                  <a:lnTo>
                    <a:pt x="3170" y="4203"/>
                  </a:lnTo>
                  <a:lnTo>
                    <a:pt x="2736" y="1968"/>
                  </a:lnTo>
                  <a:cubicBezTo>
                    <a:pt x="2736" y="1968"/>
                    <a:pt x="2803" y="1301"/>
                    <a:pt x="3670" y="6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10;p72">
              <a:extLst>
                <a:ext uri="{FF2B5EF4-FFF2-40B4-BE49-F238E27FC236}">
                  <a16:creationId xmlns:a16="http://schemas.microsoft.com/office/drawing/2014/main" id="{8EC68118-CB98-6862-E3AE-3398EE00CBB3}"/>
                </a:ext>
              </a:extLst>
            </p:cNvPr>
            <p:cNvSpPr/>
            <p:nvPr/>
          </p:nvSpPr>
          <p:spPr>
            <a:xfrm>
              <a:off x="7291856" y="2239471"/>
              <a:ext cx="138677" cy="109074"/>
            </a:xfrm>
            <a:custGeom>
              <a:avLst/>
              <a:gdLst/>
              <a:ahLst/>
              <a:cxnLst/>
              <a:rect l="l" t="t" r="r" b="b"/>
              <a:pathLst>
                <a:path w="6239" h="4871" extrusionOk="0">
                  <a:moveTo>
                    <a:pt x="5171" y="0"/>
                  </a:moveTo>
                  <a:lnTo>
                    <a:pt x="1302" y="1668"/>
                  </a:lnTo>
                  <a:lnTo>
                    <a:pt x="1" y="4203"/>
                  </a:lnTo>
                  <a:lnTo>
                    <a:pt x="1302" y="3336"/>
                  </a:lnTo>
                  <a:lnTo>
                    <a:pt x="2869" y="4870"/>
                  </a:lnTo>
                  <a:lnTo>
                    <a:pt x="6238" y="1501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11;p72">
              <a:extLst>
                <a:ext uri="{FF2B5EF4-FFF2-40B4-BE49-F238E27FC236}">
                  <a16:creationId xmlns:a16="http://schemas.microsoft.com/office/drawing/2014/main" id="{9ED3A84D-D920-BBF4-646E-AAAD6927CD78}"/>
                </a:ext>
              </a:extLst>
            </p:cNvPr>
            <p:cNvSpPr/>
            <p:nvPr/>
          </p:nvSpPr>
          <p:spPr>
            <a:xfrm>
              <a:off x="7221417" y="2239471"/>
              <a:ext cx="81575" cy="94138"/>
            </a:xfrm>
            <a:custGeom>
              <a:avLst/>
              <a:gdLst/>
              <a:ahLst/>
              <a:cxnLst/>
              <a:rect l="l" t="t" r="r" b="b"/>
              <a:pathLst>
                <a:path w="3670" h="4204" extrusionOk="0">
                  <a:moveTo>
                    <a:pt x="2269" y="0"/>
                  </a:moveTo>
                  <a:cubicBezTo>
                    <a:pt x="2269" y="0"/>
                    <a:pt x="134" y="2569"/>
                    <a:pt x="1" y="4170"/>
                  </a:cubicBezTo>
                  <a:lnTo>
                    <a:pt x="1902" y="2936"/>
                  </a:lnTo>
                  <a:lnTo>
                    <a:pt x="3170" y="4203"/>
                  </a:lnTo>
                  <a:lnTo>
                    <a:pt x="3170" y="4203"/>
                  </a:lnTo>
                  <a:lnTo>
                    <a:pt x="2736" y="1968"/>
                  </a:lnTo>
                  <a:cubicBezTo>
                    <a:pt x="2736" y="1968"/>
                    <a:pt x="2803" y="1301"/>
                    <a:pt x="3670" y="6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12;p72">
              <a:extLst>
                <a:ext uri="{FF2B5EF4-FFF2-40B4-BE49-F238E27FC236}">
                  <a16:creationId xmlns:a16="http://schemas.microsoft.com/office/drawing/2014/main" id="{8EABA186-0341-D584-0539-742809F1D202}"/>
                </a:ext>
              </a:extLst>
            </p:cNvPr>
            <p:cNvSpPr/>
            <p:nvPr/>
          </p:nvSpPr>
          <p:spPr>
            <a:xfrm>
              <a:off x="7041241" y="4392174"/>
              <a:ext cx="29696" cy="21698"/>
            </a:xfrm>
            <a:custGeom>
              <a:avLst/>
              <a:gdLst/>
              <a:ahLst/>
              <a:cxnLst/>
              <a:rect l="l" t="t" r="r" b="b"/>
              <a:pathLst>
                <a:path w="1336" h="969" extrusionOk="0">
                  <a:moveTo>
                    <a:pt x="301" y="134"/>
                  </a:moveTo>
                  <a:cubicBezTo>
                    <a:pt x="501" y="134"/>
                    <a:pt x="868" y="501"/>
                    <a:pt x="1135" y="801"/>
                  </a:cubicBezTo>
                  <a:cubicBezTo>
                    <a:pt x="601" y="768"/>
                    <a:pt x="268" y="635"/>
                    <a:pt x="168" y="468"/>
                  </a:cubicBezTo>
                  <a:cubicBezTo>
                    <a:pt x="134" y="368"/>
                    <a:pt x="134" y="268"/>
                    <a:pt x="201" y="201"/>
                  </a:cubicBezTo>
                  <a:cubicBezTo>
                    <a:pt x="234" y="168"/>
                    <a:pt x="268" y="134"/>
                    <a:pt x="301" y="134"/>
                  </a:cubicBezTo>
                  <a:close/>
                  <a:moveTo>
                    <a:pt x="301" y="1"/>
                  </a:moveTo>
                  <a:cubicBezTo>
                    <a:pt x="201" y="1"/>
                    <a:pt x="134" y="67"/>
                    <a:pt x="101" y="134"/>
                  </a:cubicBezTo>
                  <a:cubicBezTo>
                    <a:pt x="1" y="268"/>
                    <a:pt x="1" y="401"/>
                    <a:pt x="68" y="501"/>
                  </a:cubicBezTo>
                  <a:cubicBezTo>
                    <a:pt x="168" y="668"/>
                    <a:pt x="334" y="768"/>
                    <a:pt x="501" y="835"/>
                  </a:cubicBezTo>
                  <a:cubicBezTo>
                    <a:pt x="768" y="901"/>
                    <a:pt x="1002" y="935"/>
                    <a:pt x="1268" y="968"/>
                  </a:cubicBezTo>
                  <a:cubicBezTo>
                    <a:pt x="1302" y="968"/>
                    <a:pt x="1302" y="935"/>
                    <a:pt x="1335" y="935"/>
                  </a:cubicBezTo>
                  <a:cubicBezTo>
                    <a:pt x="1335" y="901"/>
                    <a:pt x="1335" y="868"/>
                    <a:pt x="1335" y="835"/>
                  </a:cubicBezTo>
                  <a:cubicBezTo>
                    <a:pt x="1268" y="768"/>
                    <a:pt x="668" y="1"/>
                    <a:pt x="3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13;p72">
              <a:extLst>
                <a:ext uri="{FF2B5EF4-FFF2-40B4-BE49-F238E27FC236}">
                  <a16:creationId xmlns:a16="http://schemas.microsoft.com/office/drawing/2014/main" id="{BEA743ED-F749-0EF1-2691-0564AC63232A}"/>
                </a:ext>
              </a:extLst>
            </p:cNvPr>
            <p:cNvSpPr/>
            <p:nvPr/>
          </p:nvSpPr>
          <p:spPr>
            <a:xfrm>
              <a:off x="7059045" y="4382948"/>
              <a:ext cx="19293" cy="30924"/>
            </a:xfrm>
            <a:custGeom>
              <a:avLst/>
              <a:gdLst/>
              <a:ahLst/>
              <a:cxnLst/>
              <a:rect l="l" t="t" r="r" b="b"/>
              <a:pathLst>
                <a:path w="868" h="1381" extrusionOk="0">
                  <a:moveTo>
                    <a:pt x="367" y="133"/>
                  </a:moveTo>
                  <a:cubicBezTo>
                    <a:pt x="385" y="133"/>
                    <a:pt x="407" y="137"/>
                    <a:pt x="434" y="146"/>
                  </a:cubicBezTo>
                  <a:lnTo>
                    <a:pt x="467" y="146"/>
                  </a:lnTo>
                  <a:cubicBezTo>
                    <a:pt x="501" y="179"/>
                    <a:pt x="534" y="213"/>
                    <a:pt x="568" y="246"/>
                  </a:cubicBezTo>
                  <a:cubicBezTo>
                    <a:pt x="634" y="546"/>
                    <a:pt x="601" y="880"/>
                    <a:pt x="467" y="1180"/>
                  </a:cubicBezTo>
                  <a:cubicBezTo>
                    <a:pt x="301" y="880"/>
                    <a:pt x="201" y="546"/>
                    <a:pt x="267" y="213"/>
                  </a:cubicBezTo>
                  <a:cubicBezTo>
                    <a:pt x="292" y="164"/>
                    <a:pt x="316" y="133"/>
                    <a:pt x="367" y="133"/>
                  </a:cubicBezTo>
                  <a:close/>
                  <a:moveTo>
                    <a:pt x="359" y="0"/>
                  </a:moveTo>
                  <a:cubicBezTo>
                    <a:pt x="275" y="0"/>
                    <a:pt x="185" y="44"/>
                    <a:pt x="134" y="146"/>
                  </a:cubicBezTo>
                  <a:cubicBezTo>
                    <a:pt x="0" y="413"/>
                    <a:pt x="201" y="1113"/>
                    <a:pt x="434" y="1347"/>
                  </a:cubicBezTo>
                  <a:lnTo>
                    <a:pt x="467" y="1380"/>
                  </a:lnTo>
                  <a:lnTo>
                    <a:pt x="501" y="1380"/>
                  </a:lnTo>
                  <a:cubicBezTo>
                    <a:pt x="501" y="1380"/>
                    <a:pt x="534" y="1347"/>
                    <a:pt x="534" y="1347"/>
                  </a:cubicBezTo>
                  <a:cubicBezTo>
                    <a:pt x="534" y="1313"/>
                    <a:pt x="868" y="546"/>
                    <a:pt x="668" y="179"/>
                  </a:cubicBezTo>
                  <a:cubicBezTo>
                    <a:pt x="634" y="79"/>
                    <a:pt x="534" y="46"/>
                    <a:pt x="434" y="12"/>
                  </a:cubicBezTo>
                  <a:cubicBezTo>
                    <a:pt x="410" y="5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14;p72">
              <a:extLst>
                <a:ext uri="{FF2B5EF4-FFF2-40B4-BE49-F238E27FC236}">
                  <a16:creationId xmlns:a16="http://schemas.microsoft.com/office/drawing/2014/main" id="{59EBE22D-8E29-89DE-519D-8D2CF92A00C2}"/>
                </a:ext>
              </a:extLst>
            </p:cNvPr>
            <p:cNvSpPr/>
            <p:nvPr/>
          </p:nvSpPr>
          <p:spPr>
            <a:xfrm>
              <a:off x="7397148" y="4392174"/>
              <a:ext cx="29674" cy="21698"/>
            </a:xfrm>
            <a:custGeom>
              <a:avLst/>
              <a:gdLst/>
              <a:ahLst/>
              <a:cxnLst/>
              <a:rect l="l" t="t" r="r" b="b"/>
              <a:pathLst>
                <a:path w="1335" h="969" extrusionOk="0">
                  <a:moveTo>
                    <a:pt x="301" y="134"/>
                  </a:moveTo>
                  <a:cubicBezTo>
                    <a:pt x="501" y="134"/>
                    <a:pt x="868" y="501"/>
                    <a:pt x="1134" y="801"/>
                  </a:cubicBezTo>
                  <a:cubicBezTo>
                    <a:pt x="601" y="768"/>
                    <a:pt x="267" y="635"/>
                    <a:pt x="167" y="468"/>
                  </a:cubicBezTo>
                  <a:cubicBezTo>
                    <a:pt x="134" y="368"/>
                    <a:pt x="167" y="268"/>
                    <a:pt x="200" y="201"/>
                  </a:cubicBezTo>
                  <a:cubicBezTo>
                    <a:pt x="234" y="168"/>
                    <a:pt x="267" y="134"/>
                    <a:pt x="301" y="134"/>
                  </a:cubicBezTo>
                  <a:close/>
                  <a:moveTo>
                    <a:pt x="301" y="1"/>
                  </a:moveTo>
                  <a:cubicBezTo>
                    <a:pt x="200" y="1"/>
                    <a:pt x="134" y="67"/>
                    <a:pt x="100" y="134"/>
                  </a:cubicBezTo>
                  <a:cubicBezTo>
                    <a:pt x="0" y="268"/>
                    <a:pt x="0" y="401"/>
                    <a:pt x="67" y="501"/>
                  </a:cubicBezTo>
                  <a:cubicBezTo>
                    <a:pt x="167" y="668"/>
                    <a:pt x="334" y="768"/>
                    <a:pt x="534" y="835"/>
                  </a:cubicBezTo>
                  <a:cubicBezTo>
                    <a:pt x="768" y="901"/>
                    <a:pt x="1001" y="935"/>
                    <a:pt x="1268" y="968"/>
                  </a:cubicBezTo>
                  <a:cubicBezTo>
                    <a:pt x="1301" y="968"/>
                    <a:pt x="1335" y="935"/>
                    <a:pt x="1335" y="935"/>
                  </a:cubicBezTo>
                  <a:cubicBezTo>
                    <a:pt x="1335" y="901"/>
                    <a:pt x="1335" y="868"/>
                    <a:pt x="1335" y="835"/>
                  </a:cubicBezTo>
                  <a:cubicBezTo>
                    <a:pt x="1268" y="768"/>
                    <a:pt x="667" y="1"/>
                    <a:pt x="3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15;p72">
              <a:extLst>
                <a:ext uri="{FF2B5EF4-FFF2-40B4-BE49-F238E27FC236}">
                  <a16:creationId xmlns:a16="http://schemas.microsoft.com/office/drawing/2014/main" id="{69D82762-1D34-BA8D-4967-7557D1ED14A1}"/>
                </a:ext>
              </a:extLst>
            </p:cNvPr>
            <p:cNvSpPr/>
            <p:nvPr/>
          </p:nvSpPr>
          <p:spPr>
            <a:xfrm>
              <a:off x="7414930" y="4382948"/>
              <a:ext cx="19316" cy="30924"/>
            </a:xfrm>
            <a:custGeom>
              <a:avLst/>
              <a:gdLst/>
              <a:ahLst/>
              <a:cxnLst/>
              <a:rect l="l" t="t" r="r" b="b"/>
              <a:pathLst>
                <a:path w="869" h="1381" extrusionOk="0">
                  <a:moveTo>
                    <a:pt x="367" y="133"/>
                  </a:moveTo>
                  <a:cubicBezTo>
                    <a:pt x="386" y="133"/>
                    <a:pt x="408" y="137"/>
                    <a:pt x="435" y="146"/>
                  </a:cubicBezTo>
                  <a:lnTo>
                    <a:pt x="468" y="146"/>
                  </a:lnTo>
                  <a:cubicBezTo>
                    <a:pt x="501" y="179"/>
                    <a:pt x="568" y="213"/>
                    <a:pt x="568" y="246"/>
                  </a:cubicBezTo>
                  <a:cubicBezTo>
                    <a:pt x="635" y="546"/>
                    <a:pt x="601" y="880"/>
                    <a:pt x="468" y="1180"/>
                  </a:cubicBezTo>
                  <a:cubicBezTo>
                    <a:pt x="301" y="880"/>
                    <a:pt x="234" y="546"/>
                    <a:pt x="268" y="213"/>
                  </a:cubicBezTo>
                  <a:cubicBezTo>
                    <a:pt x="292" y="164"/>
                    <a:pt x="317" y="133"/>
                    <a:pt x="367" y="133"/>
                  </a:cubicBezTo>
                  <a:close/>
                  <a:moveTo>
                    <a:pt x="359" y="0"/>
                  </a:moveTo>
                  <a:cubicBezTo>
                    <a:pt x="275" y="0"/>
                    <a:pt x="185" y="44"/>
                    <a:pt x="134" y="146"/>
                  </a:cubicBezTo>
                  <a:cubicBezTo>
                    <a:pt x="1" y="413"/>
                    <a:pt x="201" y="1113"/>
                    <a:pt x="435" y="1347"/>
                  </a:cubicBezTo>
                  <a:lnTo>
                    <a:pt x="468" y="1380"/>
                  </a:lnTo>
                  <a:lnTo>
                    <a:pt x="501" y="1380"/>
                  </a:lnTo>
                  <a:cubicBezTo>
                    <a:pt x="501" y="1380"/>
                    <a:pt x="535" y="1347"/>
                    <a:pt x="535" y="1347"/>
                  </a:cubicBezTo>
                  <a:cubicBezTo>
                    <a:pt x="568" y="1313"/>
                    <a:pt x="868" y="546"/>
                    <a:pt x="668" y="179"/>
                  </a:cubicBezTo>
                  <a:cubicBezTo>
                    <a:pt x="635" y="79"/>
                    <a:pt x="535" y="46"/>
                    <a:pt x="435" y="12"/>
                  </a:cubicBezTo>
                  <a:cubicBezTo>
                    <a:pt x="411" y="5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16;p72">
              <a:extLst>
                <a:ext uri="{FF2B5EF4-FFF2-40B4-BE49-F238E27FC236}">
                  <a16:creationId xmlns:a16="http://schemas.microsoft.com/office/drawing/2014/main" id="{50032565-F73B-8CE6-955C-9BF0D4F35B4F}"/>
                </a:ext>
              </a:extLst>
            </p:cNvPr>
            <p:cNvSpPr/>
            <p:nvPr/>
          </p:nvSpPr>
          <p:spPr>
            <a:xfrm>
              <a:off x="7647007" y="2807345"/>
              <a:ext cx="137944" cy="180394"/>
            </a:xfrm>
            <a:custGeom>
              <a:avLst/>
              <a:gdLst/>
              <a:ahLst/>
              <a:cxnLst/>
              <a:rect l="l" t="t" r="r" b="b"/>
              <a:pathLst>
                <a:path w="6206" h="8056" extrusionOk="0">
                  <a:moveTo>
                    <a:pt x="4016" y="1"/>
                  </a:moveTo>
                  <a:cubicBezTo>
                    <a:pt x="2837" y="1"/>
                    <a:pt x="1467" y="1283"/>
                    <a:pt x="801" y="3194"/>
                  </a:cubicBezTo>
                  <a:cubicBezTo>
                    <a:pt x="1" y="5362"/>
                    <a:pt x="401" y="7497"/>
                    <a:pt x="1669" y="7964"/>
                  </a:cubicBezTo>
                  <a:cubicBezTo>
                    <a:pt x="1832" y="8026"/>
                    <a:pt x="2004" y="8056"/>
                    <a:pt x="2181" y="8056"/>
                  </a:cubicBezTo>
                  <a:cubicBezTo>
                    <a:pt x="3344" y="8056"/>
                    <a:pt x="4739" y="6777"/>
                    <a:pt x="5405" y="4895"/>
                  </a:cubicBezTo>
                  <a:cubicBezTo>
                    <a:pt x="6205" y="2727"/>
                    <a:pt x="5838" y="592"/>
                    <a:pt x="4537" y="92"/>
                  </a:cubicBezTo>
                  <a:cubicBezTo>
                    <a:pt x="4370" y="30"/>
                    <a:pt x="4195" y="1"/>
                    <a:pt x="40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17;p72">
              <a:extLst>
                <a:ext uri="{FF2B5EF4-FFF2-40B4-BE49-F238E27FC236}">
                  <a16:creationId xmlns:a16="http://schemas.microsoft.com/office/drawing/2014/main" id="{DBF65EA4-D16D-BC4D-7319-4499C9D01AE7}"/>
                </a:ext>
              </a:extLst>
            </p:cNvPr>
            <p:cNvSpPr/>
            <p:nvPr/>
          </p:nvSpPr>
          <p:spPr>
            <a:xfrm>
              <a:off x="7526156" y="2720641"/>
              <a:ext cx="247659" cy="286400"/>
            </a:xfrm>
            <a:custGeom>
              <a:avLst/>
              <a:gdLst/>
              <a:ahLst/>
              <a:cxnLst/>
              <a:rect l="l" t="t" r="r" b="b"/>
              <a:pathLst>
                <a:path w="11142" h="12790" extrusionOk="0">
                  <a:moveTo>
                    <a:pt x="5366" y="1"/>
                  </a:moveTo>
                  <a:cubicBezTo>
                    <a:pt x="4124" y="1"/>
                    <a:pt x="2331" y="2182"/>
                    <a:pt x="1235" y="5198"/>
                  </a:cubicBezTo>
                  <a:cubicBezTo>
                    <a:pt x="0" y="8534"/>
                    <a:pt x="34" y="11569"/>
                    <a:pt x="1301" y="12036"/>
                  </a:cubicBezTo>
                  <a:cubicBezTo>
                    <a:pt x="1420" y="12076"/>
                    <a:pt x="1538" y="12094"/>
                    <a:pt x="1657" y="12094"/>
                  </a:cubicBezTo>
                  <a:cubicBezTo>
                    <a:pt x="1838" y="12094"/>
                    <a:pt x="2020" y="12050"/>
                    <a:pt x="2202" y="11970"/>
                  </a:cubicBezTo>
                  <a:cubicBezTo>
                    <a:pt x="2302" y="12070"/>
                    <a:pt x="2436" y="12170"/>
                    <a:pt x="2569" y="12203"/>
                  </a:cubicBezTo>
                  <a:cubicBezTo>
                    <a:pt x="2687" y="12243"/>
                    <a:pt x="2806" y="12261"/>
                    <a:pt x="2922" y="12261"/>
                  </a:cubicBezTo>
                  <a:cubicBezTo>
                    <a:pt x="3101" y="12261"/>
                    <a:pt x="3275" y="12217"/>
                    <a:pt x="3436" y="12136"/>
                  </a:cubicBezTo>
                  <a:cubicBezTo>
                    <a:pt x="3536" y="12236"/>
                    <a:pt x="3670" y="12337"/>
                    <a:pt x="3837" y="12403"/>
                  </a:cubicBezTo>
                  <a:cubicBezTo>
                    <a:pt x="3926" y="12425"/>
                    <a:pt x="4022" y="12437"/>
                    <a:pt x="4121" y="12437"/>
                  </a:cubicBezTo>
                  <a:cubicBezTo>
                    <a:pt x="4318" y="12437"/>
                    <a:pt x="4526" y="12392"/>
                    <a:pt x="4704" y="12303"/>
                  </a:cubicBezTo>
                  <a:cubicBezTo>
                    <a:pt x="4804" y="12437"/>
                    <a:pt x="4937" y="12503"/>
                    <a:pt x="5071" y="12570"/>
                  </a:cubicBezTo>
                  <a:cubicBezTo>
                    <a:pt x="5183" y="12608"/>
                    <a:pt x="5301" y="12626"/>
                    <a:pt x="5417" y="12626"/>
                  </a:cubicBezTo>
                  <a:cubicBezTo>
                    <a:pt x="5612" y="12626"/>
                    <a:pt x="5805" y="12574"/>
                    <a:pt x="5971" y="12470"/>
                  </a:cubicBezTo>
                  <a:cubicBezTo>
                    <a:pt x="6071" y="12603"/>
                    <a:pt x="6205" y="12703"/>
                    <a:pt x="6338" y="12737"/>
                  </a:cubicBezTo>
                  <a:cubicBezTo>
                    <a:pt x="6433" y="12772"/>
                    <a:pt x="6531" y="12789"/>
                    <a:pt x="6634" y="12789"/>
                  </a:cubicBezTo>
                  <a:cubicBezTo>
                    <a:pt x="7695" y="12789"/>
                    <a:pt x="9165" y="10961"/>
                    <a:pt x="10108" y="8467"/>
                  </a:cubicBezTo>
                  <a:cubicBezTo>
                    <a:pt x="11142" y="5732"/>
                    <a:pt x="11075" y="3163"/>
                    <a:pt x="10041" y="2796"/>
                  </a:cubicBezTo>
                  <a:cubicBezTo>
                    <a:pt x="9943" y="2757"/>
                    <a:pt x="9846" y="2741"/>
                    <a:pt x="9755" y="2741"/>
                  </a:cubicBezTo>
                  <a:cubicBezTo>
                    <a:pt x="9690" y="2741"/>
                    <a:pt x="9629" y="2749"/>
                    <a:pt x="9574" y="2763"/>
                  </a:cubicBezTo>
                  <a:cubicBezTo>
                    <a:pt x="9474" y="2463"/>
                    <a:pt x="9240" y="2229"/>
                    <a:pt x="8940" y="2096"/>
                  </a:cubicBezTo>
                  <a:cubicBezTo>
                    <a:pt x="8807" y="2062"/>
                    <a:pt x="8640" y="2062"/>
                    <a:pt x="8507" y="2062"/>
                  </a:cubicBezTo>
                  <a:cubicBezTo>
                    <a:pt x="8373" y="1796"/>
                    <a:pt x="8173" y="1562"/>
                    <a:pt x="7873" y="1429"/>
                  </a:cubicBezTo>
                  <a:cubicBezTo>
                    <a:pt x="7778" y="1405"/>
                    <a:pt x="7667" y="1382"/>
                    <a:pt x="7551" y="1382"/>
                  </a:cubicBezTo>
                  <a:cubicBezTo>
                    <a:pt x="7503" y="1382"/>
                    <a:pt x="7455" y="1386"/>
                    <a:pt x="7406" y="1395"/>
                  </a:cubicBezTo>
                  <a:cubicBezTo>
                    <a:pt x="7306" y="1095"/>
                    <a:pt x="7072" y="862"/>
                    <a:pt x="6805" y="762"/>
                  </a:cubicBezTo>
                  <a:cubicBezTo>
                    <a:pt x="6639" y="695"/>
                    <a:pt x="6505" y="695"/>
                    <a:pt x="6338" y="695"/>
                  </a:cubicBezTo>
                  <a:cubicBezTo>
                    <a:pt x="6205" y="428"/>
                    <a:pt x="6005" y="194"/>
                    <a:pt x="5705" y="61"/>
                  </a:cubicBezTo>
                  <a:cubicBezTo>
                    <a:pt x="5598" y="21"/>
                    <a:pt x="5484" y="1"/>
                    <a:pt x="5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18;p72">
              <a:extLst>
                <a:ext uri="{FF2B5EF4-FFF2-40B4-BE49-F238E27FC236}">
                  <a16:creationId xmlns:a16="http://schemas.microsoft.com/office/drawing/2014/main" id="{2418DD18-6C60-617F-1D7A-3B62FDA95FB3}"/>
                </a:ext>
              </a:extLst>
            </p:cNvPr>
            <p:cNvSpPr/>
            <p:nvPr/>
          </p:nvSpPr>
          <p:spPr>
            <a:xfrm>
              <a:off x="7108524" y="2517093"/>
              <a:ext cx="560022" cy="506362"/>
            </a:xfrm>
            <a:custGeom>
              <a:avLst/>
              <a:gdLst/>
              <a:ahLst/>
              <a:cxnLst/>
              <a:rect l="l" t="t" r="r" b="b"/>
              <a:pathLst>
                <a:path w="25195" h="22613" extrusionOk="0">
                  <a:moveTo>
                    <a:pt x="11845" y="1"/>
                  </a:moveTo>
                  <a:cubicBezTo>
                    <a:pt x="5493" y="1"/>
                    <a:pt x="0" y="5447"/>
                    <a:pt x="610" y="12320"/>
                  </a:cubicBezTo>
                  <a:cubicBezTo>
                    <a:pt x="1156" y="18456"/>
                    <a:pt x="6346" y="22612"/>
                    <a:pt x="11909" y="22612"/>
                  </a:cubicBezTo>
                  <a:cubicBezTo>
                    <a:pt x="13816" y="22612"/>
                    <a:pt x="15766" y="22124"/>
                    <a:pt x="17589" y="21060"/>
                  </a:cubicBezTo>
                  <a:cubicBezTo>
                    <a:pt x="17885" y="20874"/>
                    <a:pt x="18213" y="20782"/>
                    <a:pt x="18542" y="20782"/>
                  </a:cubicBezTo>
                  <a:cubicBezTo>
                    <a:pt x="18806" y="20782"/>
                    <a:pt x="19071" y="20841"/>
                    <a:pt x="19323" y="20960"/>
                  </a:cubicBezTo>
                  <a:cubicBezTo>
                    <a:pt x="19357" y="20960"/>
                    <a:pt x="19390" y="20993"/>
                    <a:pt x="19423" y="20993"/>
                  </a:cubicBezTo>
                  <a:cubicBezTo>
                    <a:pt x="19532" y="21033"/>
                    <a:pt x="19646" y="21052"/>
                    <a:pt x="19766" y="21052"/>
                  </a:cubicBezTo>
                  <a:cubicBezTo>
                    <a:pt x="21039" y="21052"/>
                    <a:pt x="22862" y="18836"/>
                    <a:pt x="23960" y="15756"/>
                  </a:cubicBezTo>
                  <a:cubicBezTo>
                    <a:pt x="25194" y="12420"/>
                    <a:pt x="25161" y="9318"/>
                    <a:pt x="23893" y="8817"/>
                  </a:cubicBezTo>
                  <a:lnTo>
                    <a:pt x="23793" y="8817"/>
                  </a:lnTo>
                  <a:cubicBezTo>
                    <a:pt x="23193" y="8651"/>
                    <a:pt x="22726" y="8184"/>
                    <a:pt x="22525" y="7583"/>
                  </a:cubicBezTo>
                  <a:cubicBezTo>
                    <a:pt x="21425" y="4414"/>
                    <a:pt x="18923" y="1879"/>
                    <a:pt x="15787" y="712"/>
                  </a:cubicBezTo>
                  <a:cubicBezTo>
                    <a:pt x="14467" y="226"/>
                    <a:pt x="13138" y="1"/>
                    <a:pt x="11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19;p72">
              <a:extLst>
                <a:ext uri="{FF2B5EF4-FFF2-40B4-BE49-F238E27FC236}">
                  <a16:creationId xmlns:a16="http://schemas.microsoft.com/office/drawing/2014/main" id="{1054B049-2725-901D-2855-E46153EA75FC}"/>
                </a:ext>
              </a:extLst>
            </p:cNvPr>
            <p:cNvSpPr/>
            <p:nvPr/>
          </p:nvSpPr>
          <p:spPr>
            <a:xfrm>
              <a:off x="7391213" y="2677916"/>
              <a:ext cx="227810" cy="242041"/>
            </a:xfrm>
            <a:custGeom>
              <a:avLst/>
              <a:gdLst/>
              <a:ahLst/>
              <a:cxnLst/>
              <a:rect l="l" t="t" r="r" b="b"/>
              <a:pathLst>
                <a:path w="10249" h="10809" extrusionOk="0">
                  <a:moveTo>
                    <a:pt x="4537" y="1"/>
                  </a:moveTo>
                  <a:cubicBezTo>
                    <a:pt x="4504" y="1"/>
                    <a:pt x="4437" y="34"/>
                    <a:pt x="4404" y="101"/>
                  </a:cubicBezTo>
                  <a:lnTo>
                    <a:pt x="3703" y="2002"/>
                  </a:lnTo>
                  <a:lnTo>
                    <a:pt x="2069" y="2102"/>
                  </a:lnTo>
                  <a:cubicBezTo>
                    <a:pt x="2002" y="2102"/>
                    <a:pt x="1969" y="2136"/>
                    <a:pt x="1935" y="2169"/>
                  </a:cubicBezTo>
                  <a:cubicBezTo>
                    <a:pt x="1935" y="2236"/>
                    <a:pt x="1935" y="2269"/>
                    <a:pt x="1969" y="2303"/>
                  </a:cubicBezTo>
                  <a:lnTo>
                    <a:pt x="4070" y="4437"/>
                  </a:lnTo>
                  <a:lnTo>
                    <a:pt x="1101" y="4738"/>
                  </a:lnTo>
                  <a:cubicBezTo>
                    <a:pt x="1068" y="4738"/>
                    <a:pt x="1001" y="4771"/>
                    <a:pt x="1001" y="4804"/>
                  </a:cubicBezTo>
                  <a:cubicBezTo>
                    <a:pt x="968" y="4838"/>
                    <a:pt x="1001" y="4904"/>
                    <a:pt x="1035" y="4938"/>
                  </a:cubicBezTo>
                  <a:lnTo>
                    <a:pt x="2802" y="6973"/>
                  </a:lnTo>
                  <a:lnTo>
                    <a:pt x="134" y="7340"/>
                  </a:lnTo>
                  <a:cubicBezTo>
                    <a:pt x="67" y="7373"/>
                    <a:pt x="34" y="7406"/>
                    <a:pt x="34" y="7440"/>
                  </a:cubicBezTo>
                  <a:cubicBezTo>
                    <a:pt x="0" y="7506"/>
                    <a:pt x="34" y="7540"/>
                    <a:pt x="67" y="7573"/>
                  </a:cubicBezTo>
                  <a:lnTo>
                    <a:pt x="1268" y="8707"/>
                  </a:lnTo>
                  <a:lnTo>
                    <a:pt x="568" y="10642"/>
                  </a:lnTo>
                  <a:cubicBezTo>
                    <a:pt x="534" y="10675"/>
                    <a:pt x="534" y="10742"/>
                    <a:pt x="601" y="10775"/>
                  </a:cubicBezTo>
                  <a:cubicBezTo>
                    <a:pt x="601" y="10809"/>
                    <a:pt x="634" y="10809"/>
                    <a:pt x="701" y="10809"/>
                  </a:cubicBezTo>
                  <a:cubicBezTo>
                    <a:pt x="701" y="10809"/>
                    <a:pt x="701" y="10809"/>
                    <a:pt x="734" y="10775"/>
                  </a:cubicBezTo>
                  <a:cubicBezTo>
                    <a:pt x="759" y="10775"/>
                    <a:pt x="2943" y="9705"/>
                    <a:pt x="5599" y="9705"/>
                  </a:cubicBezTo>
                  <a:cubicBezTo>
                    <a:pt x="6545" y="9705"/>
                    <a:pt x="7550" y="9841"/>
                    <a:pt x="8540" y="10208"/>
                  </a:cubicBezTo>
                  <a:cubicBezTo>
                    <a:pt x="8557" y="10217"/>
                    <a:pt x="8573" y="10221"/>
                    <a:pt x="8589" y="10221"/>
                  </a:cubicBezTo>
                  <a:cubicBezTo>
                    <a:pt x="8638" y="10221"/>
                    <a:pt x="8682" y="10183"/>
                    <a:pt x="8707" y="10108"/>
                  </a:cubicBezTo>
                  <a:cubicBezTo>
                    <a:pt x="8707" y="10042"/>
                    <a:pt x="8673" y="9975"/>
                    <a:pt x="8607" y="9941"/>
                  </a:cubicBezTo>
                  <a:cubicBezTo>
                    <a:pt x="7603" y="9573"/>
                    <a:pt x="6588" y="9437"/>
                    <a:pt x="5632" y="9437"/>
                  </a:cubicBezTo>
                  <a:cubicBezTo>
                    <a:pt x="3472" y="9437"/>
                    <a:pt x="1618" y="10131"/>
                    <a:pt x="901" y="10408"/>
                  </a:cubicBezTo>
                  <a:lnTo>
                    <a:pt x="1535" y="8707"/>
                  </a:lnTo>
                  <a:cubicBezTo>
                    <a:pt x="1535" y="8674"/>
                    <a:pt x="1535" y="8607"/>
                    <a:pt x="1502" y="8574"/>
                  </a:cubicBezTo>
                  <a:lnTo>
                    <a:pt x="434" y="7573"/>
                  </a:lnTo>
                  <a:lnTo>
                    <a:pt x="3069" y="7206"/>
                  </a:lnTo>
                  <a:cubicBezTo>
                    <a:pt x="3103" y="7173"/>
                    <a:pt x="3136" y="7139"/>
                    <a:pt x="3169" y="7106"/>
                  </a:cubicBezTo>
                  <a:cubicBezTo>
                    <a:pt x="3203" y="7073"/>
                    <a:pt x="3169" y="7006"/>
                    <a:pt x="3136" y="6973"/>
                  </a:cubicBezTo>
                  <a:lnTo>
                    <a:pt x="1368" y="4971"/>
                  </a:lnTo>
                  <a:lnTo>
                    <a:pt x="4370" y="4704"/>
                  </a:lnTo>
                  <a:cubicBezTo>
                    <a:pt x="4404" y="4671"/>
                    <a:pt x="4437" y="4638"/>
                    <a:pt x="4470" y="4604"/>
                  </a:cubicBezTo>
                  <a:cubicBezTo>
                    <a:pt x="4470" y="4538"/>
                    <a:pt x="4470" y="4504"/>
                    <a:pt x="4437" y="4471"/>
                  </a:cubicBezTo>
                  <a:lnTo>
                    <a:pt x="2369" y="2336"/>
                  </a:lnTo>
                  <a:lnTo>
                    <a:pt x="3803" y="2269"/>
                  </a:lnTo>
                  <a:cubicBezTo>
                    <a:pt x="3870" y="2269"/>
                    <a:pt x="3903" y="2236"/>
                    <a:pt x="3937" y="2169"/>
                  </a:cubicBezTo>
                  <a:lnTo>
                    <a:pt x="4504" y="601"/>
                  </a:lnTo>
                  <a:cubicBezTo>
                    <a:pt x="5438" y="3670"/>
                    <a:pt x="9807" y="6072"/>
                    <a:pt x="9974" y="6172"/>
                  </a:cubicBezTo>
                  <a:cubicBezTo>
                    <a:pt x="10000" y="6188"/>
                    <a:pt x="10025" y="6194"/>
                    <a:pt x="10048" y="6194"/>
                  </a:cubicBezTo>
                  <a:cubicBezTo>
                    <a:pt x="10175" y="6194"/>
                    <a:pt x="10249" y="5995"/>
                    <a:pt x="10108" y="5939"/>
                  </a:cubicBezTo>
                  <a:cubicBezTo>
                    <a:pt x="10074" y="5905"/>
                    <a:pt x="5238" y="3270"/>
                    <a:pt x="4670" y="134"/>
                  </a:cubicBezTo>
                  <a:cubicBezTo>
                    <a:pt x="4670" y="68"/>
                    <a:pt x="4604" y="1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20;p72">
              <a:extLst>
                <a:ext uri="{FF2B5EF4-FFF2-40B4-BE49-F238E27FC236}">
                  <a16:creationId xmlns:a16="http://schemas.microsoft.com/office/drawing/2014/main" id="{C306276A-EF78-F728-3987-C953C8B13546}"/>
                </a:ext>
              </a:extLst>
            </p:cNvPr>
            <p:cNvSpPr/>
            <p:nvPr/>
          </p:nvSpPr>
          <p:spPr>
            <a:xfrm>
              <a:off x="7464608" y="2313411"/>
              <a:ext cx="247681" cy="513191"/>
            </a:xfrm>
            <a:custGeom>
              <a:avLst/>
              <a:gdLst/>
              <a:ahLst/>
              <a:cxnLst/>
              <a:rect l="l" t="t" r="r" b="b"/>
              <a:pathLst>
                <a:path w="11143" h="22918" extrusionOk="0">
                  <a:moveTo>
                    <a:pt x="2603" y="1"/>
                  </a:moveTo>
                  <a:lnTo>
                    <a:pt x="1" y="3470"/>
                  </a:lnTo>
                  <a:cubicBezTo>
                    <a:pt x="334" y="3703"/>
                    <a:pt x="701" y="4037"/>
                    <a:pt x="1068" y="4337"/>
                  </a:cubicBezTo>
                  <a:cubicBezTo>
                    <a:pt x="1402" y="4637"/>
                    <a:pt x="1769" y="4938"/>
                    <a:pt x="2102" y="5271"/>
                  </a:cubicBezTo>
                  <a:cubicBezTo>
                    <a:pt x="2803" y="5938"/>
                    <a:pt x="3470" y="6572"/>
                    <a:pt x="4070" y="7273"/>
                  </a:cubicBezTo>
                  <a:cubicBezTo>
                    <a:pt x="5271" y="8540"/>
                    <a:pt x="6272" y="9974"/>
                    <a:pt x="7006" y="11576"/>
                  </a:cubicBezTo>
                  <a:cubicBezTo>
                    <a:pt x="7073" y="11742"/>
                    <a:pt x="7139" y="11943"/>
                    <a:pt x="7173" y="12109"/>
                  </a:cubicBezTo>
                  <a:cubicBezTo>
                    <a:pt x="7239" y="12243"/>
                    <a:pt x="7273" y="12376"/>
                    <a:pt x="7273" y="12543"/>
                  </a:cubicBezTo>
                  <a:cubicBezTo>
                    <a:pt x="7339" y="12910"/>
                    <a:pt x="7339" y="13277"/>
                    <a:pt x="7306" y="13677"/>
                  </a:cubicBezTo>
                  <a:cubicBezTo>
                    <a:pt x="7239" y="14578"/>
                    <a:pt x="7106" y="15478"/>
                    <a:pt x="6906" y="16379"/>
                  </a:cubicBezTo>
                  <a:cubicBezTo>
                    <a:pt x="6539" y="18247"/>
                    <a:pt x="6038" y="20182"/>
                    <a:pt x="5538" y="22083"/>
                  </a:cubicBezTo>
                  <a:lnTo>
                    <a:pt x="7506" y="22917"/>
                  </a:lnTo>
                  <a:cubicBezTo>
                    <a:pt x="8540" y="21116"/>
                    <a:pt x="9408" y="19214"/>
                    <a:pt x="10108" y="17280"/>
                  </a:cubicBezTo>
                  <a:cubicBezTo>
                    <a:pt x="10475" y="16246"/>
                    <a:pt x="10775" y="15178"/>
                    <a:pt x="10975" y="14111"/>
                  </a:cubicBezTo>
                  <a:cubicBezTo>
                    <a:pt x="11109" y="13510"/>
                    <a:pt x="11142" y="12877"/>
                    <a:pt x="11142" y="12243"/>
                  </a:cubicBezTo>
                  <a:cubicBezTo>
                    <a:pt x="11109" y="11876"/>
                    <a:pt x="11075" y="11509"/>
                    <a:pt x="10975" y="11175"/>
                  </a:cubicBezTo>
                  <a:cubicBezTo>
                    <a:pt x="10909" y="10842"/>
                    <a:pt x="10842" y="10575"/>
                    <a:pt x="10742" y="10275"/>
                  </a:cubicBezTo>
                  <a:cubicBezTo>
                    <a:pt x="10375" y="9141"/>
                    <a:pt x="9875" y="8073"/>
                    <a:pt x="9241" y="7106"/>
                  </a:cubicBezTo>
                  <a:cubicBezTo>
                    <a:pt x="8674" y="6172"/>
                    <a:pt x="8007" y="5271"/>
                    <a:pt x="7306" y="4437"/>
                  </a:cubicBezTo>
                  <a:cubicBezTo>
                    <a:pt x="6606" y="3603"/>
                    <a:pt x="5838" y="2836"/>
                    <a:pt x="5071" y="2102"/>
                  </a:cubicBezTo>
                  <a:cubicBezTo>
                    <a:pt x="4671" y="1735"/>
                    <a:pt x="4304" y="1368"/>
                    <a:pt x="3870" y="1035"/>
                  </a:cubicBezTo>
                  <a:cubicBezTo>
                    <a:pt x="3470" y="668"/>
                    <a:pt x="3070" y="368"/>
                    <a:pt x="2603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21;p72">
              <a:extLst>
                <a:ext uri="{FF2B5EF4-FFF2-40B4-BE49-F238E27FC236}">
                  <a16:creationId xmlns:a16="http://schemas.microsoft.com/office/drawing/2014/main" id="{07800FF5-70D8-74BF-E8EA-C8D778586818}"/>
                </a:ext>
              </a:extLst>
            </p:cNvPr>
            <p:cNvSpPr/>
            <p:nvPr/>
          </p:nvSpPr>
          <p:spPr>
            <a:xfrm>
              <a:off x="7398637" y="2283338"/>
              <a:ext cx="269153" cy="281832"/>
            </a:xfrm>
            <a:custGeom>
              <a:avLst/>
              <a:gdLst/>
              <a:ahLst/>
              <a:cxnLst/>
              <a:rect l="l" t="t" r="r" b="b"/>
              <a:pathLst>
                <a:path w="12109" h="12586" extrusionOk="0">
                  <a:moveTo>
                    <a:pt x="4494" y="0"/>
                  </a:moveTo>
                  <a:cubicBezTo>
                    <a:pt x="4440" y="0"/>
                    <a:pt x="4388" y="3"/>
                    <a:pt x="4336" y="9"/>
                  </a:cubicBezTo>
                  <a:cubicBezTo>
                    <a:pt x="1434" y="343"/>
                    <a:pt x="0" y="2978"/>
                    <a:pt x="2001" y="6014"/>
                  </a:cubicBezTo>
                  <a:cubicBezTo>
                    <a:pt x="3202" y="7715"/>
                    <a:pt x="4503" y="9383"/>
                    <a:pt x="5904" y="10951"/>
                  </a:cubicBezTo>
                  <a:cubicBezTo>
                    <a:pt x="6204" y="11317"/>
                    <a:pt x="6471" y="11618"/>
                    <a:pt x="6705" y="11885"/>
                  </a:cubicBezTo>
                  <a:cubicBezTo>
                    <a:pt x="7138" y="12318"/>
                    <a:pt x="7372" y="12585"/>
                    <a:pt x="7372" y="12585"/>
                  </a:cubicBezTo>
                  <a:lnTo>
                    <a:pt x="12109" y="8015"/>
                  </a:lnTo>
                  <a:cubicBezTo>
                    <a:pt x="12109" y="8015"/>
                    <a:pt x="11975" y="7782"/>
                    <a:pt x="11742" y="7415"/>
                  </a:cubicBezTo>
                  <a:cubicBezTo>
                    <a:pt x="11575" y="7148"/>
                    <a:pt x="11341" y="6814"/>
                    <a:pt x="11075" y="6381"/>
                  </a:cubicBezTo>
                  <a:cubicBezTo>
                    <a:pt x="9484" y="4075"/>
                    <a:pt x="6439" y="0"/>
                    <a:pt x="4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22;p72">
              <a:extLst>
                <a:ext uri="{FF2B5EF4-FFF2-40B4-BE49-F238E27FC236}">
                  <a16:creationId xmlns:a16="http://schemas.microsoft.com/office/drawing/2014/main" id="{66F63215-BBF0-2219-972C-BCE2C892F986}"/>
                </a:ext>
              </a:extLst>
            </p:cNvPr>
            <p:cNvSpPr/>
            <p:nvPr/>
          </p:nvSpPr>
          <p:spPr>
            <a:xfrm>
              <a:off x="7558030" y="2776734"/>
              <a:ext cx="74173" cy="111112"/>
            </a:xfrm>
            <a:custGeom>
              <a:avLst/>
              <a:gdLst/>
              <a:ahLst/>
              <a:cxnLst/>
              <a:rect l="l" t="t" r="r" b="b"/>
              <a:pathLst>
                <a:path w="3337" h="4962" extrusionOk="0">
                  <a:moveTo>
                    <a:pt x="2165" y="0"/>
                  </a:moveTo>
                  <a:cubicBezTo>
                    <a:pt x="1159" y="0"/>
                    <a:pt x="1" y="1492"/>
                    <a:pt x="1" y="1492"/>
                  </a:cubicBezTo>
                  <a:lnTo>
                    <a:pt x="1869" y="4961"/>
                  </a:lnTo>
                  <a:lnTo>
                    <a:pt x="3337" y="2159"/>
                  </a:lnTo>
                  <a:lnTo>
                    <a:pt x="2803" y="258"/>
                  </a:lnTo>
                  <a:cubicBezTo>
                    <a:pt x="2608" y="75"/>
                    <a:pt x="2390" y="0"/>
                    <a:pt x="2165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23;p72">
              <a:extLst>
                <a:ext uri="{FF2B5EF4-FFF2-40B4-BE49-F238E27FC236}">
                  <a16:creationId xmlns:a16="http://schemas.microsoft.com/office/drawing/2014/main" id="{0541FD65-3DAF-B09F-5C1A-700631C483FF}"/>
                </a:ext>
              </a:extLst>
            </p:cNvPr>
            <p:cNvSpPr/>
            <p:nvPr/>
          </p:nvSpPr>
          <p:spPr>
            <a:xfrm>
              <a:off x="7504662" y="2810144"/>
              <a:ext cx="94911" cy="94138"/>
            </a:xfrm>
            <a:custGeom>
              <a:avLst/>
              <a:gdLst/>
              <a:ahLst/>
              <a:cxnLst/>
              <a:rect l="l" t="t" r="r" b="b"/>
              <a:pathLst>
                <a:path w="4270" h="4204" extrusionOk="0">
                  <a:moveTo>
                    <a:pt x="2402" y="0"/>
                  </a:moveTo>
                  <a:lnTo>
                    <a:pt x="0" y="1268"/>
                  </a:lnTo>
                  <a:lnTo>
                    <a:pt x="1434" y="4203"/>
                  </a:lnTo>
                  <a:lnTo>
                    <a:pt x="4270" y="34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24;p72">
              <a:extLst>
                <a:ext uri="{FF2B5EF4-FFF2-40B4-BE49-F238E27FC236}">
                  <a16:creationId xmlns:a16="http://schemas.microsoft.com/office/drawing/2014/main" id="{70BAE3DD-BB01-9F94-80B3-E4F2718E4C56}"/>
                </a:ext>
              </a:extLst>
            </p:cNvPr>
            <p:cNvSpPr/>
            <p:nvPr/>
          </p:nvSpPr>
          <p:spPr>
            <a:xfrm>
              <a:off x="6296842" y="3219456"/>
              <a:ext cx="550175" cy="497494"/>
            </a:xfrm>
            <a:custGeom>
              <a:avLst/>
              <a:gdLst/>
              <a:ahLst/>
              <a:cxnLst/>
              <a:rect l="l" t="t" r="r" b="b"/>
              <a:pathLst>
                <a:path w="24752" h="22217" extrusionOk="0">
                  <a:moveTo>
                    <a:pt x="5971" y="1"/>
                  </a:moveTo>
                  <a:lnTo>
                    <a:pt x="901" y="2403"/>
                  </a:lnTo>
                  <a:lnTo>
                    <a:pt x="0" y="18481"/>
                  </a:lnTo>
                  <a:lnTo>
                    <a:pt x="20115" y="22217"/>
                  </a:lnTo>
                  <a:lnTo>
                    <a:pt x="24751" y="17847"/>
                  </a:lnTo>
                  <a:lnTo>
                    <a:pt x="24618" y="2770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25;p72">
              <a:extLst>
                <a:ext uri="{FF2B5EF4-FFF2-40B4-BE49-F238E27FC236}">
                  <a16:creationId xmlns:a16="http://schemas.microsoft.com/office/drawing/2014/main" id="{29968F75-99EB-1EF0-B1C7-B063BE2AB0ED}"/>
                </a:ext>
              </a:extLst>
            </p:cNvPr>
            <p:cNvSpPr/>
            <p:nvPr/>
          </p:nvSpPr>
          <p:spPr>
            <a:xfrm>
              <a:off x="6296086" y="3219456"/>
              <a:ext cx="550931" cy="497494"/>
            </a:xfrm>
            <a:custGeom>
              <a:avLst/>
              <a:gdLst/>
              <a:ahLst/>
              <a:cxnLst/>
              <a:rect l="l" t="t" r="r" b="b"/>
              <a:pathLst>
                <a:path w="24786" h="22217" extrusionOk="0">
                  <a:moveTo>
                    <a:pt x="6005" y="1"/>
                  </a:moveTo>
                  <a:lnTo>
                    <a:pt x="3737" y="1068"/>
                  </a:lnTo>
                  <a:lnTo>
                    <a:pt x="3070" y="1369"/>
                  </a:lnTo>
                  <a:lnTo>
                    <a:pt x="935" y="2403"/>
                  </a:lnTo>
                  <a:lnTo>
                    <a:pt x="1" y="18481"/>
                  </a:lnTo>
                  <a:lnTo>
                    <a:pt x="20149" y="22217"/>
                  </a:lnTo>
                  <a:lnTo>
                    <a:pt x="22584" y="19949"/>
                  </a:lnTo>
                  <a:lnTo>
                    <a:pt x="22984" y="19548"/>
                  </a:lnTo>
                  <a:lnTo>
                    <a:pt x="24785" y="17847"/>
                  </a:lnTo>
                  <a:lnTo>
                    <a:pt x="24652" y="2770"/>
                  </a:lnTo>
                  <a:lnTo>
                    <a:pt x="6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26;p72">
              <a:extLst>
                <a:ext uri="{FF2B5EF4-FFF2-40B4-BE49-F238E27FC236}">
                  <a16:creationId xmlns:a16="http://schemas.microsoft.com/office/drawing/2014/main" id="{93EEF605-F5D3-6B81-15B1-52393268BAB4}"/>
                </a:ext>
              </a:extLst>
            </p:cNvPr>
            <p:cNvSpPr/>
            <p:nvPr/>
          </p:nvSpPr>
          <p:spPr>
            <a:xfrm>
              <a:off x="6364303" y="3243371"/>
              <a:ext cx="442683" cy="422793"/>
            </a:xfrm>
            <a:custGeom>
              <a:avLst/>
              <a:gdLst/>
              <a:ahLst/>
              <a:cxnLst/>
              <a:rect l="l" t="t" r="r" b="b"/>
              <a:pathLst>
                <a:path w="19916" h="18881" extrusionOk="0">
                  <a:moveTo>
                    <a:pt x="668" y="0"/>
                  </a:moveTo>
                  <a:lnTo>
                    <a:pt x="1" y="301"/>
                  </a:lnTo>
                  <a:lnTo>
                    <a:pt x="18781" y="3103"/>
                  </a:lnTo>
                  <a:lnTo>
                    <a:pt x="19515" y="18881"/>
                  </a:lnTo>
                  <a:lnTo>
                    <a:pt x="19915" y="18480"/>
                  </a:lnTo>
                  <a:lnTo>
                    <a:pt x="19215" y="2902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27;p72">
              <a:extLst>
                <a:ext uri="{FF2B5EF4-FFF2-40B4-BE49-F238E27FC236}">
                  <a16:creationId xmlns:a16="http://schemas.microsoft.com/office/drawing/2014/main" id="{F2C06559-E15F-AD3D-A2FF-0313343F3998}"/>
                </a:ext>
              </a:extLst>
            </p:cNvPr>
            <p:cNvSpPr/>
            <p:nvPr/>
          </p:nvSpPr>
          <p:spPr>
            <a:xfrm>
              <a:off x="6506670" y="3252328"/>
              <a:ext cx="130520" cy="29155"/>
            </a:xfrm>
            <a:custGeom>
              <a:avLst/>
              <a:gdLst/>
              <a:ahLst/>
              <a:cxnLst/>
              <a:rect l="l" t="t" r="r" b="b"/>
              <a:pathLst>
                <a:path w="5872" h="1302" extrusionOk="0">
                  <a:moveTo>
                    <a:pt x="1168" y="1"/>
                  </a:moveTo>
                  <a:lnTo>
                    <a:pt x="0" y="534"/>
                  </a:lnTo>
                  <a:lnTo>
                    <a:pt x="4804" y="1302"/>
                  </a:lnTo>
                  <a:lnTo>
                    <a:pt x="5871" y="668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28;p72">
              <a:extLst>
                <a:ext uri="{FF2B5EF4-FFF2-40B4-BE49-F238E27FC236}">
                  <a16:creationId xmlns:a16="http://schemas.microsoft.com/office/drawing/2014/main" id="{F73A4402-AF24-B186-6B19-5B7D2E70997A}"/>
                </a:ext>
              </a:extLst>
            </p:cNvPr>
            <p:cNvSpPr/>
            <p:nvPr/>
          </p:nvSpPr>
          <p:spPr>
            <a:xfrm>
              <a:off x="6465882" y="3146748"/>
              <a:ext cx="221719" cy="146693"/>
            </a:xfrm>
            <a:custGeom>
              <a:avLst/>
              <a:gdLst/>
              <a:ahLst/>
              <a:cxnLst/>
              <a:rect l="l" t="t" r="r" b="b"/>
              <a:pathLst>
                <a:path w="9975" h="6551" extrusionOk="0">
                  <a:moveTo>
                    <a:pt x="1892" y="1"/>
                  </a:moveTo>
                  <a:cubicBezTo>
                    <a:pt x="1710" y="1"/>
                    <a:pt x="1596" y="14"/>
                    <a:pt x="1569" y="46"/>
                  </a:cubicBezTo>
                  <a:cubicBezTo>
                    <a:pt x="1335" y="313"/>
                    <a:pt x="1" y="5049"/>
                    <a:pt x="1" y="5049"/>
                  </a:cubicBezTo>
                  <a:lnTo>
                    <a:pt x="1035" y="5183"/>
                  </a:lnTo>
                  <a:lnTo>
                    <a:pt x="1635" y="4716"/>
                  </a:lnTo>
                  <a:cubicBezTo>
                    <a:pt x="1635" y="4716"/>
                    <a:pt x="2269" y="980"/>
                    <a:pt x="2436" y="913"/>
                  </a:cubicBezTo>
                  <a:cubicBezTo>
                    <a:pt x="2440" y="912"/>
                    <a:pt x="2446" y="912"/>
                    <a:pt x="2454" y="912"/>
                  </a:cubicBezTo>
                  <a:cubicBezTo>
                    <a:pt x="2827" y="912"/>
                    <a:pt x="7709" y="1616"/>
                    <a:pt x="7840" y="1747"/>
                  </a:cubicBezTo>
                  <a:cubicBezTo>
                    <a:pt x="7973" y="1880"/>
                    <a:pt x="8173" y="6317"/>
                    <a:pt x="8173" y="6317"/>
                  </a:cubicBezTo>
                  <a:lnTo>
                    <a:pt x="9441" y="6550"/>
                  </a:lnTo>
                  <a:lnTo>
                    <a:pt x="9975" y="6117"/>
                  </a:lnTo>
                  <a:cubicBezTo>
                    <a:pt x="9975" y="6117"/>
                    <a:pt x="9374" y="913"/>
                    <a:pt x="8874" y="846"/>
                  </a:cubicBezTo>
                  <a:cubicBezTo>
                    <a:pt x="8432" y="787"/>
                    <a:pt x="3259" y="1"/>
                    <a:pt x="18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29;p72">
              <a:extLst>
                <a:ext uri="{FF2B5EF4-FFF2-40B4-BE49-F238E27FC236}">
                  <a16:creationId xmlns:a16="http://schemas.microsoft.com/office/drawing/2014/main" id="{EE96741C-4ACD-2FC2-E61C-5B12A798D298}"/>
                </a:ext>
              </a:extLst>
            </p:cNvPr>
            <p:cNvSpPr/>
            <p:nvPr/>
          </p:nvSpPr>
          <p:spPr>
            <a:xfrm>
              <a:off x="6790648" y="3495085"/>
              <a:ext cx="44499" cy="97878"/>
            </a:xfrm>
            <a:custGeom>
              <a:avLst/>
              <a:gdLst/>
              <a:ahLst/>
              <a:cxnLst/>
              <a:rect l="l" t="t" r="r" b="b"/>
              <a:pathLst>
                <a:path w="2002" h="4371" extrusionOk="0">
                  <a:moveTo>
                    <a:pt x="0" y="1"/>
                  </a:moveTo>
                  <a:lnTo>
                    <a:pt x="34" y="668"/>
                  </a:lnTo>
                  <a:lnTo>
                    <a:pt x="34" y="1001"/>
                  </a:lnTo>
                  <a:lnTo>
                    <a:pt x="167" y="4004"/>
                  </a:lnTo>
                  <a:lnTo>
                    <a:pt x="167" y="4371"/>
                  </a:lnTo>
                  <a:lnTo>
                    <a:pt x="2002" y="3103"/>
                  </a:lnTo>
                  <a:cubicBezTo>
                    <a:pt x="1435" y="2569"/>
                    <a:pt x="934" y="1935"/>
                    <a:pt x="601" y="1202"/>
                  </a:cubicBezTo>
                  <a:cubicBezTo>
                    <a:pt x="267" y="56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30;p72">
              <a:extLst>
                <a:ext uri="{FF2B5EF4-FFF2-40B4-BE49-F238E27FC236}">
                  <a16:creationId xmlns:a16="http://schemas.microsoft.com/office/drawing/2014/main" id="{FA6CE435-7594-00E1-B493-650A6515A5E2}"/>
                </a:ext>
              </a:extLst>
            </p:cNvPr>
            <p:cNvSpPr/>
            <p:nvPr/>
          </p:nvSpPr>
          <p:spPr>
            <a:xfrm>
              <a:off x="6791382" y="3510021"/>
              <a:ext cx="33386" cy="74724"/>
            </a:xfrm>
            <a:custGeom>
              <a:avLst/>
              <a:gdLst/>
              <a:ahLst/>
              <a:cxnLst/>
              <a:rect l="l" t="t" r="r" b="b"/>
              <a:pathLst>
                <a:path w="1502" h="3337" extrusionOk="0">
                  <a:moveTo>
                    <a:pt x="1" y="1"/>
                  </a:moveTo>
                  <a:lnTo>
                    <a:pt x="1" y="334"/>
                  </a:lnTo>
                  <a:lnTo>
                    <a:pt x="134" y="3337"/>
                  </a:lnTo>
                  <a:lnTo>
                    <a:pt x="1502" y="2403"/>
                  </a:lnTo>
                  <a:cubicBezTo>
                    <a:pt x="801" y="1902"/>
                    <a:pt x="267" y="70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31;p72">
              <a:extLst>
                <a:ext uri="{FF2B5EF4-FFF2-40B4-BE49-F238E27FC236}">
                  <a16:creationId xmlns:a16="http://schemas.microsoft.com/office/drawing/2014/main" id="{E7FD0246-214F-3660-9E7B-165AD654202D}"/>
                </a:ext>
              </a:extLst>
            </p:cNvPr>
            <p:cNvSpPr/>
            <p:nvPr/>
          </p:nvSpPr>
          <p:spPr>
            <a:xfrm>
              <a:off x="6789892" y="3495847"/>
              <a:ext cx="13381" cy="26893"/>
            </a:xfrm>
            <a:custGeom>
              <a:avLst/>
              <a:gdLst/>
              <a:ahLst/>
              <a:cxnLst/>
              <a:rect l="l" t="t" r="r" b="b"/>
              <a:pathLst>
                <a:path w="602" h="1201" extrusionOk="0">
                  <a:moveTo>
                    <a:pt x="1" y="0"/>
                  </a:moveTo>
                  <a:lnTo>
                    <a:pt x="68" y="967"/>
                  </a:lnTo>
                  <a:cubicBezTo>
                    <a:pt x="234" y="1034"/>
                    <a:pt x="434" y="1101"/>
                    <a:pt x="601" y="1201"/>
                  </a:cubicBezTo>
                  <a:cubicBezTo>
                    <a:pt x="268" y="5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32;p72">
              <a:extLst>
                <a:ext uri="{FF2B5EF4-FFF2-40B4-BE49-F238E27FC236}">
                  <a16:creationId xmlns:a16="http://schemas.microsoft.com/office/drawing/2014/main" id="{272641BE-76DC-961E-601E-C3344664F05A}"/>
                </a:ext>
              </a:extLst>
            </p:cNvPr>
            <p:cNvSpPr/>
            <p:nvPr/>
          </p:nvSpPr>
          <p:spPr>
            <a:xfrm>
              <a:off x="6789159" y="3451017"/>
              <a:ext cx="80841" cy="97878"/>
            </a:xfrm>
            <a:custGeom>
              <a:avLst/>
              <a:gdLst/>
              <a:ahLst/>
              <a:cxnLst/>
              <a:rect l="l" t="t" r="r" b="b"/>
              <a:pathLst>
                <a:path w="3637" h="4371" extrusionOk="0">
                  <a:moveTo>
                    <a:pt x="0" y="1"/>
                  </a:moveTo>
                  <a:lnTo>
                    <a:pt x="0" y="234"/>
                  </a:lnTo>
                  <a:lnTo>
                    <a:pt x="101" y="2536"/>
                  </a:lnTo>
                  <a:lnTo>
                    <a:pt x="101" y="2903"/>
                  </a:lnTo>
                  <a:cubicBezTo>
                    <a:pt x="1201" y="3070"/>
                    <a:pt x="2269" y="3603"/>
                    <a:pt x="3103" y="4370"/>
                  </a:cubicBezTo>
                  <a:lnTo>
                    <a:pt x="3636" y="1869"/>
                  </a:lnTo>
                  <a:cubicBezTo>
                    <a:pt x="2202" y="4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33;p72">
              <a:extLst>
                <a:ext uri="{FF2B5EF4-FFF2-40B4-BE49-F238E27FC236}">
                  <a16:creationId xmlns:a16="http://schemas.microsoft.com/office/drawing/2014/main" id="{4F77D678-F751-A0D2-CA65-B61DDA8EBF86}"/>
                </a:ext>
              </a:extLst>
            </p:cNvPr>
            <p:cNvSpPr/>
            <p:nvPr/>
          </p:nvSpPr>
          <p:spPr>
            <a:xfrm>
              <a:off x="6783958" y="3330008"/>
              <a:ext cx="60081" cy="94899"/>
            </a:xfrm>
            <a:custGeom>
              <a:avLst/>
              <a:gdLst/>
              <a:ahLst/>
              <a:cxnLst/>
              <a:rect l="l" t="t" r="r" b="b"/>
              <a:pathLst>
                <a:path w="2703" h="4238" extrusionOk="0">
                  <a:moveTo>
                    <a:pt x="1335" y="1"/>
                  </a:moveTo>
                  <a:cubicBezTo>
                    <a:pt x="935" y="434"/>
                    <a:pt x="468" y="868"/>
                    <a:pt x="1" y="1235"/>
                  </a:cubicBezTo>
                  <a:lnTo>
                    <a:pt x="1" y="1435"/>
                  </a:lnTo>
                  <a:lnTo>
                    <a:pt x="34" y="2002"/>
                  </a:lnTo>
                  <a:lnTo>
                    <a:pt x="68" y="3236"/>
                  </a:lnTo>
                  <a:lnTo>
                    <a:pt x="101" y="3970"/>
                  </a:lnTo>
                  <a:lnTo>
                    <a:pt x="101" y="4237"/>
                  </a:lnTo>
                  <a:cubicBezTo>
                    <a:pt x="1068" y="3770"/>
                    <a:pt x="1936" y="3170"/>
                    <a:pt x="2703" y="2403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34;p72">
              <a:extLst>
                <a:ext uri="{FF2B5EF4-FFF2-40B4-BE49-F238E27FC236}">
                  <a16:creationId xmlns:a16="http://schemas.microsoft.com/office/drawing/2014/main" id="{7D076F74-593B-6B8C-5C09-81AA6F887A95}"/>
                </a:ext>
              </a:extLst>
            </p:cNvPr>
            <p:cNvSpPr/>
            <p:nvPr/>
          </p:nvSpPr>
          <p:spPr>
            <a:xfrm>
              <a:off x="6706117" y="3252328"/>
              <a:ext cx="69728" cy="56048"/>
            </a:xfrm>
            <a:custGeom>
              <a:avLst/>
              <a:gdLst/>
              <a:ahLst/>
              <a:cxnLst/>
              <a:rect l="l" t="t" r="r" b="b"/>
              <a:pathLst>
                <a:path w="3137" h="2503" extrusionOk="0">
                  <a:moveTo>
                    <a:pt x="1768" y="1"/>
                  </a:moveTo>
                  <a:cubicBezTo>
                    <a:pt x="934" y="501"/>
                    <a:pt x="301" y="1268"/>
                    <a:pt x="0" y="2202"/>
                  </a:cubicBezTo>
                  <a:lnTo>
                    <a:pt x="201" y="2236"/>
                  </a:lnTo>
                  <a:lnTo>
                    <a:pt x="834" y="2302"/>
                  </a:lnTo>
                  <a:lnTo>
                    <a:pt x="1468" y="2402"/>
                  </a:lnTo>
                  <a:lnTo>
                    <a:pt x="1902" y="2469"/>
                  </a:lnTo>
                  <a:lnTo>
                    <a:pt x="2202" y="2502"/>
                  </a:lnTo>
                  <a:cubicBezTo>
                    <a:pt x="2469" y="2136"/>
                    <a:pt x="2769" y="1769"/>
                    <a:pt x="3136" y="1468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35;p72">
              <a:extLst>
                <a:ext uri="{FF2B5EF4-FFF2-40B4-BE49-F238E27FC236}">
                  <a16:creationId xmlns:a16="http://schemas.microsoft.com/office/drawing/2014/main" id="{0D541263-83AD-4AC7-D455-93FA6145B165}"/>
                </a:ext>
              </a:extLst>
            </p:cNvPr>
            <p:cNvSpPr/>
            <p:nvPr/>
          </p:nvSpPr>
          <p:spPr>
            <a:xfrm>
              <a:off x="6711296" y="3259807"/>
              <a:ext cx="55635" cy="47830"/>
            </a:xfrm>
            <a:custGeom>
              <a:avLst/>
              <a:gdLst/>
              <a:ahLst/>
              <a:cxnLst/>
              <a:rect l="l" t="t" r="r" b="b"/>
              <a:pathLst>
                <a:path w="2503" h="2136" extrusionOk="0">
                  <a:moveTo>
                    <a:pt x="1469" y="0"/>
                  </a:moveTo>
                  <a:cubicBezTo>
                    <a:pt x="701" y="401"/>
                    <a:pt x="201" y="1401"/>
                    <a:pt x="1" y="1902"/>
                  </a:cubicBezTo>
                  <a:lnTo>
                    <a:pt x="601" y="1968"/>
                  </a:lnTo>
                  <a:cubicBezTo>
                    <a:pt x="568" y="1902"/>
                    <a:pt x="535" y="1835"/>
                    <a:pt x="535" y="1735"/>
                  </a:cubicBezTo>
                  <a:cubicBezTo>
                    <a:pt x="535" y="1451"/>
                    <a:pt x="752" y="1310"/>
                    <a:pt x="968" y="1310"/>
                  </a:cubicBezTo>
                  <a:cubicBezTo>
                    <a:pt x="1185" y="1310"/>
                    <a:pt x="1402" y="1451"/>
                    <a:pt x="1402" y="1735"/>
                  </a:cubicBezTo>
                  <a:cubicBezTo>
                    <a:pt x="1402" y="1868"/>
                    <a:pt x="1369" y="2002"/>
                    <a:pt x="1269" y="2068"/>
                  </a:cubicBezTo>
                  <a:lnTo>
                    <a:pt x="1669" y="2135"/>
                  </a:lnTo>
                  <a:cubicBezTo>
                    <a:pt x="1902" y="1768"/>
                    <a:pt x="2203" y="1401"/>
                    <a:pt x="2503" y="1101"/>
                  </a:cubicBezTo>
                  <a:lnTo>
                    <a:pt x="1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36;p72">
              <a:extLst>
                <a:ext uri="{FF2B5EF4-FFF2-40B4-BE49-F238E27FC236}">
                  <a16:creationId xmlns:a16="http://schemas.microsoft.com/office/drawing/2014/main" id="{1BF4A7D4-7F72-6585-9472-F576DB29DAEB}"/>
                </a:ext>
              </a:extLst>
            </p:cNvPr>
            <p:cNvSpPr/>
            <p:nvPr/>
          </p:nvSpPr>
          <p:spPr>
            <a:xfrm>
              <a:off x="6788425" y="3456257"/>
              <a:ext cx="77863" cy="82180"/>
            </a:xfrm>
            <a:custGeom>
              <a:avLst/>
              <a:gdLst/>
              <a:ahLst/>
              <a:cxnLst/>
              <a:rect l="l" t="t" r="r" b="b"/>
              <a:pathLst>
                <a:path w="3503" h="3670" extrusionOk="0">
                  <a:moveTo>
                    <a:pt x="1142" y="776"/>
                  </a:moveTo>
                  <a:cubicBezTo>
                    <a:pt x="1236" y="776"/>
                    <a:pt x="1334" y="794"/>
                    <a:pt x="1434" y="834"/>
                  </a:cubicBezTo>
                  <a:cubicBezTo>
                    <a:pt x="1768" y="934"/>
                    <a:pt x="1968" y="1301"/>
                    <a:pt x="1868" y="1635"/>
                  </a:cubicBezTo>
                  <a:cubicBezTo>
                    <a:pt x="1810" y="2042"/>
                    <a:pt x="1480" y="2269"/>
                    <a:pt x="1143" y="2269"/>
                  </a:cubicBezTo>
                  <a:cubicBezTo>
                    <a:pt x="900" y="2269"/>
                    <a:pt x="654" y="2152"/>
                    <a:pt x="500" y="1902"/>
                  </a:cubicBezTo>
                  <a:cubicBezTo>
                    <a:pt x="217" y="1363"/>
                    <a:pt x="608" y="776"/>
                    <a:pt x="1142" y="776"/>
                  </a:cubicBezTo>
                  <a:close/>
                  <a:moveTo>
                    <a:pt x="0" y="0"/>
                  </a:moveTo>
                  <a:lnTo>
                    <a:pt x="100" y="2302"/>
                  </a:lnTo>
                  <a:cubicBezTo>
                    <a:pt x="1501" y="2535"/>
                    <a:pt x="3036" y="3669"/>
                    <a:pt x="3036" y="3669"/>
                  </a:cubicBezTo>
                  <a:lnTo>
                    <a:pt x="3503" y="1701"/>
                  </a:lnTo>
                  <a:cubicBezTo>
                    <a:pt x="2502" y="834"/>
                    <a:pt x="1301" y="2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37;p72">
              <a:extLst>
                <a:ext uri="{FF2B5EF4-FFF2-40B4-BE49-F238E27FC236}">
                  <a16:creationId xmlns:a16="http://schemas.microsoft.com/office/drawing/2014/main" id="{AC365D56-CE65-B0D0-F085-9427D0C1A142}"/>
                </a:ext>
              </a:extLst>
            </p:cNvPr>
            <p:cNvSpPr/>
            <p:nvPr/>
          </p:nvSpPr>
          <p:spPr>
            <a:xfrm>
              <a:off x="6784713" y="3339726"/>
              <a:ext cx="51168" cy="79202"/>
            </a:xfrm>
            <a:custGeom>
              <a:avLst/>
              <a:gdLst/>
              <a:ahLst/>
              <a:cxnLst/>
              <a:rect l="l" t="t" r="r" b="b"/>
              <a:pathLst>
                <a:path w="2302" h="3537" extrusionOk="0">
                  <a:moveTo>
                    <a:pt x="1201" y="0"/>
                  </a:moveTo>
                  <a:cubicBezTo>
                    <a:pt x="834" y="401"/>
                    <a:pt x="434" y="734"/>
                    <a:pt x="0" y="1001"/>
                  </a:cubicBezTo>
                  <a:lnTo>
                    <a:pt x="0" y="1568"/>
                  </a:lnTo>
                  <a:lnTo>
                    <a:pt x="34" y="1568"/>
                  </a:lnTo>
                  <a:cubicBezTo>
                    <a:pt x="768" y="1668"/>
                    <a:pt x="768" y="2702"/>
                    <a:pt x="34" y="2802"/>
                  </a:cubicBezTo>
                  <a:lnTo>
                    <a:pt x="67" y="3536"/>
                  </a:lnTo>
                  <a:cubicBezTo>
                    <a:pt x="868" y="3103"/>
                    <a:pt x="1601" y="2569"/>
                    <a:pt x="2302" y="1969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2038;p72">
              <a:extLst>
                <a:ext uri="{FF2B5EF4-FFF2-40B4-BE49-F238E27FC236}">
                  <a16:creationId xmlns:a16="http://schemas.microsoft.com/office/drawing/2014/main" id="{0C9ACBD0-069F-FEC8-7B71-B536FBE79337}"/>
                </a:ext>
              </a:extLst>
            </p:cNvPr>
            <p:cNvSpPr/>
            <p:nvPr/>
          </p:nvSpPr>
          <p:spPr>
            <a:xfrm>
              <a:off x="6440676" y="2481489"/>
              <a:ext cx="115694" cy="605784"/>
            </a:xfrm>
            <a:custGeom>
              <a:avLst/>
              <a:gdLst/>
              <a:ahLst/>
              <a:cxnLst/>
              <a:rect l="l" t="t" r="r" b="b"/>
              <a:pathLst>
                <a:path w="5205" h="27053" extrusionOk="0">
                  <a:moveTo>
                    <a:pt x="301" y="0"/>
                  </a:moveTo>
                  <a:cubicBezTo>
                    <a:pt x="301" y="0"/>
                    <a:pt x="1" y="12943"/>
                    <a:pt x="267" y="14677"/>
                  </a:cubicBezTo>
                  <a:cubicBezTo>
                    <a:pt x="1035" y="19180"/>
                    <a:pt x="3236" y="27053"/>
                    <a:pt x="3236" y="27053"/>
                  </a:cubicBezTo>
                  <a:lnTo>
                    <a:pt x="5204" y="26319"/>
                  </a:lnTo>
                  <a:cubicBezTo>
                    <a:pt x="5204" y="26319"/>
                    <a:pt x="3336" y="18080"/>
                    <a:pt x="3136" y="15111"/>
                  </a:cubicBezTo>
                  <a:cubicBezTo>
                    <a:pt x="2903" y="12142"/>
                    <a:pt x="2669" y="1601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2039;p72">
              <a:extLst>
                <a:ext uri="{FF2B5EF4-FFF2-40B4-BE49-F238E27FC236}">
                  <a16:creationId xmlns:a16="http://schemas.microsoft.com/office/drawing/2014/main" id="{4775C6FD-5044-87E7-573C-3E55143CDCCC}"/>
                </a:ext>
              </a:extLst>
            </p:cNvPr>
            <p:cNvSpPr/>
            <p:nvPr/>
          </p:nvSpPr>
          <p:spPr>
            <a:xfrm>
              <a:off x="6586733" y="2664480"/>
              <a:ext cx="76396" cy="81845"/>
            </a:xfrm>
            <a:custGeom>
              <a:avLst/>
              <a:gdLst/>
              <a:ahLst/>
              <a:cxnLst/>
              <a:rect l="l" t="t" r="r" b="b"/>
              <a:pathLst>
                <a:path w="3437" h="3655" extrusionOk="0">
                  <a:moveTo>
                    <a:pt x="2870" y="1"/>
                  </a:moveTo>
                  <a:lnTo>
                    <a:pt x="1" y="1568"/>
                  </a:lnTo>
                  <a:lnTo>
                    <a:pt x="1" y="3336"/>
                  </a:lnTo>
                  <a:cubicBezTo>
                    <a:pt x="142" y="3571"/>
                    <a:pt x="474" y="3655"/>
                    <a:pt x="880" y="3655"/>
                  </a:cubicBezTo>
                  <a:cubicBezTo>
                    <a:pt x="1919" y="3655"/>
                    <a:pt x="3437" y="3103"/>
                    <a:pt x="3437" y="3103"/>
                  </a:cubicBezTo>
                  <a:lnTo>
                    <a:pt x="2870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2040;p72">
              <a:extLst>
                <a:ext uri="{FF2B5EF4-FFF2-40B4-BE49-F238E27FC236}">
                  <a16:creationId xmlns:a16="http://schemas.microsoft.com/office/drawing/2014/main" id="{B3B22CDD-F857-C9DE-AA7E-73C22A3D475D}"/>
                </a:ext>
              </a:extLst>
            </p:cNvPr>
            <p:cNvSpPr/>
            <p:nvPr/>
          </p:nvSpPr>
          <p:spPr>
            <a:xfrm>
              <a:off x="6650504" y="2664480"/>
              <a:ext cx="61570" cy="72485"/>
            </a:xfrm>
            <a:custGeom>
              <a:avLst/>
              <a:gdLst/>
              <a:ahLst/>
              <a:cxnLst/>
              <a:rect l="l" t="t" r="r" b="b"/>
              <a:pathLst>
                <a:path w="2770" h="3237" extrusionOk="0">
                  <a:moveTo>
                    <a:pt x="1" y="1"/>
                  </a:moveTo>
                  <a:lnTo>
                    <a:pt x="568" y="3103"/>
                  </a:lnTo>
                  <a:lnTo>
                    <a:pt x="2603" y="3236"/>
                  </a:lnTo>
                  <a:lnTo>
                    <a:pt x="2769" y="10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2041;p72">
              <a:extLst>
                <a:ext uri="{FF2B5EF4-FFF2-40B4-BE49-F238E27FC236}">
                  <a16:creationId xmlns:a16="http://schemas.microsoft.com/office/drawing/2014/main" id="{891F9765-315C-8363-28FF-3356DDD18500}"/>
                </a:ext>
              </a:extLst>
            </p:cNvPr>
            <p:cNvSpPr/>
            <p:nvPr/>
          </p:nvSpPr>
          <p:spPr>
            <a:xfrm>
              <a:off x="6101618" y="2084761"/>
              <a:ext cx="304228" cy="335529"/>
            </a:xfrm>
            <a:custGeom>
              <a:avLst/>
              <a:gdLst/>
              <a:ahLst/>
              <a:cxnLst/>
              <a:rect l="l" t="t" r="r" b="b"/>
              <a:pathLst>
                <a:path w="13687" h="14984" extrusionOk="0">
                  <a:moveTo>
                    <a:pt x="7007" y="0"/>
                  </a:moveTo>
                  <a:cubicBezTo>
                    <a:pt x="3105" y="0"/>
                    <a:pt x="2345" y="2573"/>
                    <a:pt x="2345" y="2573"/>
                  </a:cubicBezTo>
                  <a:cubicBezTo>
                    <a:pt x="2256" y="2552"/>
                    <a:pt x="2168" y="2541"/>
                    <a:pt x="2081" y="2541"/>
                  </a:cubicBezTo>
                  <a:cubicBezTo>
                    <a:pt x="930" y="2541"/>
                    <a:pt x="1" y="4352"/>
                    <a:pt x="311" y="7143"/>
                  </a:cubicBezTo>
                  <a:cubicBezTo>
                    <a:pt x="644" y="10112"/>
                    <a:pt x="2479" y="10245"/>
                    <a:pt x="2779" y="11379"/>
                  </a:cubicBezTo>
                  <a:cubicBezTo>
                    <a:pt x="3079" y="12480"/>
                    <a:pt x="2512" y="14081"/>
                    <a:pt x="2512" y="14081"/>
                  </a:cubicBezTo>
                  <a:cubicBezTo>
                    <a:pt x="3046" y="13648"/>
                    <a:pt x="3213" y="12280"/>
                    <a:pt x="3213" y="12280"/>
                  </a:cubicBezTo>
                  <a:lnTo>
                    <a:pt x="3213" y="12280"/>
                  </a:lnTo>
                  <a:cubicBezTo>
                    <a:pt x="3279" y="13114"/>
                    <a:pt x="3079" y="13948"/>
                    <a:pt x="2612" y="14648"/>
                  </a:cubicBezTo>
                  <a:cubicBezTo>
                    <a:pt x="3449" y="14894"/>
                    <a:pt x="4512" y="14983"/>
                    <a:pt x="5615" y="14983"/>
                  </a:cubicBezTo>
                  <a:cubicBezTo>
                    <a:pt x="8557" y="14983"/>
                    <a:pt x="11785" y="14348"/>
                    <a:pt x="11785" y="14348"/>
                  </a:cubicBezTo>
                  <a:cubicBezTo>
                    <a:pt x="11552" y="13814"/>
                    <a:pt x="11452" y="13247"/>
                    <a:pt x="11519" y="12680"/>
                  </a:cubicBezTo>
                  <a:lnTo>
                    <a:pt x="11519" y="12680"/>
                  </a:lnTo>
                  <a:cubicBezTo>
                    <a:pt x="11652" y="13214"/>
                    <a:pt x="12052" y="13681"/>
                    <a:pt x="12553" y="13914"/>
                  </a:cubicBezTo>
                  <a:cubicBezTo>
                    <a:pt x="11719" y="12013"/>
                    <a:pt x="11685" y="9878"/>
                    <a:pt x="12453" y="7943"/>
                  </a:cubicBezTo>
                  <a:cubicBezTo>
                    <a:pt x="13687" y="4608"/>
                    <a:pt x="12486" y="438"/>
                    <a:pt x="7849" y="38"/>
                  </a:cubicBezTo>
                  <a:cubicBezTo>
                    <a:pt x="7553" y="12"/>
                    <a:pt x="7273" y="0"/>
                    <a:pt x="7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2042;p72">
              <a:extLst>
                <a:ext uri="{FF2B5EF4-FFF2-40B4-BE49-F238E27FC236}">
                  <a16:creationId xmlns:a16="http://schemas.microsoft.com/office/drawing/2014/main" id="{164A8732-A2B3-F1C9-1451-203A4C432503}"/>
                </a:ext>
              </a:extLst>
            </p:cNvPr>
            <p:cNvSpPr/>
            <p:nvPr/>
          </p:nvSpPr>
          <p:spPr>
            <a:xfrm>
              <a:off x="6187838" y="2902759"/>
              <a:ext cx="349994" cy="1380139"/>
            </a:xfrm>
            <a:custGeom>
              <a:avLst/>
              <a:gdLst/>
              <a:ahLst/>
              <a:cxnLst/>
              <a:rect l="l" t="t" r="r" b="b"/>
              <a:pathLst>
                <a:path w="15746" h="61634" extrusionOk="0">
                  <a:moveTo>
                    <a:pt x="401" y="1"/>
                  </a:moveTo>
                  <a:cubicBezTo>
                    <a:pt x="401" y="1"/>
                    <a:pt x="1" y="10575"/>
                    <a:pt x="6906" y="27620"/>
                  </a:cubicBezTo>
                  <a:cubicBezTo>
                    <a:pt x="5905" y="43932"/>
                    <a:pt x="13744" y="61478"/>
                    <a:pt x="13744" y="61478"/>
                  </a:cubicBezTo>
                  <a:cubicBezTo>
                    <a:pt x="13894" y="61585"/>
                    <a:pt x="14151" y="61634"/>
                    <a:pt x="14432" y="61634"/>
                  </a:cubicBezTo>
                  <a:cubicBezTo>
                    <a:pt x="15024" y="61634"/>
                    <a:pt x="15723" y="61417"/>
                    <a:pt x="15745" y="61078"/>
                  </a:cubicBezTo>
                  <a:cubicBezTo>
                    <a:pt x="14578" y="58776"/>
                    <a:pt x="13977" y="37694"/>
                    <a:pt x="13210" y="27620"/>
                  </a:cubicBezTo>
                  <a:cubicBezTo>
                    <a:pt x="13410" y="16913"/>
                    <a:pt x="11242" y="1"/>
                    <a:pt x="1124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2043;p72">
              <a:extLst>
                <a:ext uri="{FF2B5EF4-FFF2-40B4-BE49-F238E27FC236}">
                  <a16:creationId xmlns:a16="http://schemas.microsoft.com/office/drawing/2014/main" id="{C1379DF1-CC72-EE3B-5D49-90202C210F5B}"/>
                </a:ext>
              </a:extLst>
            </p:cNvPr>
            <p:cNvSpPr/>
            <p:nvPr/>
          </p:nvSpPr>
          <p:spPr>
            <a:xfrm>
              <a:off x="5968386" y="2902759"/>
              <a:ext cx="403362" cy="1387887"/>
            </a:xfrm>
            <a:custGeom>
              <a:avLst/>
              <a:gdLst/>
              <a:ahLst/>
              <a:cxnLst/>
              <a:rect l="l" t="t" r="r" b="b"/>
              <a:pathLst>
                <a:path w="18147" h="61980" extrusionOk="0">
                  <a:moveTo>
                    <a:pt x="8640" y="1"/>
                  </a:moveTo>
                  <a:cubicBezTo>
                    <a:pt x="8640" y="1"/>
                    <a:pt x="2469" y="5571"/>
                    <a:pt x="4437" y="28854"/>
                  </a:cubicBezTo>
                  <a:cubicBezTo>
                    <a:pt x="0" y="39395"/>
                    <a:pt x="5237" y="61878"/>
                    <a:pt x="5237" y="61878"/>
                  </a:cubicBezTo>
                  <a:cubicBezTo>
                    <a:pt x="5473" y="61950"/>
                    <a:pt x="5667" y="61980"/>
                    <a:pt x="5832" y="61980"/>
                  </a:cubicBezTo>
                  <a:cubicBezTo>
                    <a:pt x="6439" y="61980"/>
                    <a:pt x="6652" y="61573"/>
                    <a:pt x="7072" y="61311"/>
                  </a:cubicBezTo>
                  <a:cubicBezTo>
                    <a:pt x="7105" y="50103"/>
                    <a:pt x="9207" y="38261"/>
                    <a:pt x="11275" y="28421"/>
                  </a:cubicBezTo>
                  <a:cubicBezTo>
                    <a:pt x="13210" y="19081"/>
                    <a:pt x="18146" y="1"/>
                    <a:pt x="1814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2044;p72">
              <a:extLst>
                <a:ext uri="{FF2B5EF4-FFF2-40B4-BE49-F238E27FC236}">
                  <a16:creationId xmlns:a16="http://schemas.microsoft.com/office/drawing/2014/main" id="{8F0E2F56-AF98-1833-374F-CFD2F4224CDD}"/>
                </a:ext>
              </a:extLst>
            </p:cNvPr>
            <p:cNvSpPr/>
            <p:nvPr/>
          </p:nvSpPr>
          <p:spPr>
            <a:xfrm>
              <a:off x="6030668" y="2910977"/>
              <a:ext cx="455997" cy="618503"/>
            </a:xfrm>
            <a:custGeom>
              <a:avLst/>
              <a:gdLst/>
              <a:ahLst/>
              <a:cxnLst/>
              <a:rect l="l" t="t" r="r" b="b"/>
              <a:pathLst>
                <a:path w="20515" h="27621" extrusionOk="0">
                  <a:moveTo>
                    <a:pt x="18547" y="0"/>
                  </a:moveTo>
                  <a:cubicBezTo>
                    <a:pt x="18547" y="0"/>
                    <a:pt x="9140" y="234"/>
                    <a:pt x="5304" y="234"/>
                  </a:cubicBezTo>
                  <a:cubicBezTo>
                    <a:pt x="1134" y="5238"/>
                    <a:pt x="0" y="21249"/>
                    <a:pt x="767" y="24751"/>
                  </a:cubicBezTo>
                  <a:cubicBezTo>
                    <a:pt x="1101" y="25118"/>
                    <a:pt x="1501" y="25419"/>
                    <a:pt x="1935" y="25652"/>
                  </a:cubicBezTo>
                  <a:cubicBezTo>
                    <a:pt x="1968" y="23484"/>
                    <a:pt x="2602" y="22483"/>
                    <a:pt x="2602" y="22483"/>
                  </a:cubicBezTo>
                  <a:lnTo>
                    <a:pt x="2602" y="22483"/>
                  </a:lnTo>
                  <a:cubicBezTo>
                    <a:pt x="2502" y="23717"/>
                    <a:pt x="2602" y="24952"/>
                    <a:pt x="2936" y="26152"/>
                  </a:cubicBezTo>
                  <a:cubicBezTo>
                    <a:pt x="4891" y="26962"/>
                    <a:pt x="7912" y="27620"/>
                    <a:pt x="11699" y="27620"/>
                  </a:cubicBezTo>
                  <a:cubicBezTo>
                    <a:pt x="14306" y="27620"/>
                    <a:pt x="17277" y="27308"/>
                    <a:pt x="20515" y="26519"/>
                  </a:cubicBezTo>
                  <a:cubicBezTo>
                    <a:pt x="20515" y="17213"/>
                    <a:pt x="18680" y="1535"/>
                    <a:pt x="185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2045;p72">
              <a:extLst>
                <a:ext uri="{FF2B5EF4-FFF2-40B4-BE49-F238E27FC236}">
                  <a16:creationId xmlns:a16="http://schemas.microsoft.com/office/drawing/2014/main" id="{B90BE863-CF26-DBC0-EFE7-5A267D1D2DB0}"/>
                </a:ext>
              </a:extLst>
            </p:cNvPr>
            <p:cNvSpPr/>
            <p:nvPr/>
          </p:nvSpPr>
          <p:spPr>
            <a:xfrm>
              <a:off x="6052895" y="4288362"/>
              <a:ext cx="125341" cy="191232"/>
            </a:xfrm>
            <a:custGeom>
              <a:avLst/>
              <a:gdLst/>
              <a:ahLst/>
              <a:cxnLst/>
              <a:rect l="l" t="t" r="r" b="b"/>
              <a:pathLst>
                <a:path w="5639" h="8540" extrusionOk="0">
                  <a:moveTo>
                    <a:pt x="1435" y="0"/>
                  </a:moveTo>
                  <a:cubicBezTo>
                    <a:pt x="1435" y="0"/>
                    <a:pt x="268" y="300"/>
                    <a:pt x="134" y="2035"/>
                  </a:cubicBezTo>
                  <a:cubicBezTo>
                    <a:pt x="1" y="3769"/>
                    <a:pt x="501" y="8540"/>
                    <a:pt x="501" y="8540"/>
                  </a:cubicBezTo>
                  <a:lnTo>
                    <a:pt x="935" y="8540"/>
                  </a:lnTo>
                  <a:cubicBezTo>
                    <a:pt x="935" y="8540"/>
                    <a:pt x="801" y="4236"/>
                    <a:pt x="968" y="3436"/>
                  </a:cubicBezTo>
                  <a:cubicBezTo>
                    <a:pt x="1102" y="5704"/>
                    <a:pt x="2736" y="8540"/>
                    <a:pt x="4871" y="8540"/>
                  </a:cubicBezTo>
                  <a:cubicBezTo>
                    <a:pt x="5638" y="8540"/>
                    <a:pt x="3970" y="5104"/>
                    <a:pt x="3703" y="3002"/>
                  </a:cubicBezTo>
                  <a:cubicBezTo>
                    <a:pt x="3437" y="901"/>
                    <a:pt x="3337" y="167"/>
                    <a:pt x="3337" y="167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2046;p72">
              <a:extLst>
                <a:ext uri="{FF2B5EF4-FFF2-40B4-BE49-F238E27FC236}">
                  <a16:creationId xmlns:a16="http://schemas.microsoft.com/office/drawing/2014/main" id="{47B29689-4B36-3277-5E24-06562F2F2697}"/>
                </a:ext>
              </a:extLst>
            </p:cNvPr>
            <p:cNvSpPr/>
            <p:nvPr/>
          </p:nvSpPr>
          <p:spPr>
            <a:xfrm>
              <a:off x="6084792" y="4257729"/>
              <a:ext cx="61926" cy="173676"/>
            </a:xfrm>
            <a:custGeom>
              <a:avLst/>
              <a:gdLst/>
              <a:ahLst/>
              <a:cxnLst/>
              <a:rect l="l" t="t" r="r" b="b"/>
              <a:pathLst>
                <a:path w="2786" h="7756" extrusionOk="0">
                  <a:moveTo>
                    <a:pt x="1868" y="0"/>
                  </a:moveTo>
                  <a:lnTo>
                    <a:pt x="0" y="1368"/>
                  </a:lnTo>
                  <a:cubicBezTo>
                    <a:pt x="100" y="3703"/>
                    <a:pt x="934" y="6705"/>
                    <a:pt x="2002" y="7673"/>
                  </a:cubicBezTo>
                  <a:cubicBezTo>
                    <a:pt x="2083" y="7730"/>
                    <a:pt x="2173" y="7755"/>
                    <a:pt x="2261" y="7755"/>
                  </a:cubicBezTo>
                  <a:cubicBezTo>
                    <a:pt x="2532" y="7755"/>
                    <a:pt x="2786" y="7516"/>
                    <a:pt x="2735" y="7239"/>
                  </a:cubicBezTo>
                  <a:cubicBezTo>
                    <a:pt x="2202" y="4837"/>
                    <a:pt x="1902" y="2436"/>
                    <a:pt x="186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2047;p72">
              <a:extLst>
                <a:ext uri="{FF2B5EF4-FFF2-40B4-BE49-F238E27FC236}">
                  <a16:creationId xmlns:a16="http://schemas.microsoft.com/office/drawing/2014/main" id="{CDFA9CE1-47FA-1F11-F322-95A9B7F0DB23}"/>
                </a:ext>
              </a:extLst>
            </p:cNvPr>
            <p:cNvSpPr/>
            <p:nvPr/>
          </p:nvSpPr>
          <p:spPr>
            <a:xfrm>
              <a:off x="6469594" y="4288362"/>
              <a:ext cx="125319" cy="191232"/>
            </a:xfrm>
            <a:custGeom>
              <a:avLst/>
              <a:gdLst/>
              <a:ahLst/>
              <a:cxnLst/>
              <a:rect l="l" t="t" r="r" b="b"/>
              <a:pathLst>
                <a:path w="5638" h="8540" extrusionOk="0">
                  <a:moveTo>
                    <a:pt x="1435" y="0"/>
                  </a:moveTo>
                  <a:cubicBezTo>
                    <a:pt x="1435" y="0"/>
                    <a:pt x="267" y="300"/>
                    <a:pt x="134" y="2035"/>
                  </a:cubicBezTo>
                  <a:cubicBezTo>
                    <a:pt x="1" y="3769"/>
                    <a:pt x="501" y="8540"/>
                    <a:pt x="501" y="8540"/>
                  </a:cubicBezTo>
                  <a:lnTo>
                    <a:pt x="935" y="8540"/>
                  </a:lnTo>
                  <a:cubicBezTo>
                    <a:pt x="935" y="8540"/>
                    <a:pt x="801" y="4236"/>
                    <a:pt x="968" y="3436"/>
                  </a:cubicBezTo>
                  <a:cubicBezTo>
                    <a:pt x="1101" y="5704"/>
                    <a:pt x="2736" y="8540"/>
                    <a:pt x="4871" y="8540"/>
                  </a:cubicBezTo>
                  <a:cubicBezTo>
                    <a:pt x="5638" y="8540"/>
                    <a:pt x="3970" y="5104"/>
                    <a:pt x="3703" y="3002"/>
                  </a:cubicBezTo>
                  <a:cubicBezTo>
                    <a:pt x="3603" y="1968"/>
                    <a:pt x="3403" y="967"/>
                    <a:pt x="3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2048;p72">
              <a:extLst>
                <a:ext uri="{FF2B5EF4-FFF2-40B4-BE49-F238E27FC236}">
                  <a16:creationId xmlns:a16="http://schemas.microsoft.com/office/drawing/2014/main" id="{C0BC11C4-7245-6FF5-210C-B65B2F6E16B5}"/>
                </a:ext>
              </a:extLst>
            </p:cNvPr>
            <p:cNvSpPr/>
            <p:nvPr/>
          </p:nvSpPr>
          <p:spPr>
            <a:xfrm>
              <a:off x="6491088" y="4250810"/>
              <a:ext cx="72306" cy="181021"/>
            </a:xfrm>
            <a:custGeom>
              <a:avLst/>
              <a:gdLst/>
              <a:ahLst/>
              <a:cxnLst/>
              <a:rect l="l" t="t" r="r" b="b"/>
              <a:pathLst>
                <a:path w="3253" h="8084" extrusionOk="0">
                  <a:moveTo>
                    <a:pt x="1692" y="0"/>
                  </a:moveTo>
                  <a:cubicBezTo>
                    <a:pt x="1202" y="0"/>
                    <a:pt x="1" y="1177"/>
                    <a:pt x="1" y="1177"/>
                  </a:cubicBezTo>
                  <a:cubicBezTo>
                    <a:pt x="101" y="3512"/>
                    <a:pt x="1402" y="7014"/>
                    <a:pt x="2503" y="7982"/>
                  </a:cubicBezTo>
                  <a:cubicBezTo>
                    <a:pt x="2591" y="8052"/>
                    <a:pt x="2686" y="8083"/>
                    <a:pt x="2777" y="8083"/>
                  </a:cubicBezTo>
                  <a:cubicBezTo>
                    <a:pt x="3030" y="8083"/>
                    <a:pt x="3252" y="7843"/>
                    <a:pt x="3203" y="7548"/>
                  </a:cubicBezTo>
                  <a:cubicBezTo>
                    <a:pt x="2369" y="4079"/>
                    <a:pt x="2436" y="1677"/>
                    <a:pt x="1869" y="109"/>
                  </a:cubicBezTo>
                  <a:cubicBezTo>
                    <a:pt x="1836" y="33"/>
                    <a:pt x="1774" y="0"/>
                    <a:pt x="1692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2049;p72">
              <a:extLst>
                <a:ext uri="{FF2B5EF4-FFF2-40B4-BE49-F238E27FC236}">
                  <a16:creationId xmlns:a16="http://schemas.microsoft.com/office/drawing/2014/main" id="{3FBD02D4-1450-7CEC-2199-95E7BF16B771}"/>
                </a:ext>
              </a:extLst>
            </p:cNvPr>
            <p:cNvSpPr/>
            <p:nvPr/>
          </p:nvSpPr>
          <p:spPr>
            <a:xfrm>
              <a:off x="6090726" y="2453834"/>
              <a:ext cx="373711" cy="219626"/>
            </a:xfrm>
            <a:custGeom>
              <a:avLst/>
              <a:gdLst/>
              <a:ahLst/>
              <a:cxnLst/>
              <a:rect l="l" t="t" r="r" b="b"/>
              <a:pathLst>
                <a:path w="16813" h="9808" extrusionOk="0">
                  <a:moveTo>
                    <a:pt x="7768" y="1"/>
                  </a:moveTo>
                  <a:cubicBezTo>
                    <a:pt x="6797" y="1"/>
                    <a:pt x="5821" y="34"/>
                    <a:pt x="4837" y="101"/>
                  </a:cubicBezTo>
                  <a:cubicBezTo>
                    <a:pt x="4303" y="101"/>
                    <a:pt x="3736" y="168"/>
                    <a:pt x="3236" y="201"/>
                  </a:cubicBezTo>
                  <a:cubicBezTo>
                    <a:pt x="1334" y="401"/>
                    <a:pt x="0" y="2136"/>
                    <a:pt x="667" y="3870"/>
                  </a:cubicBezTo>
                  <a:cubicBezTo>
                    <a:pt x="1401" y="5805"/>
                    <a:pt x="1935" y="7773"/>
                    <a:pt x="2235" y="9808"/>
                  </a:cubicBezTo>
                  <a:lnTo>
                    <a:pt x="16679" y="9808"/>
                  </a:lnTo>
                  <a:cubicBezTo>
                    <a:pt x="16812" y="8073"/>
                    <a:pt x="16812" y="6339"/>
                    <a:pt x="16745" y="4604"/>
                  </a:cubicBezTo>
                  <a:cubicBezTo>
                    <a:pt x="16679" y="2469"/>
                    <a:pt x="14877" y="601"/>
                    <a:pt x="12609" y="301"/>
                  </a:cubicBezTo>
                  <a:cubicBezTo>
                    <a:pt x="11975" y="234"/>
                    <a:pt x="11308" y="134"/>
                    <a:pt x="10674" y="101"/>
                  </a:cubicBezTo>
                  <a:cubicBezTo>
                    <a:pt x="9707" y="34"/>
                    <a:pt x="8740" y="1"/>
                    <a:pt x="77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2050;p72">
              <a:extLst>
                <a:ext uri="{FF2B5EF4-FFF2-40B4-BE49-F238E27FC236}">
                  <a16:creationId xmlns:a16="http://schemas.microsoft.com/office/drawing/2014/main" id="{6B3689F7-8895-34FE-EF2D-4354978F36DB}"/>
                </a:ext>
              </a:extLst>
            </p:cNvPr>
            <p:cNvSpPr/>
            <p:nvPr/>
          </p:nvSpPr>
          <p:spPr>
            <a:xfrm>
              <a:off x="6090726" y="2453834"/>
              <a:ext cx="373711" cy="219626"/>
            </a:xfrm>
            <a:custGeom>
              <a:avLst/>
              <a:gdLst/>
              <a:ahLst/>
              <a:cxnLst/>
              <a:rect l="l" t="t" r="r" b="b"/>
              <a:pathLst>
                <a:path w="16813" h="9808" extrusionOk="0">
                  <a:moveTo>
                    <a:pt x="7768" y="1"/>
                  </a:moveTo>
                  <a:cubicBezTo>
                    <a:pt x="6797" y="1"/>
                    <a:pt x="5821" y="34"/>
                    <a:pt x="4837" y="101"/>
                  </a:cubicBezTo>
                  <a:cubicBezTo>
                    <a:pt x="4303" y="101"/>
                    <a:pt x="3736" y="168"/>
                    <a:pt x="3236" y="201"/>
                  </a:cubicBezTo>
                  <a:cubicBezTo>
                    <a:pt x="1334" y="401"/>
                    <a:pt x="0" y="2136"/>
                    <a:pt x="667" y="3870"/>
                  </a:cubicBezTo>
                  <a:cubicBezTo>
                    <a:pt x="1401" y="5805"/>
                    <a:pt x="1935" y="7773"/>
                    <a:pt x="2235" y="9808"/>
                  </a:cubicBezTo>
                  <a:lnTo>
                    <a:pt x="16679" y="9808"/>
                  </a:lnTo>
                  <a:cubicBezTo>
                    <a:pt x="16812" y="8073"/>
                    <a:pt x="16812" y="6339"/>
                    <a:pt x="16745" y="4604"/>
                  </a:cubicBezTo>
                  <a:cubicBezTo>
                    <a:pt x="16679" y="2469"/>
                    <a:pt x="14877" y="601"/>
                    <a:pt x="12609" y="301"/>
                  </a:cubicBezTo>
                  <a:cubicBezTo>
                    <a:pt x="11975" y="234"/>
                    <a:pt x="11308" y="134"/>
                    <a:pt x="10674" y="101"/>
                  </a:cubicBezTo>
                  <a:cubicBezTo>
                    <a:pt x="9707" y="34"/>
                    <a:pt x="8740" y="1"/>
                    <a:pt x="7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2051;p72">
              <a:extLst>
                <a:ext uri="{FF2B5EF4-FFF2-40B4-BE49-F238E27FC236}">
                  <a16:creationId xmlns:a16="http://schemas.microsoft.com/office/drawing/2014/main" id="{E1DB13B3-EAA5-6F63-CEB8-0DFFA9E79FDE}"/>
                </a:ext>
              </a:extLst>
            </p:cNvPr>
            <p:cNvSpPr/>
            <p:nvPr/>
          </p:nvSpPr>
          <p:spPr>
            <a:xfrm>
              <a:off x="6092949" y="2450834"/>
              <a:ext cx="412253" cy="560999"/>
            </a:xfrm>
            <a:custGeom>
              <a:avLst/>
              <a:gdLst/>
              <a:ahLst/>
              <a:cxnLst/>
              <a:rect l="l" t="t" r="r" b="b"/>
              <a:pathLst>
                <a:path w="18547" h="25053" extrusionOk="0">
                  <a:moveTo>
                    <a:pt x="4548" y="0"/>
                  </a:moveTo>
                  <a:cubicBezTo>
                    <a:pt x="414" y="0"/>
                    <a:pt x="37" y="3337"/>
                    <a:pt x="1" y="3337"/>
                  </a:cubicBezTo>
                  <a:cubicBezTo>
                    <a:pt x="0" y="3337"/>
                    <a:pt x="0" y="3337"/>
                    <a:pt x="0" y="3337"/>
                  </a:cubicBezTo>
                  <a:lnTo>
                    <a:pt x="0" y="3337"/>
                  </a:lnTo>
                  <a:cubicBezTo>
                    <a:pt x="2302" y="8007"/>
                    <a:pt x="3069" y="18248"/>
                    <a:pt x="3069" y="18248"/>
                  </a:cubicBezTo>
                  <a:lnTo>
                    <a:pt x="701" y="22684"/>
                  </a:lnTo>
                  <a:lnTo>
                    <a:pt x="9140" y="25053"/>
                  </a:lnTo>
                  <a:lnTo>
                    <a:pt x="10875" y="20650"/>
                  </a:lnTo>
                  <a:lnTo>
                    <a:pt x="12309" y="24853"/>
                  </a:lnTo>
                  <a:lnTo>
                    <a:pt x="16679" y="23518"/>
                  </a:lnTo>
                  <a:lnTo>
                    <a:pt x="15945" y="17747"/>
                  </a:lnTo>
                  <a:cubicBezTo>
                    <a:pt x="18547" y="5672"/>
                    <a:pt x="15945" y="1369"/>
                    <a:pt x="15945" y="1369"/>
                  </a:cubicBezTo>
                  <a:cubicBezTo>
                    <a:pt x="14246" y="331"/>
                    <a:pt x="11747" y="301"/>
                    <a:pt x="11467" y="301"/>
                  </a:cubicBezTo>
                  <a:cubicBezTo>
                    <a:pt x="11450" y="301"/>
                    <a:pt x="11442" y="302"/>
                    <a:pt x="11442" y="302"/>
                  </a:cubicBezTo>
                  <a:cubicBezTo>
                    <a:pt x="12075" y="3637"/>
                    <a:pt x="10875" y="7540"/>
                    <a:pt x="10875" y="7540"/>
                  </a:cubicBezTo>
                  <a:lnTo>
                    <a:pt x="4670" y="1"/>
                  </a:lnTo>
                  <a:cubicBezTo>
                    <a:pt x="4629" y="1"/>
                    <a:pt x="4588" y="0"/>
                    <a:pt x="4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2052;p72">
              <a:extLst>
                <a:ext uri="{FF2B5EF4-FFF2-40B4-BE49-F238E27FC236}">
                  <a16:creationId xmlns:a16="http://schemas.microsoft.com/office/drawing/2014/main" id="{FD84317E-083C-3AEC-B702-46678CA1196B}"/>
                </a:ext>
              </a:extLst>
            </p:cNvPr>
            <p:cNvSpPr/>
            <p:nvPr/>
          </p:nvSpPr>
          <p:spPr>
            <a:xfrm>
              <a:off x="6168567" y="2442638"/>
              <a:ext cx="248415" cy="236801"/>
            </a:xfrm>
            <a:custGeom>
              <a:avLst/>
              <a:gdLst/>
              <a:ahLst/>
              <a:cxnLst/>
              <a:rect l="l" t="t" r="r" b="b"/>
              <a:pathLst>
                <a:path w="11176" h="10575" extrusionOk="0">
                  <a:moveTo>
                    <a:pt x="2169" y="0"/>
                  </a:moveTo>
                  <a:lnTo>
                    <a:pt x="1602" y="101"/>
                  </a:lnTo>
                  <a:cubicBezTo>
                    <a:pt x="1602" y="101"/>
                    <a:pt x="1" y="2502"/>
                    <a:pt x="67" y="4771"/>
                  </a:cubicBezTo>
                  <a:lnTo>
                    <a:pt x="3303" y="4771"/>
                  </a:lnTo>
                  <a:lnTo>
                    <a:pt x="2002" y="6538"/>
                  </a:lnTo>
                  <a:cubicBezTo>
                    <a:pt x="2002" y="6538"/>
                    <a:pt x="6172" y="7172"/>
                    <a:pt x="8373" y="10575"/>
                  </a:cubicBezTo>
                  <a:lnTo>
                    <a:pt x="7806" y="8607"/>
                  </a:lnTo>
                  <a:lnTo>
                    <a:pt x="10908" y="6538"/>
                  </a:lnTo>
                  <a:lnTo>
                    <a:pt x="9207" y="4804"/>
                  </a:lnTo>
                  <a:lnTo>
                    <a:pt x="11175" y="4203"/>
                  </a:lnTo>
                  <a:cubicBezTo>
                    <a:pt x="10308" y="2369"/>
                    <a:pt x="8740" y="934"/>
                    <a:pt x="6805" y="301"/>
                  </a:cubicBezTo>
                  <a:lnTo>
                    <a:pt x="6805" y="301"/>
                  </a:lnTo>
                  <a:cubicBezTo>
                    <a:pt x="8673" y="2402"/>
                    <a:pt x="7406" y="7439"/>
                    <a:pt x="7406" y="7439"/>
                  </a:cubicBezTo>
                  <a:cubicBezTo>
                    <a:pt x="4337" y="3736"/>
                    <a:pt x="2536" y="768"/>
                    <a:pt x="2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2053;p72">
              <a:extLst>
                <a:ext uri="{FF2B5EF4-FFF2-40B4-BE49-F238E27FC236}">
                  <a16:creationId xmlns:a16="http://schemas.microsoft.com/office/drawing/2014/main" id="{42843105-B329-D32A-9D72-BA1AE31EC435}"/>
                </a:ext>
              </a:extLst>
            </p:cNvPr>
            <p:cNvSpPr/>
            <p:nvPr/>
          </p:nvSpPr>
          <p:spPr>
            <a:xfrm>
              <a:off x="6187483" y="2308193"/>
              <a:ext cx="202048" cy="246519"/>
            </a:xfrm>
            <a:custGeom>
              <a:avLst/>
              <a:gdLst/>
              <a:ahLst/>
              <a:cxnLst/>
              <a:rect l="l" t="t" r="r" b="b"/>
              <a:pathLst>
                <a:path w="9090" h="11009" extrusionOk="0">
                  <a:moveTo>
                    <a:pt x="884" y="0"/>
                  </a:moveTo>
                  <a:lnTo>
                    <a:pt x="884" y="0"/>
                  </a:lnTo>
                  <a:cubicBezTo>
                    <a:pt x="1418" y="1902"/>
                    <a:pt x="2018" y="5337"/>
                    <a:pt x="817" y="6605"/>
                  </a:cubicBezTo>
                  <a:cubicBezTo>
                    <a:pt x="817" y="6605"/>
                    <a:pt x="0" y="8118"/>
                    <a:pt x="4216" y="8118"/>
                  </a:cubicBezTo>
                  <a:cubicBezTo>
                    <a:pt x="4427" y="8118"/>
                    <a:pt x="4650" y="8114"/>
                    <a:pt x="4887" y="8106"/>
                  </a:cubicBezTo>
                  <a:cubicBezTo>
                    <a:pt x="5321" y="9140"/>
                    <a:pt x="6155" y="11008"/>
                    <a:pt x="6155" y="11008"/>
                  </a:cubicBezTo>
                  <a:cubicBezTo>
                    <a:pt x="6155" y="11008"/>
                    <a:pt x="6221" y="8806"/>
                    <a:pt x="5888" y="8039"/>
                  </a:cubicBezTo>
                  <a:cubicBezTo>
                    <a:pt x="9090" y="7772"/>
                    <a:pt x="6655" y="6572"/>
                    <a:pt x="6655" y="6572"/>
                  </a:cubicBezTo>
                  <a:cubicBezTo>
                    <a:pt x="4520" y="6071"/>
                    <a:pt x="4453" y="4537"/>
                    <a:pt x="4720" y="3069"/>
                  </a:cubicBezTo>
                  <a:lnTo>
                    <a:pt x="88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2054;p72">
              <a:extLst>
                <a:ext uri="{FF2B5EF4-FFF2-40B4-BE49-F238E27FC236}">
                  <a16:creationId xmlns:a16="http://schemas.microsoft.com/office/drawing/2014/main" id="{2B1F3D7A-52D2-13CB-4791-ECB754EE6EE2}"/>
                </a:ext>
              </a:extLst>
            </p:cNvPr>
            <p:cNvSpPr/>
            <p:nvPr/>
          </p:nvSpPr>
          <p:spPr>
            <a:xfrm>
              <a:off x="6240495" y="2336565"/>
              <a:ext cx="51923" cy="63528"/>
            </a:xfrm>
            <a:custGeom>
              <a:avLst/>
              <a:gdLst/>
              <a:ahLst/>
              <a:cxnLst/>
              <a:rect l="l" t="t" r="r" b="b"/>
              <a:pathLst>
                <a:path w="2336" h="2837" extrusionOk="0">
                  <a:moveTo>
                    <a:pt x="67" y="1"/>
                  </a:moveTo>
                  <a:cubicBezTo>
                    <a:pt x="0" y="334"/>
                    <a:pt x="34" y="668"/>
                    <a:pt x="100" y="1001"/>
                  </a:cubicBezTo>
                  <a:cubicBezTo>
                    <a:pt x="234" y="1835"/>
                    <a:pt x="1401" y="2736"/>
                    <a:pt x="2235" y="2836"/>
                  </a:cubicBezTo>
                  <a:cubicBezTo>
                    <a:pt x="2235" y="2503"/>
                    <a:pt x="2268" y="2136"/>
                    <a:pt x="2335" y="1802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2055;p72">
              <a:extLst>
                <a:ext uri="{FF2B5EF4-FFF2-40B4-BE49-F238E27FC236}">
                  <a16:creationId xmlns:a16="http://schemas.microsoft.com/office/drawing/2014/main" id="{86ECF354-1732-AD3E-3871-DF916B6937B8}"/>
                </a:ext>
              </a:extLst>
            </p:cNvPr>
            <p:cNvSpPr/>
            <p:nvPr/>
          </p:nvSpPr>
          <p:spPr>
            <a:xfrm>
              <a:off x="6159143" y="2115237"/>
              <a:ext cx="220764" cy="263582"/>
            </a:xfrm>
            <a:custGeom>
              <a:avLst/>
              <a:gdLst/>
              <a:ahLst/>
              <a:cxnLst/>
              <a:rect l="l" t="t" r="r" b="b"/>
              <a:pathLst>
                <a:path w="9932" h="11771" extrusionOk="0">
                  <a:moveTo>
                    <a:pt x="4432" y="1"/>
                  </a:moveTo>
                  <a:cubicBezTo>
                    <a:pt x="2022" y="1"/>
                    <a:pt x="0" y="2258"/>
                    <a:pt x="591" y="4848"/>
                  </a:cubicBezTo>
                  <a:cubicBezTo>
                    <a:pt x="1158" y="7883"/>
                    <a:pt x="1325" y="9184"/>
                    <a:pt x="3093" y="10652"/>
                  </a:cubicBezTo>
                  <a:cubicBezTo>
                    <a:pt x="4011" y="11417"/>
                    <a:pt x="5049" y="11771"/>
                    <a:pt x="6025" y="11771"/>
                  </a:cubicBezTo>
                  <a:cubicBezTo>
                    <a:pt x="7815" y="11771"/>
                    <a:pt x="9394" y="10580"/>
                    <a:pt x="9631" y="8550"/>
                  </a:cubicBezTo>
                  <a:cubicBezTo>
                    <a:pt x="9931" y="5782"/>
                    <a:pt x="8931" y="1279"/>
                    <a:pt x="5795" y="245"/>
                  </a:cubicBezTo>
                  <a:cubicBezTo>
                    <a:pt x="5337" y="78"/>
                    <a:pt x="4878" y="1"/>
                    <a:pt x="443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2056;p72">
              <a:extLst>
                <a:ext uri="{FF2B5EF4-FFF2-40B4-BE49-F238E27FC236}">
                  <a16:creationId xmlns:a16="http://schemas.microsoft.com/office/drawing/2014/main" id="{D1828D06-D48A-C2FA-BF81-E2EBCD73DCED}"/>
                </a:ext>
              </a:extLst>
            </p:cNvPr>
            <p:cNvSpPr/>
            <p:nvPr/>
          </p:nvSpPr>
          <p:spPr>
            <a:xfrm>
              <a:off x="6115932" y="2132726"/>
              <a:ext cx="148013" cy="142797"/>
            </a:xfrm>
            <a:custGeom>
              <a:avLst/>
              <a:gdLst/>
              <a:ahLst/>
              <a:cxnLst/>
              <a:rect l="l" t="t" r="r" b="b"/>
              <a:pathLst>
                <a:path w="6659" h="6377" extrusionOk="0">
                  <a:moveTo>
                    <a:pt x="4288" y="0"/>
                  </a:moveTo>
                  <a:cubicBezTo>
                    <a:pt x="4065" y="0"/>
                    <a:pt x="3786" y="78"/>
                    <a:pt x="3436" y="264"/>
                  </a:cubicBezTo>
                  <a:cubicBezTo>
                    <a:pt x="1401" y="1365"/>
                    <a:pt x="0" y="6235"/>
                    <a:pt x="3436" y="6368"/>
                  </a:cubicBezTo>
                  <a:cubicBezTo>
                    <a:pt x="3545" y="6374"/>
                    <a:pt x="3648" y="6376"/>
                    <a:pt x="3743" y="6376"/>
                  </a:cubicBezTo>
                  <a:cubicBezTo>
                    <a:pt x="6658" y="6376"/>
                    <a:pt x="3489" y="3964"/>
                    <a:pt x="5104" y="1865"/>
                  </a:cubicBezTo>
                  <a:cubicBezTo>
                    <a:pt x="5104" y="1865"/>
                    <a:pt x="5380" y="0"/>
                    <a:pt x="4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2057;p72">
              <a:extLst>
                <a:ext uri="{FF2B5EF4-FFF2-40B4-BE49-F238E27FC236}">
                  <a16:creationId xmlns:a16="http://schemas.microsoft.com/office/drawing/2014/main" id="{B9403896-0078-9F4F-5A73-20F146181E6E}"/>
                </a:ext>
              </a:extLst>
            </p:cNvPr>
            <p:cNvSpPr/>
            <p:nvPr/>
          </p:nvSpPr>
          <p:spPr>
            <a:xfrm>
              <a:off x="6192284" y="2107601"/>
              <a:ext cx="157971" cy="82539"/>
            </a:xfrm>
            <a:custGeom>
              <a:avLst/>
              <a:gdLst/>
              <a:ahLst/>
              <a:cxnLst/>
              <a:rect l="l" t="t" r="r" b="b"/>
              <a:pathLst>
                <a:path w="7107" h="3686" extrusionOk="0">
                  <a:moveTo>
                    <a:pt x="3410" y="1"/>
                  </a:moveTo>
                  <a:cubicBezTo>
                    <a:pt x="2343" y="1"/>
                    <a:pt x="1155" y="401"/>
                    <a:pt x="1" y="1419"/>
                  </a:cubicBezTo>
                  <a:cubicBezTo>
                    <a:pt x="330" y="3012"/>
                    <a:pt x="601" y="3685"/>
                    <a:pt x="1526" y="3685"/>
                  </a:cubicBezTo>
                  <a:cubicBezTo>
                    <a:pt x="1822" y="3685"/>
                    <a:pt x="2184" y="3617"/>
                    <a:pt x="2636" y="3488"/>
                  </a:cubicBezTo>
                  <a:cubicBezTo>
                    <a:pt x="2336" y="3054"/>
                    <a:pt x="2236" y="2554"/>
                    <a:pt x="2269" y="2053"/>
                  </a:cubicBezTo>
                  <a:lnTo>
                    <a:pt x="2269" y="2053"/>
                  </a:lnTo>
                  <a:cubicBezTo>
                    <a:pt x="2469" y="2554"/>
                    <a:pt x="2836" y="2954"/>
                    <a:pt x="3303" y="3187"/>
                  </a:cubicBezTo>
                  <a:cubicBezTo>
                    <a:pt x="3804" y="2987"/>
                    <a:pt x="4337" y="2820"/>
                    <a:pt x="4838" y="2720"/>
                  </a:cubicBezTo>
                  <a:cubicBezTo>
                    <a:pt x="4738" y="2454"/>
                    <a:pt x="4704" y="2120"/>
                    <a:pt x="4771" y="1820"/>
                  </a:cubicBezTo>
                  <a:lnTo>
                    <a:pt x="4771" y="1820"/>
                  </a:lnTo>
                  <a:cubicBezTo>
                    <a:pt x="4904" y="2187"/>
                    <a:pt x="5138" y="2454"/>
                    <a:pt x="5438" y="2654"/>
                  </a:cubicBezTo>
                  <a:cubicBezTo>
                    <a:pt x="6039" y="2687"/>
                    <a:pt x="6572" y="2787"/>
                    <a:pt x="7106" y="2954"/>
                  </a:cubicBezTo>
                  <a:cubicBezTo>
                    <a:pt x="7106" y="1521"/>
                    <a:pt x="5489" y="1"/>
                    <a:pt x="34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2058;p72">
              <a:extLst>
                <a:ext uri="{FF2B5EF4-FFF2-40B4-BE49-F238E27FC236}">
                  <a16:creationId xmlns:a16="http://schemas.microsoft.com/office/drawing/2014/main" id="{DCC6CFB5-3F5A-37D8-93B0-71E73341608E}"/>
                </a:ext>
              </a:extLst>
            </p:cNvPr>
            <p:cNvSpPr/>
            <p:nvPr/>
          </p:nvSpPr>
          <p:spPr>
            <a:xfrm>
              <a:off x="6277571" y="2224445"/>
              <a:ext cx="14848" cy="20355"/>
            </a:xfrm>
            <a:custGeom>
              <a:avLst/>
              <a:gdLst/>
              <a:ahLst/>
              <a:cxnLst/>
              <a:rect l="l" t="t" r="r" b="b"/>
              <a:pathLst>
                <a:path w="668" h="909" extrusionOk="0">
                  <a:moveTo>
                    <a:pt x="304" y="1"/>
                  </a:moveTo>
                  <a:cubicBezTo>
                    <a:pt x="291" y="1"/>
                    <a:pt x="279" y="2"/>
                    <a:pt x="267" y="4"/>
                  </a:cubicBezTo>
                  <a:cubicBezTo>
                    <a:pt x="100" y="4"/>
                    <a:pt x="0" y="204"/>
                    <a:pt x="33" y="471"/>
                  </a:cubicBezTo>
                  <a:cubicBezTo>
                    <a:pt x="95" y="718"/>
                    <a:pt x="214" y="908"/>
                    <a:pt x="364" y="908"/>
                  </a:cubicBezTo>
                  <a:cubicBezTo>
                    <a:pt x="376" y="908"/>
                    <a:pt x="388" y="907"/>
                    <a:pt x="400" y="905"/>
                  </a:cubicBezTo>
                  <a:cubicBezTo>
                    <a:pt x="567" y="905"/>
                    <a:pt x="667" y="705"/>
                    <a:pt x="634" y="438"/>
                  </a:cubicBezTo>
                  <a:cubicBezTo>
                    <a:pt x="603" y="191"/>
                    <a:pt x="457" y="1"/>
                    <a:pt x="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2059;p72">
              <a:extLst>
                <a:ext uri="{FF2B5EF4-FFF2-40B4-BE49-F238E27FC236}">
                  <a16:creationId xmlns:a16="http://schemas.microsoft.com/office/drawing/2014/main" id="{7246FB58-1688-DCDD-AFC6-60FF898458D3}"/>
                </a:ext>
              </a:extLst>
            </p:cNvPr>
            <p:cNvSpPr/>
            <p:nvPr/>
          </p:nvSpPr>
          <p:spPr>
            <a:xfrm>
              <a:off x="6346521" y="2220057"/>
              <a:ext cx="15581" cy="20937"/>
            </a:xfrm>
            <a:custGeom>
              <a:avLst/>
              <a:gdLst/>
              <a:ahLst/>
              <a:cxnLst/>
              <a:rect l="l" t="t" r="r" b="b"/>
              <a:pathLst>
                <a:path w="701" h="935" extrusionOk="0">
                  <a:moveTo>
                    <a:pt x="300" y="0"/>
                  </a:moveTo>
                  <a:cubicBezTo>
                    <a:pt x="134" y="0"/>
                    <a:pt x="0" y="234"/>
                    <a:pt x="67" y="500"/>
                  </a:cubicBezTo>
                  <a:cubicBezTo>
                    <a:pt x="100" y="734"/>
                    <a:pt x="267" y="934"/>
                    <a:pt x="434" y="934"/>
                  </a:cubicBezTo>
                  <a:cubicBezTo>
                    <a:pt x="601" y="934"/>
                    <a:pt x="701" y="701"/>
                    <a:pt x="667" y="434"/>
                  </a:cubicBezTo>
                  <a:cubicBezTo>
                    <a:pt x="634" y="200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2060;p72">
              <a:extLst>
                <a:ext uri="{FF2B5EF4-FFF2-40B4-BE49-F238E27FC236}">
                  <a16:creationId xmlns:a16="http://schemas.microsoft.com/office/drawing/2014/main" id="{ADBD6510-627D-5DAE-B44D-511B7183D0D0}"/>
                </a:ext>
              </a:extLst>
            </p:cNvPr>
            <p:cNvSpPr/>
            <p:nvPr/>
          </p:nvSpPr>
          <p:spPr>
            <a:xfrm>
              <a:off x="6350966" y="2215556"/>
              <a:ext cx="13359" cy="7300"/>
            </a:xfrm>
            <a:custGeom>
              <a:avLst/>
              <a:gdLst/>
              <a:ahLst/>
              <a:cxnLst/>
              <a:rect l="l" t="t" r="r" b="b"/>
              <a:pathLst>
                <a:path w="601" h="326" extrusionOk="0">
                  <a:moveTo>
                    <a:pt x="601" y="1"/>
                  </a:moveTo>
                  <a:lnTo>
                    <a:pt x="0" y="234"/>
                  </a:lnTo>
                  <a:cubicBezTo>
                    <a:pt x="81" y="300"/>
                    <a:pt x="155" y="326"/>
                    <a:pt x="222" y="326"/>
                  </a:cubicBezTo>
                  <a:cubicBezTo>
                    <a:pt x="459" y="326"/>
                    <a:pt x="601" y="1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2061;p72">
              <a:extLst>
                <a:ext uri="{FF2B5EF4-FFF2-40B4-BE49-F238E27FC236}">
                  <a16:creationId xmlns:a16="http://schemas.microsoft.com/office/drawing/2014/main" id="{61E8CE2C-D954-CF72-E3BF-EEA3C9CB3668}"/>
                </a:ext>
              </a:extLst>
            </p:cNvPr>
            <p:cNvSpPr/>
            <p:nvPr/>
          </p:nvSpPr>
          <p:spPr>
            <a:xfrm>
              <a:off x="6329472" y="2241710"/>
              <a:ext cx="25228" cy="41292"/>
            </a:xfrm>
            <a:custGeom>
              <a:avLst/>
              <a:gdLst/>
              <a:ahLst/>
              <a:cxnLst/>
              <a:rect l="l" t="t" r="r" b="b"/>
              <a:pathLst>
                <a:path w="1135" h="1844" extrusionOk="0">
                  <a:moveTo>
                    <a:pt x="0" y="0"/>
                  </a:moveTo>
                  <a:lnTo>
                    <a:pt x="267" y="1835"/>
                  </a:lnTo>
                  <a:cubicBezTo>
                    <a:pt x="314" y="1840"/>
                    <a:pt x="363" y="1843"/>
                    <a:pt x="411" y="1843"/>
                  </a:cubicBezTo>
                  <a:cubicBezTo>
                    <a:pt x="670" y="1843"/>
                    <a:pt x="938" y="1765"/>
                    <a:pt x="1134" y="1568"/>
                  </a:cubicBezTo>
                  <a:cubicBezTo>
                    <a:pt x="701" y="1101"/>
                    <a:pt x="300" y="567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2062;p72">
              <a:extLst>
                <a:ext uri="{FF2B5EF4-FFF2-40B4-BE49-F238E27FC236}">
                  <a16:creationId xmlns:a16="http://schemas.microsoft.com/office/drawing/2014/main" id="{B0A38B06-20AD-CA92-6BE5-84A71AE83E65}"/>
                </a:ext>
              </a:extLst>
            </p:cNvPr>
            <p:cNvSpPr/>
            <p:nvPr/>
          </p:nvSpPr>
          <p:spPr>
            <a:xfrm>
              <a:off x="6273103" y="2287279"/>
              <a:ext cx="43766" cy="19258"/>
            </a:xfrm>
            <a:custGeom>
              <a:avLst/>
              <a:gdLst/>
              <a:ahLst/>
              <a:cxnLst/>
              <a:rect l="l" t="t" r="r" b="b"/>
              <a:pathLst>
                <a:path w="1969" h="860" extrusionOk="0">
                  <a:moveTo>
                    <a:pt x="34" y="0"/>
                  </a:moveTo>
                  <a:cubicBezTo>
                    <a:pt x="1" y="34"/>
                    <a:pt x="1" y="100"/>
                    <a:pt x="34" y="134"/>
                  </a:cubicBezTo>
                  <a:cubicBezTo>
                    <a:pt x="435" y="534"/>
                    <a:pt x="935" y="801"/>
                    <a:pt x="1502" y="834"/>
                  </a:cubicBezTo>
                  <a:cubicBezTo>
                    <a:pt x="1569" y="851"/>
                    <a:pt x="1635" y="859"/>
                    <a:pt x="1702" y="859"/>
                  </a:cubicBezTo>
                  <a:cubicBezTo>
                    <a:pt x="1769" y="859"/>
                    <a:pt x="1836" y="851"/>
                    <a:pt x="1902" y="834"/>
                  </a:cubicBezTo>
                  <a:cubicBezTo>
                    <a:pt x="1969" y="834"/>
                    <a:pt x="1969" y="801"/>
                    <a:pt x="1969" y="767"/>
                  </a:cubicBezTo>
                  <a:cubicBezTo>
                    <a:pt x="1969" y="701"/>
                    <a:pt x="1936" y="701"/>
                    <a:pt x="1902" y="701"/>
                  </a:cubicBezTo>
                  <a:cubicBezTo>
                    <a:pt x="1861" y="703"/>
                    <a:pt x="1819" y="704"/>
                    <a:pt x="1778" y="704"/>
                  </a:cubicBezTo>
                  <a:cubicBezTo>
                    <a:pt x="1157" y="704"/>
                    <a:pt x="574" y="469"/>
                    <a:pt x="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2063;p72">
              <a:extLst>
                <a:ext uri="{FF2B5EF4-FFF2-40B4-BE49-F238E27FC236}">
                  <a16:creationId xmlns:a16="http://schemas.microsoft.com/office/drawing/2014/main" id="{B0D2902F-569B-D1A9-F56D-829F98B3A112}"/>
                </a:ext>
              </a:extLst>
            </p:cNvPr>
            <p:cNvSpPr/>
            <p:nvPr/>
          </p:nvSpPr>
          <p:spPr>
            <a:xfrm>
              <a:off x="6157453" y="2248002"/>
              <a:ext cx="58125" cy="67424"/>
            </a:xfrm>
            <a:custGeom>
              <a:avLst/>
              <a:gdLst/>
              <a:ahLst/>
              <a:cxnLst/>
              <a:rect l="l" t="t" r="r" b="b"/>
              <a:pathLst>
                <a:path w="2615" h="3011" extrusionOk="0">
                  <a:moveTo>
                    <a:pt x="1054" y="1"/>
                  </a:moveTo>
                  <a:cubicBezTo>
                    <a:pt x="1004" y="1"/>
                    <a:pt x="952" y="7"/>
                    <a:pt x="901" y="20"/>
                  </a:cubicBezTo>
                  <a:cubicBezTo>
                    <a:pt x="200" y="186"/>
                    <a:pt x="0" y="1154"/>
                    <a:pt x="334" y="1854"/>
                  </a:cubicBezTo>
                  <a:cubicBezTo>
                    <a:pt x="601" y="2388"/>
                    <a:pt x="1068" y="2788"/>
                    <a:pt x="1635" y="2988"/>
                  </a:cubicBezTo>
                  <a:cubicBezTo>
                    <a:pt x="1698" y="3003"/>
                    <a:pt x="1758" y="3011"/>
                    <a:pt x="1815" y="3011"/>
                  </a:cubicBezTo>
                  <a:cubicBezTo>
                    <a:pt x="2385" y="3011"/>
                    <a:pt x="2614" y="2282"/>
                    <a:pt x="2402" y="1554"/>
                  </a:cubicBezTo>
                  <a:cubicBezTo>
                    <a:pt x="2217" y="877"/>
                    <a:pt x="1663" y="1"/>
                    <a:pt x="1054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2064;p72">
              <a:extLst>
                <a:ext uri="{FF2B5EF4-FFF2-40B4-BE49-F238E27FC236}">
                  <a16:creationId xmlns:a16="http://schemas.microsoft.com/office/drawing/2014/main" id="{834AC20E-3B36-D1C9-BAFB-E35CECA7EF01}"/>
                </a:ext>
              </a:extLst>
            </p:cNvPr>
            <p:cNvSpPr/>
            <p:nvPr/>
          </p:nvSpPr>
          <p:spPr>
            <a:xfrm>
              <a:off x="6255321" y="2187610"/>
              <a:ext cx="31896" cy="16772"/>
            </a:xfrm>
            <a:custGeom>
              <a:avLst/>
              <a:gdLst/>
              <a:ahLst/>
              <a:cxnLst/>
              <a:rect l="l" t="t" r="r" b="b"/>
              <a:pathLst>
                <a:path w="1435" h="749" extrusionOk="0">
                  <a:moveTo>
                    <a:pt x="1100" y="0"/>
                  </a:moveTo>
                  <a:cubicBezTo>
                    <a:pt x="703" y="0"/>
                    <a:pt x="324" y="168"/>
                    <a:pt x="67" y="482"/>
                  </a:cubicBezTo>
                  <a:cubicBezTo>
                    <a:pt x="0" y="548"/>
                    <a:pt x="0" y="648"/>
                    <a:pt x="67" y="682"/>
                  </a:cubicBezTo>
                  <a:cubicBezTo>
                    <a:pt x="100" y="715"/>
                    <a:pt x="134" y="749"/>
                    <a:pt x="167" y="749"/>
                  </a:cubicBezTo>
                  <a:cubicBezTo>
                    <a:pt x="234" y="749"/>
                    <a:pt x="267" y="715"/>
                    <a:pt x="301" y="682"/>
                  </a:cubicBezTo>
                  <a:cubicBezTo>
                    <a:pt x="510" y="442"/>
                    <a:pt x="828" y="310"/>
                    <a:pt x="1157" y="310"/>
                  </a:cubicBezTo>
                  <a:cubicBezTo>
                    <a:pt x="1194" y="310"/>
                    <a:pt x="1231" y="311"/>
                    <a:pt x="1268" y="315"/>
                  </a:cubicBezTo>
                  <a:cubicBezTo>
                    <a:pt x="1368" y="315"/>
                    <a:pt x="1435" y="282"/>
                    <a:pt x="1435" y="181"/>
                  </a:cubicBezTo>
                  <a:cubicBezTo>
                    <a:pt x="1435" y="115"/>
                    <a:pt x="1401" y="48"/>
                    <a:pt x="1301" y="15"/>
                  </a:cubicBezTo>
                  <a:cubicBezTo>
                    <a:pt x="1234" y="5"/>
                    <a:pt x="1166" y="0"/>
                    <a:pt x="1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2065;p72">
              <a:extLst>
                <a:ext uri="{FF2B5EF4-FFF2-40B4-BE49-F238E27FC236}">
                  <a16:creationId xmlns:a16="http://schemas.microsoft.com/office/drawing/2014/main" id="{46E12261-E08F-B534-D613-CA944E16DFC3}"/>
                </a:ext>
              </a:extLst>
            </p:cNvPr>
            <p:cNvSpPr/>
            <p:nvPr/>
          </p:nvSpPr>
          <p:spPr>
            <a:xfrm>
              <a:off x="6333918" y="2179638"/>
              <a:ext cx="32630" cy="18026"/>
            </a:xfrm>
            <a:custGeom>
              <a:avLst/>
              <a:gdLst/>
              <a:ahLst/>
              <a:cxnLst/>
              <a:rect l="l" t="t" r="r" b="b"/>
              <a:pathLst>
                <a:path w="1468" h="805" extrusionOk="0">
                  <a:moveTo>
                    <a:pt x="229" y="1"/>
                  </a:moveTo>
                  <a:cubicBezTo>
                    <a:pt x="197" y="1"/>
                    <a:pt x="165" y="2"/>
                    <a:pt x="134" y="4"/>
                  </a:cubicBezTo>
                  <a:cubicBezTo>
                    <a:pt x="67" y="4"/>
                    <a:pt x="0" y="70"/>
                    <a:pt x="0" y="171"/>
                  </a:cubicBezTo>
                  <a:cubicBezTo>
                    <a:pt x="34" y="237"/>
                    <a:pt x="100" y="304"/>
                    <a:pt x="200" y="304"/>
                  </a:cubicBezTo>
                  <a:cubicBezTo>
                    <a:pt x="227" y="302"/>
                    <a:pt x="254" y="300"/>
                    <a:pt x="281" y="300"/>
                  </a:cubicBezTo>
                  <a:cubicBezTo>
                    <a:pt x="625" y="300"/>
                    <a:pt x="985" y="493"/>
                    <a:pt x="1201" y="771"/>
                  </a:cubicBezTo>
                  <a:cubicBezTo>
                    <a:pt x="1234" y="804"/>
                    <a:pt x="1268" y="804"/>
                    <a:pt x="1334" y="804"/>
                  </a:cubicBezTo>
                  <a:cubicBezTo>
                    <a:pt x="1368" y="804"/>
                    <a:pt x="1401" y="804"/>
                    <a:pt x="1435" y="771"/>
                  </a:cubicBezTo>
                  <a:cubicBezTo>
                    <a:pt x="1468" y="738"/>
                    <a:pt x="1468" y="638"/>
                    <a:pt x="1435" y="571"/>
                  </a:cubicBezTo>
                  <a:cubicBezTo>
                    <a:pt x="1122" y="227"/>
                    <a:pt x="693" y="1"/>
                    <a:pt x="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2066;p72">
              <a:extLst>
                <a:ext uri="{FF2B5EF4-FFF2-40B4-BE49-F238E27FC236}">
                  <a16:creationId xmlns:a16="http://schemas.microsoft.com/office/drawing/2014/main" id="{3DE2B9DF-37B1-AB70-F3BE-E0690FE171B5}"/>
                </a:ext>
              </a:extLst>
            </p:cNvPr>
            <p:cNvSpPr/>
            <p:nvPr/>
          </p:nvSpPr>
          <p:spPr>
            <a:xfrm>
              <a:off x="6282016" y="2219295"/>
              <a:ext cx="13359" cy="7300"/>
            </a:xfrm>
            <a:custGeom>
              <a:avLst/>
              <a:gdLst/>
              <a:ahLst/>
              <a:cxnLst/>
              <a:rect l="l" t="t" r="r" b="b"/>
              <a:pathLst>
                <a:path w="601" h="326" extrusionOk="0">
                  <a:moveTo>
                    <a:pt x="601" y="1"/>
                  </a:moveTo>
                  <a:lnTo>
                    <a:pt x="0" y="234"/>
                  </a:lnTo>
                  <a:cubicBezTo>
                    <a:pt x="73" y="300"/>
                    <a:pt x="143" y="326"/>
                    <a:pt x="208" y="326"/>
                  </a:cubicBezTo>
                  <a:cubicBezTo>
                    <a:pt x="438" y="326"/>
                    <a:pt x="601" y="1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2067;p72">
              <a:extLst>
                <a:ext uri="{FF2B5EF4-FFF2-40B4-BE49-F238E27FC236}">
                  <a16:creationId xmlns:a16="http://schemas.microsoft.com/office/drawing/2014/main" id="{1059E207-57D2-5B48-E3F3-6CD3287F2BF1}"/>
                </a:ext>
              </a:extLst>
            </p:cNvPr>
            <p:cNvSpPr/>
            <p:nvPr/>
          </p:nvSpPr>
          <p:spPr>
            <a:xfrm>
              <a:off x="6504447" y="3080533"/>
              <a:ext cx="85287" cy="117583"/>
            </a:xfrm>
            <a:custGeom>
              <a:avLst/>
              <a:gdLst/>
              <a:ahLst/>
              <a:cxnLst/>
              <a:rect l="l" t="t" r="r" b="b"/>
              <a:pathLst>
                <a:path w="3837" h="5251" extrusionOk="0">
                  <a:moveTo>
                    <a:pt x="1201" y="1"/>
                  </a:moveTo>
                  <a:cubicBezTo>
                    <a:pt x="267" y="1301"/>
                    <a:pt x="200" y="3370"/>
                    <a:pt x="200" y="3370"/>
                  </a:cubicBezTo>
                  <a:lnTo>
                    <a:pt x="100" y="3970"/>
                  </a:lnTo>
                  <a:cubicBezTo>
                    <a:pt x="0" y="4470"/>
                    <a:pt x="367" y="4971"/>
                    <a:pt x="868" y="5071"/>
                  </a:cubicBezTo>
                  <a:lnTo>
                    <a:pt x="2035" y="5238"/>
                  </a:lnTo>
                  <a:cubicBezTo>
                    <a:pt x="2091" y="5246"/>
                    <a:pt x="2146" y="5250"/>
                    <a:pt x="2200" y="5250"/>
                  </a:cubicBezTo>
                  <a:cubicBezTo>
                    <a:pt x="2569" y="5250"/>
                    <a:pt x="2899" y="5057"/>
                    <a:pt x="3103" y="4737"/>
                  </a:cubicBezTo>
                  <a:lnTo>
                    <a:pt x="3636" y="3937"/>
                  </a:lnTo>
                  <a:cubicBezTo>
                    <a:pt x="3803" y="3636"/>
                    <a:pt x="3836" y="3236"/>
                    <a:pt x="3703" y="2903"/>
                  </a:cubicBezTo>
                  <a:lnTo>
                    <a:pt x="3069" y="1335"/>
                  </a:lnTo>
                  <a:cubicBezTo>
                    <a:pt x="2802" y="701"/>
                    <a:pt x="2269" y="234"/>
                    <a:pt x="1601" y="101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2068;p72">
              <a:extLst>
                <a:ext uri="{FF2B5EF4-FFF2-40B4-BE49-F238E27FC236}">
                  <a16:creationId xmlns:a16="http://schemas.microsoft.com/office/drawing/2014/main" id="{6A021E0C-780D-5346-B16A-50220FF7AFCC}"/>
                </a:ext>
              </a:extLst>
            </p:cNvPr>
            <p:cNvSpPr/>
            <p:nvPr/>
          </p:nvSpPr>
          <p:spPr>
            <a:xfrm>
              <a:off x="6139649" y="2893041"/>
              <a:ext cx="307718" cy="38403"/>
            </a:xfrm>
            <a:custGeom>
              <a:avLst/>
              <a:gdLst/>
              <a:ahLst/>
              <a:cxnLst/>
              <a:rect l="l" t="t" r="r" b="b"/>
              <a:pathLst>
                <a:path w="13844" h="1715" extrusionOk="0">
                  <a:moveTo>
                    <a:pt x="701" y="1"/>
                  </a:moveTo>
                  <a:cubicBezTo>
                    <a:pt x="568" y="1"/>
                    <a:pt x="468" y="68"/>
                    <a:pt x="401" y="201"/>
                  </a:cubicBezTo>
                  <a:cubicBezTo>
                    <a:pt x="301" y="435"/>
                    <a:pt x="201" y="668"/>
                    <a:pt x="101" y="935"/>
                  </a:cubicBezTo>
                  <a:cubicBezTo>
                    <a:pt x="1" y="1102"/>
                    <a:pt x="134" y="1302"/>
                    <a:pt x="334" y="1335"/>
                  </a:cubicBezTo>
                  <a:cubicBezTo>
                    <a:pt x="2574" y="1590"/>
                    <a:pt x="4822" y="1715"/>
                    <a:pt x="7070" y="1715"/>
                  </a:cubicBezTo>
                  <a:cubicBezTo>
                    <a:pt x="9242" y="1715"/>
                    <a:pt x="11413" y="1598"/>
                    <a:pt x="13577" y="1369"/>
                  </a:cubicBezTo>
                  <a:cubicBezTo>
                    <a:pt x="13744" y="1335"/>
                    <a:pt x="13844" y="1202"/>
                    <a:pt x="13844" y="1035"/>
                  </a:cubicBezTo>
                  <a:cubicBezTo>
                    <a:pt x="13810" y="801"/>
                    <a:pt x="13777" y="535"/>
                    <a:pt x="13744" y="268"/>
                  </a:cubicBezTo>
                  <a:cubicBezTo>
                    <a:pt x="13744" y="101"/>
                    <a:pt x="13610" y="1"/>
                    <a:pt x="13444" y="1"/>
                  </a:cubicBezTo>
                  <a:cubicBezTo>
                    <a:pt x="11325" y="234"/>
                    <a:pt x="9199" y="351"/>
                    <a:pt x="7072" y="351"/>
                  </a:cubicBezTo>
                  <a:cubicBezTo>
                    <a:pt x="4946" y="351"/>
                    <a:pt x="2819" y="234"/>
                    <a:pt x="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2069;p72">
              <a:extLst>
                <a:ext uri="{FF2B5EF4-FFF2-40B4-BE49-F238E27FC236}">
                  <a16:creationId xmlns:a16="http://schemas.microsoft.com/office/drawing/2014/main" id="{13E332B1-0196-3CE3-80C3-20CFC5F302E8}"/>
                </a:ext>
              </a:extLst>
            </p:cNvPr>
            <p:cNvSpPr/>
            <p:nvPr/>
          </p:nvSpPr>
          <p:spPr>
            <a:xfrm>
              <a:off x="6302021" y="2438898"/>
              <a:ext cx="64526" cy="59788"/>
            </a:xfrm>
            <a:custGeom>
              <a:avLst/>
              <a:gdLst/>
              <a:ahLst/>
              <a:cxnLst/>
              <a:rect l="l" t="t" r="r" b="b"/>
              <a:pathLst>
                <a:path w="2903" h="267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35" y="1001"/>
                    <a:pt x="735" y="2202"/>
                  </a:cubicBezTo>
                  <a:lnTo>
                    <a:pt x="2903" y="2669"/>
                  </a:lnTo>
                  <a:cubicBezTo>
                    <a:pt x="2669" y="1202"/>
                    <a:pt x="1469" y="10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2070;p72">
              <a:extLst>
                <a:ext uri="{FF2B5EF4-FFF2-40B4-BE49-F238E27FC236}">
                  <a16:creationId xmlns:a16="http://schemas.microsoft.com/office/drawing/2014/main" id="{8E240D0F-E210-D266-948B-F13F29DDF54F}"/>
                </a:ext>
              </a:extLst>
            </p:cNvPr>
            <p:cNvSpPr/>
            <p:nvPr/>
          </p:nvSpPr>
          <p:spPr>
            <a:xfrm>
              <a:off x="6179681" y="2432181"/>
              <a:ext cx="116428" cy="85920"/>
            </a:xfrm>
            <a:custGeom>
              <a:avLst/>
              <a:gdLst/>
              <a:ahLst/>
              <a:cxnLst/>
              <a:rect l="l" t="t" r="r" b="b"/>
              <a:pathLst>
                <a:path w="5238" h="3837" extrusionOk="0">
                  <a:moveTo>
                    <a:pt x="1702" y="0"/>
                  </a:moveTo>
                  <a:lnTo>
                    <a:pt x="401" y="968"/>
                  </a:lnTo>
                  <a:cubicBezTo>
                    <a:pt x="401" y="968"/>
                    <a:pt x="1" y="2469"/>
                    <a:pt x="1735" y="3837"/>
                  </a:cubicBezTo>
                  <a:lnTo>
                    <a:pt x="5238" y="2569"/>
                  </a:lnTo>
                  <a:cubicBezTo>
                    <a:pt x="5238" y="2569"/>
                    <a:pt x="2336" y="901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2071;p72">
              <a:extLst>
                <a:ext uri="{FF2B5EF4-FFF2-40B4-BE49-F238E27FC236}">
                  <a16:creationId xmlns:a16="http://schemas.microsoft.com/office/drawing/2014/main" id="{84810CE5-5FA5-B621-9DA3-83AA9212A473}"/>
                </a:ext>
              </a:extLst>
            </p:cNvPr>
            <p:cNvSpPr/>
            <p:nvPr/>
          </p:nvSpPr>
          <p:spPr>
            <a:xfrm>
              <a:off x="6076634" y="2486124"/>
              <a:ext cx="514589" cy="296544"/>
            </a:xfrm>
            <a:custGeom>
              <a:avLst/>
              <a:gdLst/>
              <a:ahLst/>
              <a:cxnLst/>
              <a:rect l="l" t="t" r="r" b="b"/>
              <a:pathLst>
                <a:path w="23151" h="13243" extrusionOk="0">
                  <a:moveTo>
                    <a:pt x="1794" y="0"/>
                  </a:moveTo>
                  <a:cubicBezTo>
                    <a:pt x="1627" y="0"/>
                    <a:pt x="1461" y="29"/>
                    <a:pt x="1301" y="93"/>
                  </a:cubicBezTo>
                  <a:cubicBezTo>
                    <a:pt x="300" y="494"/>
                    <a:pt x="0" y="2128"/>
                    <a:pt x="401" y="3129"/>
                  </a:cubicBezTo>
                  <a:cubicBezTo>
                    <a:pt x="501" y="3329"/>
                    <a:pt x="534" y="3462"/>
                    <a:pt x="601" y="3596"/>
                  </a:cubicBezTo>
                  <a:lnTo>
                    <a:pt x="801" y="4029"/>
                  </a:lnTo>
                  <a:cubicBezTo>
                    <a:pt x="934" y="4263"/>
                    <a:pt x="1068" y="4530"/>
                    <a:pt x="1201" y="4797"/>
                  </a:cubicBezTo>
                  <a:cubicBezTo>
                    <a:pt x="1501" y="5297"/>
                    <a:pt x="1802" y="5797"/>
                    <a:pt x="2102" y="6264"/>
                  </a:cubicBezTo>
                  <a:cubicBezTo>
                    <a:pt x="2769" y="7198"/>
                    <a:pt x="3469" y="8099"/>
                    <a:pt x="4270" y="8966"/>
                  </a:cubicBezTo>
                  <a:cubicBezTo>
                    <a:pt x="5037" y="9800"/>
                    <a:pt x="5904" y="10567"/>
                    <a:pt x="6838" y="11268"/>
                  </a:cubicBezTo>
                  <a:cubicBezTo>
                    <a:pt x="7039" y="11435"/>
                    <a:pt x="7305" y="11601"/>
                    <a:pt x="7539" y="11768"/>
                  </a:cubicBezTo>
                  <a:lnTo>
                    <a:pt x="7906" y="12002"/>
                  </a:lnTo>
                  <a:lnTo>
                    <a:pt x="8073" y="12135"/>
                  </a:lnTo>
                  <a:lnTo>
                    <a:pt x="8340" y="12302"/>
                  </a:lnTo>
                  <a:cubicBezTo>
                    <a:pt x="8973" y="12636"/>
                    <a:pt x="9640" y="12869"/>
                    <a:pt x="10341" y="13002"/>
                  </a:cubicBezTo>
                  <a:cubicBezTo>
                    <a:pt x="11358" y="13148"/>
                    <a:pt x="12349" y="13242"/>
                    <a:pt x="13359" y="13242"/>
                  </a:cubicBezTo>
                  <a:cubicBezTo>
                    <a:pt x="13509" y="13242"/>
                    <a:pt x="13659" y="13240"/>
                    <a:pt x="13810" y="13236"/>
                  </a:cubicBezTo>
                  <a:cubicBezTo>
                    <a:pt x="14944" y="13203"/>
                    <a:pt x="16012" y="13136"/>
                    <a:pt x="17079" y="13002"/>
                  </a:cubicBezTo>
                  <a:cubicBezTo>
                    <a:pt x="19114" y="12769"/>
                    <a:pt x="21149" y="12435"/>
                    <a:pt x="23150" y="11968"/>
                  </a:cubicBezTo>
                  <a:lnTo>
                    <a:pt x="22983" y="9600"/>
                  </a:lnTo>
                  <a:cubicBezTo>
                    <a:pt x="22983" y="9600"/>
                    <a:pt x="18914" y="10200"/>
                    <a:pt x="16912" y="10200"/>
                  </a:cubicBezTo>
                  <a:cubicBezTo>
                    <a:pt x="15912" y="10167"/>
                    <a:pt x="14878" y="10167"/>
                    <a:pt x="13877" y="10100"/>
                  </a:cubicBezTo>
                  <a:cubicBezTo>
                    <a:pt x="12943" y="10034"/>
                    <a:pt x="12009" y="9900"/>
                    <a:pt x="11075" y="9667"/>
                  </a:cubicBezTo>
                  <a:cubicBezTo>
                    <a:pt x="10741" y="9600"/>
                    <a:pt x="10408" y="9467"/>
                    <a:pt x="10141" y="9300"/>
                  </a:cubicBezTo>
                  <a:lnTo>
                    <a:pt x="9640" y="8900"/>
                  </a:lnTo>
                  <a:cubicBezTo>
                    <a:pt x="9474" y="8733"/>
                    <a:pt x="9274" y="8599"/>
                    <a:pt x="9107" y="8433"/>
                  </a:cubicBezTo>
                  <a:cubicBezTo>
                    <a:pt x="8373" y="7799"/>
                    <a:pt x="7706" y="7132"/>
                    <a:pt x="7105" y="6398"/>
                  </a:cubicBezTo>
                  <a:cubicBezTo>
                    <a:pt x="6472" y="5664"/>
                    <a:pt x="5904" y="4897"/>
                    <a:pt x="5371" y="4096"/>
                  </a:cubicBezTo>
                  <a:cubicBezTo>
                    <a:pt x="5104" y="3696"/>
                    <a:pt x="4870" y="3296"/>
                    <a:pt x="4637" y="2862"/>
                  </a:cubicBezTo>
                  <a:cubicBezTo>
                    <a:pt x="4503" y="2662"/>
                    <a:pt x="4403" y="2462"/>
                    <a:pt x="4303" y="2261"/>
                  </a:cubicBezTo>
                  <a:lnTo>
                    <a:pt x="4137" y="1928"/>
                  </a:lnTo>
                  <a:lnTo>
                    <a:pt x="4036" y="1694"/>
                  </a:lnTo>
                  <a:lnTo>
                    <a:pt x="3970" y="1561"/>
                  </a:lnTo>
                  <a:cubicBezTo>
                    <a:pt x="3605" y="804"/>
                    <a:pt x="2676" y="0"/>
                    <a:pt x="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2072;p72">
              <a:extLst>
                <a:ext uri="{FF2B5EF4-FFF2-40B4-BE49-F238E27FC236}">
                  <a16:creationId xmlns:a16="http://schemas.microsoft.com/office/drawing/2014/main" id="{0B5B1F37-2E55-B79D-A525-496EEBDB2C90}"/>
                </a:ext>
              </a:extLst>
            </p:cNvPr>
            <p:cNvSpPr/>
            <p:nvPr/>
          </p:nvSpPr>
          <p:spPr>
            <a:xfrm>
              <a:off x="6563016" y="2692874"/>
              <a:ext cx="33386" cy="68723"/>
            </a:xfrm>
            <a:custGeom>
              <a:avLst/>
              <a:gdLst/>
              <a:ahLst/>
              <a:cxnLst/>
              <a:rect l="l" t="t" r="r" b="b"/>
              <a:pathLst>
                <a:path w="1502" h="3069" extrusionOk="0">
                  <a:moveTo>
                    <a:pt x="1301" y="0"/>
                  </a:moveTo>
                  <a:lnTo>
                    <a:pt x="1" y="33"/>
                  </a:lnTo>
                  <a:lnTo>
                    <a:pt x="234" y="3069"/>
                  </a:lnTo>
                  <a:lnTo>
                    <a:pt x="1502" y="2835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2073;p72">
              <a:extLst>
                <a:ext uri="{FF2B5EF4-FFF2-40B4-BE49-F238E27FC236}">
                  <a16:creationId xmlns:a16="http://schemas.microsoft.com/office/drawing/2014/main" id="{4CDA21D6-CEA4-5E82-B274-3410064A9B98}"/>
                </a:ext>
              </a:extLst>
            </p:cNvPr>
            <p:cNvSpPr/>
            <p:nvPr/>
          </p:nvSpPr>
          <p:spPr>
            <a:xfrm>
              <a:off x="6500735" y="3066336"/>
              <a:ext cx="70461" cy="41852"/>
            </a:xfrm>
            <a:custGeom>
              <a:avLst/>
              <a:gdLst/>
              <a:ahLst/>
              <a:cxnLst/>
              <a:rect l="l" t="t" r="r" b="b"/>
              <a:pathLst>
                <a:path w="3170" h="1869" extrusionOk="0">
                  <a:moveTo>
                    <a:pt x="2969" y="1"/>
                  </a:moveTo>
                  <a:lnTo>
                    <a:pt x="1" y="668"/>
                  </a:lnTo>
                  <a:lnTo>
                    <a:pt x="401" y="1869"/>
                  </a:lnTo>
                  <a:lnTo>
                    <a:pt x="3169" y="1268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5" name="Google Shape;1118;p48">
            <a:extLst>
              <a:ext uri="{FF2B5EF4-FFF2-40B4-BE49-F238E27FC236}">
                <a16:creationId xmlns:a16="http://schemas.microsoft.com/office/drawing/2014/main" id="{DE6F7875-F295-3D24-C69E-DF8B6AEE8106}"/>
              </a:ext>
            </a:extLst>
          </p:cNvPr>
          <p:cNvSpPr/>
          <p:nvPr/>
        </p:nvSpPr>
        <p:spPr>
          <a:xfrm>
            <a:off x="891539" y="853148"/>
            <a:ext cx="1367400" cy="996038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6" name="Google Shape;1119;p48">
            <a:extLst>
              <a:ext uri="{FF2B5EF4-FFF2-40B4-BE49-F238E27FC236}">
                <a16:creationId xmlns:a16="http://schemas.microsoft.com/office/drawing/2014/main" id="{83003A15-1D3D-2B4B-C56E-A8444FF03A5C}"/>
              </a:ext>
            </a:extLst>
          </p:cNvPr>
          <p:cNvSpPr txBox="1">
            <a:spLocks/>
          </p:cNvSpPr>
          <p:nvPr/>
        </p:nvSpPr>
        <p:spPr>
          <a:xfrm flipH="1">
            <a:off x="891539" y="984436"/>
            <a:ext cx="13674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5400" dirty="0">
                <a:solidFill>
                  <a:schemeClr val="bg1"/>
                </a:solidFill>
                <a:latin typeface="Montserrat Medium" panose="00000600000000000000" pitchFamily="2" charset="0"/>
              </a:rPr>
              <a:t>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50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There are 3 types of relationships</a:t>
            </a:r>
            <a:endParaRPr dirty="0"/>
          </a:p>
        </p:txBody>
      </p:sp>
      <p:sp>
        <p:nvSpPr>
          <p:cNvPr id="1156" name="Google Shape;1156;p50"/>
          <p:cNvSpPr txBox="1">
            <a:spLocks noGrp="1"/>
          </p:cNvSpPr>
          <p:nvPr>
            <p:ph type="subTitle" idx="9"/>
          </p:nvPr>
        </p:nvSpPr>
        <p:spPr>
          <a:xfrm>
            <a:off x="5928952" y="3004280"/>
            <a:ext cx="2644455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Many to Many</a:t>
            </a:r>
            <a:endParaRPr sz="24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9" name="Google Shape;1159;p50"/>
          <p:cNvSpPr txBox="1">
            <a:spLocks noGrp="1"/>
          </p:cNvSpPr>
          <p:nvPr>
            <p:ph type="subTitle" idx="1"/>
          </p:nvPr>
        </p:nvSpPr>
        <p:spPr>
          <a:xfrm>
            <a:off x="1100863" y="302412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 to 1</a:t>
            </a:r>
          </a:p>
        </p:txBody>
      </p:sp>
      <p:sp>
        <p:nvSpPr>
          <p:cNvPr id="1162" name="Google Shape;1162;p50"/>
          <p:cNvSpPr txBox="1">
            <a:spLocks noGrp="1"/>
          </p:cNvSpPr>
          <p:nvPr>
            <p:ph type="subTitle" idx="3"/>
          </p:nvPr>
        </p:nvSpPr>
        <p:spPr>
          <a:xfrm>
            <a:off x="3523327" y="30356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 to Many</a:t>
            </a:r>
            <a:endParaRPr sz="24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Google Shape;1105;p47">
            <a:extLst>
              <a:ext uri="{FF2B5EF4-FFF2-40B4-BE49-F238E27FC236}">
                <a16:creationId xmlns:a16="http://schemas.microsoft.com/office/drawing/2014/main" id="{6A72A836-CC18-0D45-A055-62F8622EF80D}"/>
              </a:ext>
            </a:extLst>
          </p:cNvPr>
          <p:cNvSpPr/>
          <p:nvPr/>
        </p:nvSpPr>
        <p:spPr>
          <a:xfrm>
            <a:off x="1892010" y="2229900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3005;p81">
            <a:extLst>
              <a:ext uri="{FF2B5EF4-FFF2-40B4-BE49-F238E27FC236}">
                <a16:creationId xmlns:a16="http://schemas.microsoft.com/office/drawing/2014/main" id="{0F5522FD-E15C-3804-7507-CB2D8C783521}"/>
              </a:ext>
            </a:extLst>
          </p:cNvPr>
          <p:cNvGrpSpPr/>
          <p:nvPr/>
        </p:nvGrpSpPr>
        <p:grpSpPr>
          <a:xfrm>
            <a:off x="1990982" y="2326815"/>
            <a:ext cx="522956" cy="489869"/>
            <a:chOff x="4721450" y="1509475"/>
            <a:chExt cx="79350" cy="74325"/>
          </a:xfrm>
          <a:solidFill>
            <a:schemeClr val="bg1"/>
          </a:solidFill>
        </p:grpSpPr>
        <p:sp>
          <p:nvSpPr>
            <p:cNvPr id="21" name="Google Shape;3006;p81">
              <a:extLst>
                <a:ext uri="{FF2B5EF4-FFF2-40B4-BE49-F238E27FC236}">
                  <a16:creationId xmlns:a16="http://schemas.microsoft.com/office/drawing/2014/main" id="{F2A59496-C8AF-A6FD-8DDB-9F581FD0A52D}"/>
                </a:ext>
              </a:extLst>
            </p:cNvPr>
            <p:cNvSpPr/>
            <p:nvPr/>
          </p:nvSpPr>
          <p:spPr>
            <a:xfrm>
              <a:off x="4729025" y="1509475"/>
              <a:ext cx="27050" cy="26725"/>
            </a:xfrm>
            <a:custGeom>
              <a:avLst/>
              <a:gdLst/>
              <a:ahLst/>
              <a:cxnLst/>
              <a:rect l="l" t="t" r="r" b="b"/>
              <a:pathLst>
                <a:path w="1082" h="1069" extrusionOk="0">
                  <a:moveTo>
                    <a:pt x="440" y="1"/>
                  </a:moveTo>
                  <a:lnTo>
                    <a:pt x="570" y="224"/>
                  </a:lnTo>
                  <a:cubicBezTo>
                    <a:pt x="296" y="405"/>
                    <a:pt x="94" y="672"/>
                    <a:pt x="0" y="989"/>
                  </a:cubicBezTo>
                  <a:lnTo>
                    <a:pt x="188" y="809"/>
                  </a:lnTo>
                  <a:lnTo>
                    <a:pt x="462" y="1068"/>
                  </a:lnTo>
                  <a:cubicBezTo>
                    <a:pt x="527" y="888"/>
                    <a:pt x="649" y="737"/>
                    <a:pt x="808" y="628"/>
                  </a:cubicBezTo>
                  <a:lnTo>
                    <a:pt x="923" y="823"/>
                  </a:lnTo>
                  <a:lnTo>
                    <a:pt x="1082" y="188"/>
                  </a:lnTo>
                  <a:lnTo>
                    <a:pt x="4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07;p81">
              <a:extLst>
                <a:ext uri="{FF2B5EF4-FFF2-40B4-BE49-F238E27FC236}">
                  <a16:creationId xmlns:a16="http://schemas.microsoft.com/office/drawing/2014/main" id="{9592E8EF-54D0-7306-F5F9-579A46F60F3A}"/>
                </a:ext>
              </a:extLst>
            </p:cNvPr>
            <p:cNvSpPr/>
            <p:nvPr/>
          </p:nvSpPr>
          <p:spPr>
            <a:xfrm>
              <a:off x="4721450" y="1533275"/>
              <a:ext cx="32300" cy="42600"/>
            </a:xfrm>
            <a:custGeom>
              <a:avLst/>
              <a:gdLst/>
              <a:ahLst/>
              <a:cxnLst/>
              <a:rect l="l" t="t" r="r" b="b"/>
              <a:pathLst>
                <a:path w="1292" h="1704" extrusionOk="0">
                  <a:moveTo>
                    <a:pt x="491" y="1"/>
                  </a:moveTo>
                  <a:lnTo>
                    <a:pt x="0" y="455"/>
                  </a:lnTo>
                  <a:lnTo>
                    <a:pt x="238" y="455"/>
                  </a:lnTo>
                  <a:cubicBezTo>
                    <a:pt x="253" y="1025"/>
                    <a:pt x="635" y="1530"/>
                    <a:pt x="1183" y="1703"/>
                  </a:cubicBezTo>
                  <a:lnTo>
                    <a:pt x="1024" y="1530"/>
                  </a:lnTo>
                  <a:lnTo>
                    <a:pt x="1291" y="1256"/>
                  </a:lnTo>
                  <a:cubicBezTo>
                    <a:pt x="952" y="1133"/>
                    <a:pt x="721" y="816"/>
                    <a:pt x="707" y="455"/>
                  </a:cubicBezTo>
                  <a:lnTo>
                    <a:pt x="945" y="455"/>
                  </a:lnTo>
                  <a:lnTo>
                    <a:pt x="4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08;p81">
              <a:extLst>
                <a:ext uri="{FF2B5EF4-FFF2-40B4-BE49-F238E27FC236}">
                  <a16:creationId xmlns:a16="http://schemas.microsoft.com/office/drawing/2014/main" id="{ECD575F0-7458-D4AE-9DCD-445347E02661}"/>
                </a:ext>
              </a:extLst>
            </p:cNvPr>
            <p:cNvSpPr/>
            <p:nvPr/>
          </p:nvSpPr>
          <p:spPr>
            <a:xfrm>
              <a:off x="4750650" y="1551675"/>
              <a:ext cx="42950" cy="32125"/>
            </a:xfrm>
            <a:custGeom>
              <a:avLst/>
              <a:gdLst/>
              <a:ahLst/>
              <a:cxnLst/>
              <a:rect l="l" t="t" r="r" b="b"/>
              <a:pathLst>
                <a:path w="1718" h="1285" extrusionOk="0">
                  <a:moveTo>
                    <a:pt x="1256" y="1"/>
                  </a:moveTo>
                  <a:cubicBezTo>
                    <a:pt x="1126" y="332"/>
                    <a:pt x="808" y="556"/>
                    <a:pt x="448" y="570"/>
                  </a:cubicBezTo>
                  <a:lnTo>
                    <a:pt x="448" y="340"/>
                  </a:lnTo>
                  <a:lnTo>
                    <a:pt x="1" y="794"/>
                  </a:lnTo>
                  <a:lnTo>
                    <a:pt x="448" y="1284"/>
                  </a:lnTo>
                  <a:lnTo>
                    <a:pt x="448" y="1032"/>
                  </a:lnTo>
                  <a:cubicBezTo>
                    <a:pt x="1039" y="1025"/>
                    <a:pt x="1551" y="635"/>
                    <a:pt x="1717" y="73"/>
                  </a:cubicBezTo>
                  <a:lnTo>
                    <a:pt x="1717" y="73"/>
                  </a:lnTo>
                  <a:lnTo>
                    <a:pt x="1515" y="260"/>
                  </a:lnTo>
                  <a:lnTo>
                    <a:pt x="12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09;p81">
              <a:extLst>
                <a:ext uri="{FF2B5EF4-FFF2-40B4-BE49-F238E27FC236}">
                  <a16:creationId xmlns:a16="http://schemas.microsoft.com/office/drawing/2014/main" id="{0DBB9145-111D-F92B-E9F6-CC0494BD08B5}"/>
                </a:ext>
              </a:extLst>
            </p:cNvPr>
            <p:cNvSpPr/>
            <p:nvPr/>
          </p:nvSpPr>
          <p:spPr>
            <a:xfrm>
              <a:off x="4761300" y="1510025"/>
              <a:ext cx="39500" cy="44375"/>
            </a:xfrm>
            <a:custGeom>
              <a:avLst/>
              <a:gdLst/>
              <a:ahLst/>
              <a:cxnLst/>
              <a:rect l="l" t="t" r="r" b="b"/>
              <a:pathLst>
                <a:path w="1580" h="1775" extrusionOk="0">
                  <a:moveTo>
                    <a:pt x="13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0" y="462"/>
                  </a:lnTo>
                  <a:cubicBezTo>
                    <a:pt x="476" y="462"/>
                    <a:pt x="873" y="844"/>
                    <a:pt x="880" y="1328"/>
                  </a:cubicBezTo>
                  <a:lnTo>
                    <a:pt x="635" y="1328"/>
                  </a:lnTo>
                  <a:lnTo>
                    <a:pt x="1089" y="1775"/>
                  </a:lnTo>
                  <a:lnTo>
                    <a:pt x="1580" y="1328"/>
                  </a:lnTo>
                  <a:lnTo>
                    <a:pt x="1349" y="1328"/>
                  </a:lnTo>
                  <a:cubicBezTo>
                    <a:pt x="1335" y="589"/>
                    <a:pt x="74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105;p47">
            <a:extLst>
              <a:ext uri="{FF2B5EF4-FFF2-40B4-BE49-F238E27FC236}">
                <a16:creationId xmlns:a16="http://schemas.microsoft.com/office/drawing/2014/main" id="{38B40CCF-765E-403E-EC87-68040AAD0B6C}"/>
              </a:ext>
            </a:extLst>
          </p:cNvPr>
          <p:cNvSpPr/>
          <p:nvPr/>
        </p:nvSpPr>
        <p:spPr>
          <a:xfrm>
            <a:off x="4315627" y="2247344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005;p81">
            <a:extLst>
              <a:ext uri="{FF2B5EF4-FFF2-40B4-BE49-F238E27FC236}">
                <a16:creationId xmlns:a16="http://schemas.microsoft.com/office/drawing/2014/main" id="{DC92A5B6-02A8-A66E-E995-CC9E00A0E2B8}"/>
              </a:ext>
            </a:extLst>
          </p:cNvPr>
          <p:cNvGrpSpPr/>
          <p:nvPr/>
        </p:nvGrpSpPr>
        <p:grpSpPr>
          <a:xfrm>
            <a:off x="4414599" y="2344259"/>
            <a:ext cx="522956" cy="489869"/>
            <a:chOff x="4721450" y="1509475"/>
            <a:chExt cx="79350" cy="74325"/>
          </a:xfrm>
          <a:solidFill>
            <a:schemeClr val="bg1"/>
          </a:solidFill>
        </p:grpSpPr>
        <p:sp>
          <p:nvSpPr>
            <p:cNvPr id="38" name="Google Shape;3006;p81">
              <a:extLst>
                <a:ext uri="{FF2B5EF4-FFF2-40B4-BE49-F238E27FC236}">
                  <a16:creationId xmlns:a16="http://schemas.microsoft.com/office/drawing/2014/main" id="{2C4517E9-6E04-77CF-2FBE-5A3F2AAA6DA6}"/>
                </a:ext>
              </a:extLst>
            </p:cNvPr>
            <p:cNvSpPr/>
            <p:nvPr/>
          </p:nvSpPr>
          <p:spPr>
            <a:xfrm>
              <a:off x="4729025" y="1509475"/>
              <a:ext cx="27050" cy="26725"/>
            </a:xfrm>
            <a:custGeom>
              <a:avLst/>
              <a:gdLst/>
              <a:ahLst/>
              <a:cxnLst/>
              <a:rect l="l" t="t" r="r" b="b"/>
              <a:pathLst>
                <a:path w="1082" h="1069" extrusionOk="0">
                  <a:moveTo>
                    <a:pt x="440" y="1"/>
                  </a:moveTo>
                  <a:lnTo>
                    <a:pt x="570" y="224"/>
                  </a:lnTo>
                  <a:cubicBezTo>
                    <a:pt x="296" y="405"/>
                    <a:pt x="94" y="672"/>
                    <a:pt x="0" y="989"/>
                  </a:cubicBezTo>
                  <a:lnTo>
                    <a:pt x="188" y="809"/>
                  </a:lnTo>
                  <a:lnTo>
                    <a:pt x="462" y="1068"/>
                  </a:lnTo>
                  <a:cubicBezTo>
                    <a:pt x="527" y="888"/>
                    <a:pt x="649" y="737"/>
                    <a:pt x="808" y="628"/>
                  </a:cubicBezTo>
                  <a:lnTo>
                    <a:pt x="923" y="823"/>
                  </a:lnTo>
                  <a:lnTo>
                    <a:pt x="1082" y="188"/>
                  </a:lnTo>
                  <a:lnTo>
                    <a:pt x="4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07;p81">
              <a:extLst>
                <a:ext uri="{FF2B5EF4-FFF2-40B4-BE49-F238E27FC236}">
                  <a16:creationId xmlns:a16="http://schemas.microsoft.com/office/drawing/2014/main" id="{88D96C07-1724-3F49-636F-26B308C8CFDC}"/>
                </a:ext>
              </a:extLst>
            </p:cNvPr>
            <p:cNvSpPr/>
            <p:nvPr/>
          </p:nvSpPr>
          <p:spPr>
            <a:xfrm>
              <a:off x="4721450" y="1533275"/>
              <a:ext cx="32300" cy="42600"/>
            </a:xfrm>
            <a:custGeom>
              <a:avLst/>
              <a:gdLst/>
              <a:ahLst/>
              <a:cxnLst/>
              <a:rect l="l" t="t" r="r" b="b"/>
              <a:pathLst>
                <a:path w="1292" h="1704" extrusionOk="0">
                  <a:moveTo>
                    <a:pt x="491" y="1"/>
                  </a:moveTo>
                  <a:lnTo>
                    <a:pt x="0" y="455"/>
                  </a:lnTo>
                  <a:lnTo>
                    <a:pt x="238" y="455"/>
                  </a:lnTo>
                  <a:cubicBezTo>
                    <a:pt x="253" y="1025"/>
                    <a:pt x="635" y="1530"/>
                    <a:pt x="1183" y="1703"/>
                  </a:cubicBezTo>
                  <a:lnTo>
                    <a:pt x="1024" y="1530"/>
                  </a:lnTo>
                  <a:lnTo>
                    <a:pt x="1291" y="1256"/>
                  </a:lnTo>
                  <a:cubicBezTo>
                    <a:pt x="952" y="1133"/>
                    <a:pt x="721" y="816"/>
                    <a:pt x="707" y="455"/>
                  </a:cubicBezTo>
                  <a:lnTo>
                    <a:pt x="945" y="455"/>
                  </a:lnTo>
                  <a:lnTo>
                    <a:pt x="4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08;p81">
              <a:extLst>
                <a:ext uri="{FF2B5EF4-FFF2-40B4-BE49-F238E27FC236}">
                  <a16:creationId xmlns:a16="http://schemas.microsoft.com/office/drawing/2014/main" id="{09C856D9-7734-6120-7B1F-E61D157BB6FA}"/>
                </a:ext>
              </a:extLst>
            </p:cNvPr>
            <p:cNvSpPr/>
            <p:nvPr/>
          </p:nvSpPr>
          <p:spPr>
            <a:xfrm>
              <a:off x="4750650" y="1551675"/>
              <a:ext cx="42950" cy="32125"/>
            </a:xfrm>
            <a:custGeom>
              <a:avLst/>
              <a:gdLst/>
              <a:ahLst/>
              <a:cxnLst/>
              <a:rect l="l" t="t" r="r" b="b"/>
              <a:pathLst>
                <a:path w="1718" h="1285" extrusionOk="0">
                  <a:moveTo>
                    <a:pt x="1256" y="1"/>
                  </a:moveTo>
                  <a:cubicBezTo>
                    <a:pt x="1126" y="332"/>
                    <a:pt x="808" y="556"/>
                    <a:pt x="448" y="570"/>
                  </a:cubicBezTo>
                  <a:lnTo>
                    <a:pt x="448" y="340"/>
                  </a:lnTo>
                  <a:lnTo>
                    <a:pt x="1" y="794"/>
                  </a:lnTo>
                  <a:lnTo>
                    <a:pt x="448" y="1284"/>
                  </a:lnTo>
                  <a:lnTo>
                    <a:pt x="448" y="1032"/>
                  </a:lnTo>
                  <a:cubicBezTo>
                    <a:pt x="1039" y="1025"/>
                    <a:pt x="1551" y="635"/>
                    <a:pt x="1717" y="73"/>
                  </a:cubicBezTo>
                  <a:lnTo>
                    <a:pt x="1717" y="73"/>
                  </a:lnTo>
                  <a:lnTo>
                    <a:pt x="1515" y="260"/>
                  </a:lnTo>
                  <a:lnTo>
                    <a:pt x="12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09;p81">
              <a:extLst>
                <a:ext uri="{FF2B5EF4-FFF2-40B4-BE49-F238E27FC236}">
                  <a16:creationId xmlns:a16="http://schemas.microsoft.com/office/drawing/2014/main" id="{CD80617B-F397-9012-FBA3-5FFA333540D8}"/>
                </a:ext>
              </a:extLst>
            </p:cNvPr>
            <p:cNvSpPr/>
            <p:nvPr/>
          </p:nvSpPr>
          <p:spPr>
            <a:xfrm>
              <a:off x="4761300" y="1510025"/>
              <a:ext cx="39500" cy="44375"/>
            </a:xfrm>
            <a:custGeom>
              <a:avLst/>
              <a:gdLst/>
              <a:ahLst/>
              <a:cxnLst/>
              <a:rect l="l" t="t" r="r" b="b"/>
              <a:pathLst>
                <a:path w="1580" h="1775" extrusionOk="0">
                  <a:moveTo>
                    <a:pt x="13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0" y="462"/>
                  </a:lnTo>
                  <a:cubicBezTo>
                    <a:pt x="476" y="462"/>
                    <a:pt x="873" y="844"/>
                    <a:pt x="880" y="1328"/>
                  </a:cubicBezTo>
                  <a:lnTo>
                    <a:pt x="635" y="1328"/>
                  </a:lnTo>
                  <a:lnTo>
                    <a:pt x="1089" y="1775"/>
                  </a:lnTo>
                  <a:lnTo>
                    <a:pt x="1580" y="1328"/>
                  </a:lnTo>
                  <a:lnTo>
                    <a:pt x="1349" y="1328"/>
                  </a:lnTo>
                  <a:cubicBezTo>
                    <a:pt x="1335" y="589"/>
                    <a:pt x="74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105;p47">
            <a:extLst>
              <a:ext uri="{FF2B5EF4-FFF2-40B4-BE49-F238E27FC236}">
                <a16:creationId xmlns:a16="http://schemas.microsoft.com/office/drawing/2014/main" id="{FE1A539D-E64F-FE99-7EF7-77141D3BEF65}"/>
              </a:ext>
            </a:extLst>
          </p:cNvPr>
          <p:cNvSpPr/>
          <p:nvPr/>
        </p:nvSpPr>
        <p:spPr>
          <a:xfrm>
            <a:off x="6890387" y="2229900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3005;p81">
            <a:extLst>
              <a:ext uri="{FF2B5EF4-FFF2-40B4-BE49-F238E27FC236}">
                <a16:creationId xmlns:a16="http://schemas.microsoft.com/office/drawing/2014/main" id="{70F0DF98-254D-FABE-69E1-E19C5AE6C398}"/>
              </a:ext>
            </a:extLst>
          </p:cNvPr>
          <p:cNvGrpSpPr/>
          <p:nvPr/>
        </p:nvGrpSpPr>
        <p:grpSpPr>
          <a:xfrm>
            <a:off x="6989359" y="2339190"/>
            <a:ext cx="522956" cy="489869"/>
            <a:chOff x="4721450" y="1509475"/>
            <a:chExt cx="79350" cy="74325"/>
          </a:xfrm>
          <a:solidFill>
            <a:schemeClr val="bg1"/>
          </a:solidFill>
        </p:grpSpPr>
        <p:sp>
          <p:nvSpPr>
            <p:cNvPr id="44" name="Google Shape;3006;p81">
              <a:extLst>
                <a:ext uri="{FF2B5EF4-FFF2-40B4-BE49-F238E27FC236}">
                  <a16:creationId xmlns:a16="http://schemas.microsoft.com/office/drawing/2014/main" id="{E34DAD90-543D-4E21-8DA2-7EA9F083B395}"/>
                </a:ext>
              </a:extLst>
            </p:cNvPr>
            <p:cNvSpPr/>
            <p:nvPr/>
          </p:nvSpPr>
          <p:spPr>
            <a:xfrm>
              <a:off x="4729025" y="1509475"/>
              <a:ext cx="27050" cy="26725"/>
            </a:xfrm>
            <a:custGeom>
              <a:avLst/>
              <a:gdLst/>
              <a:ahLst/>
              <a:cxnLst/>
              <a:rect l="l" t="t" r="r" b="b"/>
              <a:pathLst>
                <a:path w="1082" h="1069" extrusionOk="0">
                  <a:moveTo>
                    <a:pt x="440" y="1"/>
                  </a:moveTo>
                  <a:lnTo>
                    <a:pt x="570" y="224"/>
                  </a:lnTo>
                  <a:cubicBezTo>
                    <a:pt x="296" y="405"/>
                    <a:pt x="94" y="672"/>
                    <a:pt x="0" y="989"/>
                  </a:cubicBezTo>
                  <a:lnTo>
                    <a:pt x="188" y="809"/>
                  </a:lnTo>
                  <a:lnTo>
                    <a:pt x="462" y="1068"/>
                  </a:lnTo>
                  <a:cubicBezTo>
                    <a:pt x="527" y="888"/>
                    <a:pt x="649" y="737"/>
                    <a:pt x="808" y="628"/>
                  </a:cubicBezTo>
                  <a:lnTo>
                    <a:pt x="923" y="823"/>
                  </a:lnTo>
                  <a:lnTo>
                    <a:pt x="1082" y="188"/>
                  </a:lnTo>
                  <a:lnTo>
                    <a:pt x="4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07;p81">
              <a:extLst>
                <a:ext uri="{FF2B5EF4-FFF2-40B4-BE49-F238E27FC236}">
                  <a16:creationId xmlns:a16="http://schemas.microsoft.com/office/drawing/2014/main" id="{CCC8E1A0-9EE7-1186-EBB8-0D4C98542431}"/>
                </a:ext>
              </a:extLst>
            </p:cNvPr>
            <p:cNvSpPr/>
            <p:nvPr/>
          </p:nvSpPr>
          <p:spPr>
            <a:xfrm>
              <a:off x="4721450" y="1533275"/>
              <a:ext cx="32300" cy="42600"/>
            </a:xfrm>
            <a:custGeom>
              <a:avLst/>
              <a:gdLst/>
              <a:ahLst/>
              <a:cxnLst/>
              <a:rect l="l" t="t" r="r" b="b"/>
              <a:pathLst>
                <a:path w="1292" h="1704" extrusionOk="0">
                  <a:moveTo>
                    <a:pt x="491" y="1"/>
                  </a:moveTo>
                  <a:lnTo>
                    <a:pt x="0" y="455"/>
                  </a:lnTo>
                  <a:lnTo>
                    <a:pt x="238" y="455"/>
                  </a:lnTo>
                  <a:cubicBezTo>
                    <a:pt x="253" y="1025"/>
                    <a:pt x="635" y="1530"/>
                    <a:pt x="1183" y="1703"/>
                  </a:cubicBezTo>
                  <a:lnTo>
                    <a:pt x="1024" y="1530"/>
                  </a:lnTo>
                  <a:lnTo>
                    <a:pt x="1291" y="1256"/>
                  </a:lnTo>
                  <a:cubicBezTo>
                    <a:pt x="952" y="1133"/>
                    <a:pt x="721" y="816"/>
                    <a:pt x="707" y="455"/>
                  </a:cubicBezTo>
                  <a:lnTo>
                    <a:pt x="945" y="455"/>
                  </a:lnTo>
                  <a:lnTo>
                    <a:pt x="4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08;p81">
              <a:extLst>
                <a:ext uri="{FF2B5EF4-FFF2-40B4-BE49-F238E27FC236}">
                  <a16:creationId xmlns:a16="http://schemas.microsoft.com/office/drawing/2014/main" id="{1BE089A8-764C-D458-2594-CAD4722C85AE}"/>
                </a:ext>
              </a:extLst>
            </p:cNvPr>
            <p:cNvSpPr/>
            <p:nvPr/>
          </p:nvSpPr>
          <p:spPr>
            <a:xfrm>
              <a:off x="4750650" y="1551675"/>
              <a:ext cx="42950" cy="32125"/>
            </a:xfrm>
            <a:custGeom>
              <a:avLst/>
              <a:gdLst/>
              <a:ahLst/>
              <a:cxnLst/>
              <a:rect l="l" t="t" r="r" b="b"/>
              <a:pathLst>
                <a:path w="1718" h="1285" extrusionOk="0">
                  <a:moveTo>
                    <a:pt x="1256" y="1"/>
                  </a:moveTo>
                  <a:cubicBezTo>
                    <a:pt x="1126" y="332"/>
                    <a:pt x="808" y="556"/>
                    <a:pt x="448" y="570"/>
                  </a:cubicBezTo>
                  <a:lnTo>
                    <a:pt x="448" y="340"/>
                  </a:lnTo>
                  <a:lnTo>
                    <a:pt x="1" y="794"/>
                  </a:lnTo>
                  <a:lnTo>
                    <a:pt x="448" y="1284"/>
                  </a:lnTo>
                  <a:lnTo>
                    <a:pt x="448" y="1032"/>
                  </a:lnTo>
                  <a:cubicBezTo>
                    <a:pt x="1039" y="1025"/>
                    <a:pt x="1551" y="635"/>
                    <a:pt x="1717" y="73"/>
                  </a:cubicBezTo>
                  <a:lnTo>
                    <a:pt x="1717" y="73"/>
                  </a:lnTo>
                  <a:lnTo>
                    <a:pt x="1515" y="260"/>
                  </a:lnTo>
                  <a:lnTo>
                    <a:pt x="12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09;p81">
              <a:extLst>
                <a:ext uri="{FF2B5EF4-FFF2-40B4-BE49-F238E27FC236}">
                  <a16:creationId xmlns:a16="http://schemas.microsoft.com/office/drawing/2014/main" id="{23E58DD7-852D-9F59-00DF-0500C804BA7D}"/>
                </a:ext>
              </a:extLst>
            </p:cNvPr>
            <p:cNvSpPr/>
            <p:nvPr/>
          </p:nvSpPr>
          <p:spPr>
            <a:xfrm>
              <a:off x="4761300" y="1510025"/>
              <a:ext cx="39500" cy="44375"/>
            </a:xfrm>
            <a:custGeom>
              <a:avLst/>
              <a:gdLst/>
              <a:ahLst/>
              <a:cxnLst/>
              <a:rect l="l" t="t" r="r" b="b"/>
              <a:pathLst>
                <a:path w="1580" h="1775" extrusionOk="0">
                  <a:moveTo>
                    <a:pt x="13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0" y="462"/>
                  </a:lnTo>
                  <a:cubicBezTo>
                    <a:pt x="476" y="462"/>
                    <a:pt x="873" y="844"/>
                    <a:pt x="880" y="1328"/>
                  </a:cubicBezTo>
                  <a:lnTo>
                    <a:pt x="635" y="1328"/>
                  </a:lnTo>
                  <a:lnTo>
                    <a:pt x="1089" y="1775"/>
                  </a:lnTo>
                  <a:lnTo>
                    <a:pt x="1580" y="1328"/>
                  </a:lnTo>
                  <a:lnTo>
                    <a:pt x="1349" y="1328"/>
                  </a:lnTo>
                  <a:cubicBezTo>
                    <a:pt x="1335" y="589"/>
                    <a:pt x="74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5B93B33-6CB1-E140-DAA5-9DC363307CC1}"/>
              </a:ext>
            </a:extLst>
          </p:cNvPr>
          <p:cNvSpPr txBox="1"/>
          <p:nvPr/>
        </p:nvSpPr>
        <p:spPr>
          <a:xfrm>
            <a:off x="1171087" y="348908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Foreign key on any side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6D755B-E919-D8DE-0EC6-F972BF386004}"/>
              </a:ext>
            </a:extLst>
          </p:cNvPr>
          <p:cNvSpPr txBox="1"/>
          <p:nvPr/>
        </p:nvSpPr>
        <p:spPr>
          <a:xfrm>
            <a:off x="3400844" y="35135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Foreign key on the many side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C2288A-FAF3-4BD1-DDFA-4255481C054E}"/>
              </a:ext>
            </a:extLst>
          </p:cNvPr>
          <p:cNvSpPr txBox="1"/>
          <p:nvPr/>
        </p:nvSpPr>
        <p:spPr>
          <a:xfrm>
            <a:off x="6028276" y="3489079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Foreign key on the new table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E09F979-5511-CC8A-D55C-1D8DF52E4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55" y="327101"/>
            <a:ext cx="8447849" cy="49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02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6"/>
          <p:cNvSpPr txBox="1">
            <a:spLocks noGrp="1"/>
          </p:cNvSpPr>
          <p:nvPr>
            <p:ph type="title"/>
          </p:nvPr>
        </p:nvSpPr>
        <p:spPr>
          <a:xfrm flipH="1">
            <a:off x="4138939" y="3686671"/>
            <a:ext cx="488751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Normalizations</a:t>
            </a:r>
            <a:endParaRPr dirty="0"/>
          </a:p>
        </p:txBody>
      </p:sp>
      <p:sp>
        <p:nvSpPr>
          <p:cNvPr id="1026" name="Google Shape;1026;p46"/>
          <p:cNvSpPr/>
          <p:nvPr/>
        </p:nvSpPr>
        <p:spPr>
          <a:xfrm>
            <a:off x="5741005" y="2678653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6"/>
          <p:cNvSpPr txBox="1">
            <a:spLocks noGrp="1"/>
          </p:cNvSpPr>
          <p:nvPr>
            <p:ph type="title" idx="2"/>
          </p:nvPr>
        </p:nvSpPr>
        <p:spPr>
          <a:xfrm flipH="1">
            <a:off x="5720803" y="2764539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1264" name="Google Shape;2329;p74">
            <a:extLst>
              <a:ext uri="{FF2B5EF4-FFF2-40B4-BE49-F238E27FC236}">
                <a16:creationId xmlns:a16="http://schemas.microsoft.com/office/drawing/2014/main" id="{3DC09AA1-8735-8BC8-E563-1497B393072A}"/>
              </a:ext>
            </a:extLst>
          </p:cNvPr>
          <p:cNvGrpSpPr/>
          <p:nvPr/>
        </p:nvGrpSpPr>
        <p:grpSpPr>
          <a:xfrm>
            <a:off x="415750" y="506424"/>
            <a:ext cx="3239689" cy="2754936"/>
            <a:chOff x="2895165" y="2694611"/>
            <a:chExt cx="1928059" cy="1603878"/>
          </a:xfrm>
        </p:grpSpPr>
        <p:sp>
          <p:nvSpPr>
            <p:cNvPr id="1265" name="Google Shape;2330;p74">
              <a:extLst>
                <a:ext uri="{FF2B5EF4-FFF2-40B4-BE49-F238E27FC236}">
                  <a16:creationId xmlns:a16="http://schemas.microsoft.com/office/drawing/2014/main" id="{2830452E-18F5-7CCB-D190-16EF8B62C633}"/>
                </a:ext>
              </a:extLst>
            </p:cNvPr>
            <p:cNvSpPr/>
            <p:nvPr/>
          </p:nvSpPr>
          <p:spPr>
            <a:xfrm>
              <a:off x="4219893" y="4167641"/>
              <a:ext cx="42957" cy="1204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331;p74">
              <a:extLst>
                <a:ext uri="{FF2B5EF4-FFF2-40B4-BE49-F238E27FC236}">
                  <a16:creationId xmlns:a16="http://schemas.microsoft.com/office/drawing/2014/main" id="{93263EF4-052D-6046-C004-44077BC5A872}"/>
                </a:ext>
              </a:extLst>
            </p:cNvPr>
            <p:cNvSpPr/>
            <p:nvPr/>
          </p:nvSpPr>
          <p:spPr>
            <a:xfrm>
              <a:off x="4587757" y="4107983"/>
              <a:ext cx="95463" cy="1204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332;p74">
              <a:extLst>
                <a:ext uri="{FF2B5EF4-FFF2-40B4-BE49-F238E27FC236}">
                  <a16:creationId xmlns:a16="http://schemas.microsoft.com/office/drawing/2014/main" id="{28284145-42BC-6D96-9323-5DB9C271AE42}"/>
                </a:ext>
              </a:extLst>
            </p:cNvPr>
            <p:cNvSpPr/>
            <p:nvPr/>
          </p:nvSpPr>
          <p:spPr>
            <a:xfrm>
              <a:off x="3514376" y="3304258"/>
              <a:ext cx="44554" cy="22283"/>
            </a:xfrm>
            <a:custGeom>
              <a:avLst/>
              <a:gdLst/>
              <a:ahLst/>
              <a:cxnLst/>
              <a:rect l="l" t="t" r="r" b="b"/>
              <a:pathLst>
                <a:path w="3737" h="1869" extrusionOk="0">
                  <a:moveTo>
                    <a:pt x="0" y="1"/>
                  </a:moveTo>
                  <a:lnTo>
                    <a:pt x="1868" y="1869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333;p74">
              <a:extLst>
                <a:ext uri="{FF2B5EF4-FFF2-40B4-BE49-F238E27FC236}">
                  <a16:creationId xmlns:a16="http://schemas.microsoft.com/office/drawing/2014/main" id="{9758C2B4-15E1-A8CB-7FE9-2DC853C01F00}"/>
                </a:ext>
              </a:extLst>
            </p:cNvPr>
            <p:cNvSpPr/>
            <p:nvPr/>
          </p:nvSpPr>
          <p:spPr>
            <a:xfrm>
              <a:off x="2895165" y="4185929"/>
              <a:ext cx="1928059" cy="112560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334;p74">
              <a:extLst>
                <a:ext uri="{FF2B5EF4-FFF2-40B4-BE49-F238E27FC236}">
                  <a16:creationId xmlns:a16="http://schemas.microsoft.com/office/drawing/2014/main" id="{691612C5-9232-C662-45FE-1EA93D329AAA}"/>
                </a:ext>
              </a:extLst>
            </p:cNvPr>
            <p:cNvSpPr/>
            <p:nvPr/>
          </p:nvSpPr>
          <p:spPr>
            <a:xfrm>
              <a:off x="3768906" y="2922478"/>
              <a:ext cx="779898" cy="1320381"/>
            </a:xfrm>
            <a:custGeom>
              <a:avLst/>
              <a:gdLst/>
              <a:ahLst/>
              <a:cxnLst/>
              <a:rect l="l" t="t" r="r" b="b"/>
              <a:pathLst>
                <a:path w="65414" h="110747" extrusionOk="0">
                  <a:moveTo>
                    <a:pt x="46733" y="1"/>
                  </a:moveTo>
                  <a:lnTo>
                    <a:pt x="6972" y="55374"/>
                  </a:lnTo>
                  <a:lnTo>
                    <a:pt x="0" y="65081"/>
                  </a:lnTo>
                  <a:lnTo>
                    <a:pt x="0" y="110747"/>
                  </a:lnTo>
                  <a:lnTo>
                    <a:pt x="65413" y="110747"/>
                  </a:lnTo>
                  <a:lnTo>
                    <a:pt x="65413" y="7640"/>
                  </a:lnTo>
                  <a:lnTo>
                    <a:pt x="467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335;p74">
              <a:extLst>
                <a:ext uri="{FF2B5EF4-FFF2-40B4-BE49-F238E27FC236}">
                  <a16:creationId xmlns:a16="http://schemas.microsoft.com/office/drawing/2014/main" id="{04B67FB5-CA04-612D-C80E-D2A2057F5F22}"/>
                </a:ext>
              </a:extLst>
            </p:cNvPr>
            <p:cNvSpPr/>
            <p:nvPr/>
          </p:nvSpPr>
          <p:spPr>
            <a:xfrm>
              <a:off x="3836911" y="3831200"/>
              <a:ext cx="268054" cy="254533"/>
            </a:xfrm>
            <a:custGeom>
              <a:avLst/>
              <a:gdLst/>
              <a:ahLst/>
              <a:cxnLst/>
              <a:rect l="l" t="t" r="r" b="b"/>
              <a:pathLst>
                <a:path w="22483" h="21349" extrusionOk="0">
                  <a:moveTo>
                    <a:pt x="22083" y="367"/>
                  </a:moveTo>
                  <a:lnTo>
                    <a:pt x="22083" y="20949"/>
                  </a:lnTo>
                  <a:lnTo>
                    <a:pt x="367" y="20949"/>
                  </a:lnTo>
                  <a:lnTo>
                    <a:pt x="400" y="367"/>
                  </a:lnTo>
                  <a:close/>
                  <a:moveTo>
                    <a:pt x="0" y="0"/>
                  </a:moveTo>
                  <a:lnTo>
                    <a:pt x="0" y="21349"/>
                  </a:lnTo>
                  <a:lnTo>
                    <a:pt x="22483" y="21349"/>
                  </a:lnTo>
                  <a:lnTo>
                    <a:pt x="224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336;p74">
              <a:extLst>
                <a:ext uri="{FF2B5EF4-FFF2-40B4-BE49-F238E27FC236}">
                  <a16:creationId xmlns:a16="http://schemas.microsoft.com/office/drawing/2014/main" id="{FD7F9CCF-3596-E533-84DB-B7E58915128E}"/>
                </a:ext>
              </a:extLst>
            </p:cNvPr>
            <p:cNvSpPr/>
            <p:nvPr/>
          </p:nvSpPr>
          <p:spPr>
            <a:xfrm>
              <a:off x="3735500" y="2901411"/>
              <a:ext cx="645079" cy="836375"/>
            </a:xfrm>
            <a:custGeom>
              <a:avLst/>
              <a:gdLst/>
              <a:ahLst/>
              <a:cxnLst/>
              <a:rect l="l" t="t" r="r" b="b"/>
              <a:pathLst>
                <a:path w="54106" h="70151" extrusionOk="0">
                  <a:moveTo>
                    <a:pt x="22316" y="0"/>
                  </a:moveTo>
                  <a:cubicBezTo>
                    <a:pt x="22316" y="0"/>
                    <a:pt x="0" y="44732"/>
                    <a:pt x="0" y="53638"/>
                  </a:cubicBezTo>
                  <a:lnTo>
                    <a:pt x="0" y="67415"/>
                  </a:lnTo>
                  <a:cubicBezTo>
                    <a:pt x="0" y="68916"/>
                    <a:pt x="1234" y="70150"/>
                    <a:pt x="2735" y="70150"/>
                  </a:cubicBezTo>
                  <a:lnTo>
                    <a:pt x="39628" y="70150"/>
                  </a:lnTo>
                  <a:cubicBezTo>
                    <a:pt x="41163" y="70150"/>
                    <a:pt x="42364" y="68916"/>
                    <a:pt x="42364" y="67415"/>
                  </a:cubicBezTo>
                  <a:lnTo>
                    <a:pt x="42364" y="53272"/>
                  </a:lnTo>
                  <a:cubicBezTo>
                    <a:pt x="42364" y="41230"/>
                    <a:pt x="54105" y="1768"/>
                    <a:pt x="54105" y="1768"/>
                  </a:cubicBezTo>
                  <a:lnTo>
                    <a:pt x="521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337;p74">
              <a:extLst>
                <a:ext uri="{FF2B5EF4-FFF2-40B4-BE49-F238E27FC236}">
                  <a16:creationId xmlns:a16="http://schemas.microsoft.com/office/drawing/2014/main" id="{8D6DB1E6-2116-EBDE-90A1-9C46F55917F3}"/>
                </a:ext>
              </a:extLst>
            </p:cNvPr>
            <p:cNvSpPr/>
            <p:nvPr/>
          </p:nvSpPr>
          <p:spPr>
            <a:xfrm>
              <a:off x="3830151" y="3003214"/>
              <a:ext cx="453782" cy="373448"/>
            </a:xfrm>
            <a:custGeom>
              <a:avLst/>
              <a:gdLst/>
              <a:ahLst/>
              <a:cxnLst/>
              <a:rect l="l" t="t" r="r" b="b"/>
              <a:pathLst>
                <a:path w="38061" h="31323" extrusionOk="0">
                  <a:moveTo>
                    <a:pt x="14444" y="1"/>
                  </a:moveTo>
                  <a:lnTo>
                    <a:pt x="0" y="31323"/>
                  </a:lnTo>
                  <a:lnTo>
                    <a:pt x="28020" y="31323"/>
                  </a:lnTo>
                  <a:lnTo>
                    <a:pt x="380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338;p74">
              <a:extLst>
                <a:ext uri="{FF2B5EF4-FFF2-40B4-BE49-F238E27FC236}">
                  <a16:creationId xmlns:a16="http://schemas.microsoft.com/office/drawing/2014/main" id="{056B2B3E-B725-A042-2BB5-3BEC148C479E}"/>
                </a:ext>
              </a:extLst>
            </p:cNvPr>
            <p:cNvSpPr/>
            <p:nvPr/>
          </p:nvSpPr>
          <p:spPr>
            <a:xfrm>
              <a:off x="4002346" y="3003214"/>
              <a:ext cx="281586" cy="67219"/>
            </a:xfrm>
            <a:custGeom>
              <a:avLst/>
              <a:gdLst/>
              <a:ahLst/>
              <a:cxnLst/>
              <a:rect l="l" t="t" r="r" b="b"/>
              <a:pathLst>
                <a:path w="23618" h="5638" extrusionOk="0">
                  <a:moveTo>
                    <a:pt x="1" y="1"/>
                  </a:moveTo>
                  <a:lnTo>
                    <a:pt x="3837" y="5638"/>
                  </a:lnTo>
                  <a:lnTo>
                    <a:pt x="21850" y="5638"/>
                  </a:lnTo>
                  <a:lnTo>
                    <a:pt x="236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339;p74">
              <a:extLst>
                <a:ext uri="{FF2B5EF4-FFF2-40B4-BE49-F238E27FC236}">
                  <a16:creationId xmlns:a16="http://schemas.microsoft.com/office/drawing/2014/main" id="{3A5BB579-D6A9-50CC-8050-86E5F2D3D7F4}"/>
                </a:ext>
              </a:extLst>
            </p:cNvPr>
            <p:cNvSpPr/>
            <p:nvPr/>
          </p:nvSpPr>
          <p:spPr>
            <a:xfrm>
              <a:off x="3858384" y="3400504"/>
              <a:ext cx="209598" cy="89490"/>
            </a:xfrm>
            <a:custGeom>
              <a:avLst/>
              <a:gdLst/>
              <a:ahLst/>
              <a:cxnLst/>
              <a:rect l="l" t="t" r="r" b="b"/>
              <a:pathLst>
                <a:path w="17580" h="7506" extrusionOk="0">
                  <a:moveTo>
                    <a:pt x="1902" y="0"/>
                  </a:moveTo>
                  <a:lnTo>
                    <a:pt x="0" y="7506"/>
                  </a:lnTo>
                  <a:lnTo>
                    <a:pt x="15678" y="7506"/>
                  </a:lnTo>
                  <a:lnTo>
                    <a:pt x="175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340;p74">
              <a:extLst>
                <a:ext uri="{FF2B5EF4-FFF2-40B4-BE49-F238E27FC236}">
                  <a16:creationId xmlns:a16="http://schemas.microsoft.com/office/drawing/2014/main" id="{55CD938D-B5FE-6B60-6B55-3AF8A2B4D7E2}"/>
                </a:ext>
              </a:extLst>
            </p:cNvPr>
            <p:cNvSpPr/>
            <p:nvPr/>
          </p:nvSpPr>
          <p:spPr>
            <a:xfrm>
              <a:off x="3882646" y="3412033"/>
              <a:ext cx="168238" cy="63642"/>
            </a:xfrm>
            <a:custGeom>
              <a:avLst/>
              <a:gdLst/>
              <a:ahLst/>
              <a:cxnLst/>
              <a:rect l="l" t="t" r="r" b="b"/>
              <a:pathLst>
                <a:path w="14111" h="5338" extrusionOk="0">
                  <a:moveTo>
                    <a:pt x="901" y="1"/>
                  </a:moveTo>
                  <a:cubicBezTo>
                    <a:pt x="667" y="1"/>
                    <a:pt x="467" y="168"/>
                    <a:pt x="434" y="401"/>
                  </a:cubicBezTo>
                  <a:lnTo>
                    <a:pt x="67" y="1902"/>
                  </a:lnTo>
                  <a:cubicBezTo>
                    <a:pt x="0" y="2169"/>
                    <a:pt x="200" y="2402"/>
                    <a:pt x="434" y="2402"/>
                  </a:cubicBezTo>
                  <a:lnTo>
                    <a:pt x="3836" y="2402"/>
                  </a:lnTo>
                  <a:cubicBezTo>
                    <a:pt x="4103" y="2402"/>
                    <a:pt x="4270" y="2636"/>
                    <a:pt x="4237" y="2869"/>
                  </a:cubicBezTo>
                  <a:lnTo>
                    <a:pt x="3803" y="4871"/>
                  </a:lnTo>
                  <a:cubicBezTo>
                    <a:pt x="3736" y="5104"/>
                    <a:pt x="3936" y="5338"/>
                    <a:pt x="4170" y="5338"/>
                  </a:cubicBezTo>
                  <a:lnTo>
                    <a:pt x="7506" y="5338"/>
                  </a:lnTo>
                  <a:cubicBezTo>
                    <a:pt x="7906" y="5338"/>
                    <a:pt x="8206" y="5071"/>
                    <a:pt x="8306" y="4704"/>
                  </a:cubicBezTo>
                  <a:lnTo>
                    <a:pt x="8673" y="3036"/>
                  </a:lnTo>
                  <a:cubicBezTo>
                    <a:pt x="8740" y="2669"/>
                    <a:pt x="9073" y="2402"/>
                    <a:pt x="9440" y="2402"/>
                  </a:cubicBezTo>
                  <a:lnTo>
                    <a:pt x="12976" y="2402"/>
                  </a:lnTo>
                  <a:cubicBezTo>
                    <a:pt x="13343" y="2402"/>
                    <a:pt x="13643" y="2136"/>
                    <a:pt x="13743" y="1769"/>
                  </a:cubicBezTo>
                  <a:lnTo>
                    <a:pt x="14077" y="301"/>
                  </a:lnTo>
                  <a:cubicBezTo>
                    <a:pt x="14110" y="168"/>
                    <a:pt x="14010" y="1"/>
                    <a:pt x="138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341;p74">
              <a:extLst>
                <a:ext uri="{FF2B5EF4-FFF2-40B4-BE49-F238E27FC236}">
                  <a16:creationId xmlns:a16="http://schemas.microsoft.com/office/drawing/2014/main" id="{670C5E04-5584-D432-A739-DC53C9BBBD05}"/>
                </a:ext>
              </a:extLst>
            </p:cNvPr>
            <p:cNvSpPr/>
            <p:nvPr/>
          </p:nvSpPr>
          <p:spPr>
            <a:xfrm>
              <a:off x="3939110" y="3070418"/>
              <a:ext cx="323744" cy="271642"/>
            </a:xfrm>
            <a:custGeom>
              <a:avLst/>
              <a:gdLst/>
              <a:ahLst/>
              <a:cxnLst/>
              <a:rect l="l" t="t" r="r" b="b"/>
              <a:pathLst>
                <a:path w="27154" h="22784" extrusionOk="0">
                  <a:moveTo>
                    <a:pt x="9141" y="1"/>
                  </a:moveTo>
                  <a:lnTo>
                    <a:pt x="1" y="22784"/>
                  </a:lnTo>
                  <a:lnTo>
                    <a:pt x="19815" y="22784"/>
                  </a:lnTo>
                  <a:lnTo>
                    <a:pt x="27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342;p74">
              <a:extLst>
                <a:ext uri="{FF2B5EF4-FFF2-40B4-BE49-F238E27FC236}">
                  <a16:creationId xmlns:a16="http://schemas.microsoft.com/office/drawing/2014/main" id="{46D01822-86C0-7DEF-2A35-D5554405BF79}"/>
                </a:ext>
              </a:extLst>
            </p:cNvPr>
            <p:cNvSpPr/>
            <p:nvPr/>
          </p:nvSpPr>
          <p:spPr>
            <a:xfrm>
              <a:off x="4002346" y="3097470"/>
              <a:ext cx="251756" cy="135618"/>
            </a:xfrm>
            <a:custGeom>
              <a:avLst/>
              <a:gdLst/>
              <a:ahLst/>
              <a:cxnLst/>
              <a:rect l="l" t="t" r="r" b="b"/>
              <a:pathLst>
                <a:path w="21116" h="11375" extrusionOk="0">
                  <a:moveTo>
                    <a:pt x="4604" y="0"/>
                  </a:moveTo>
                  <a:lnTo>
                    <a:pt x="1" y="11375"/>
                  </a:lnTo>
                  <a:lnTo>
                    <a:pt x="17313" y="11375"/>
                  </a:lnTo>
                  <a:lnTo>
                    <a:pt x="21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343;p74">
              <a:extLst>
                <a:ext uri="{FF2B5EF4-FFF2-40B4-BE49-F238E27FC236}">
                  <a16:creationId xmlns:a16="http://schemas.microsoft.com/office/drawing/2014/main" id="{49DE85FA-9CE2-190F-9E53-B817F0F03700}"/>
                </a:ext>
              </a:extLst>
            </p:cNvPr>
            <p:cNvSpPr/>
            <p:nvPr/>
          </p:nvSpPr>
          <p:spPr>
            <a:xfrm>
              <a:off x="4002346" y="3097470"/>
              <a:ext cx="80346" cy="135618"/>
            </a:xfrm>
            <a:custGeom>
              <a:avLst/>
              <a:gdLst/>
              <a:ahLst/>
              <a:cxnLst/>
              <a:rect l="l" t="t" r="r" b="b"/>
              <a:pathLst>
                <a:path w="6739" h="11375" extrusionOk="0">
                  <a:moveTo>
                    <a:pt x="4604" y="0"/>
                  </a:moveTo>
                  <a:lnTo>
                    <a:pt x="1" y="11375"/>
                  </a:lnTo>
                  <a:lnTo>
                    <a:pt x="2369" y="11375"/>
                  </a:lnTo>
                  <a:lnTo>
                    <a:pt x="6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344;p74">
              <a:extLst>
                <a:ext uri="{FF2B5EF4-FFF2-40B4-BE49-F238E27FC236}">
                  <a16:creationId xmlns:a16="http://schemas.microsoft.com/office/drawing/2014/main" id="{43E1253D-A366-32DC-CA29-618ABC8BABB6}"/>
                </a:ext>
              </a:extLst>
            </p:cNvPr>
            <p:cNvSpPr/>
            <p:nvPr/>
          </p:nvSpPr>
          <p:spPr>
            <a:xfrm>
              <a:off x="3980480" y="3265284"/>
              <a:ext cx="114539" cy="29043"/>
            </a:xfrm>
            <a:custGeom>
              <a:avLst/>
              <a:gdLst/>
              <a:ahLst/>
              <a:cxnLst/>
              <a:rect l="l" t="t" r="r" b="b"/>
              <a:pathLst>
                <a:path w="9607" h="2436" extrusionOk="0">
                  <a:moveTo>
                    <a:pt x="867" y="1"/>
                  </a:moveTo>
                  <a:lnTo>
                    <a:pt x="0" y="2436"/>
                  </a:lnTo>
                  <a:lnTo>
                    <a:pt x="8940" y="2436"/>
                  </a:lnTo>
                  <a:lnTo>
                    <a:pt x="96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345;p74">
              <a:extLst>
                <a:ext uri="{FF2B5EF4-FFF2-40B4-BE49-F238E27FC236}">
                  <a16:creationId xmlns:a16="http://schemas.microsoft.com/office/drawing/2014/main" id="{76F3A5CB-33F1-0F9E-67AA-84DEC12AEF55}"/>
                </a:ext>
              </a:extLst>
            </p:cNvPr>
            <p:cNvSpPr/>
            <p:nvPr/>
          </p:nvSpPr>
          <p:spPr>
            <a:xfrm>
              <a:off x="3989219" y="3276420"/>
              <a:ext cx="97455" cy="3601"/>
            </a:xfrm>
            <a:custGeom>
              <a:avLst/>
              <a:gdLst/>
              <a:ahLst/>
              <a:cxnLst/>
              <a:rect l="l" t="t" r="r" b="b"/>
              <a:pathLst>
                <a:path w="8174" h="302" extrusionOk="0">
                  <a:moveTo>
                    <a:pt x="101" y="1"/>
                  </a:moveTo>
                  <a:lnTo>
                    <a:pt x="1" y="301"/>
                  </a:lnTo>
                  <a:lnTo>
                    <a:pt x="8107" y="301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346;p74">
              <a:extLst>
                <a:ext uri="{FF2B5EF4-FFF2-40B4-BE49-F238E27FC236}">
                  <a16:creationId xmlns:a16="http://schemas.microsoft.com/office/drawing/2014/main" id="{CEA81E2A-5FF3-C38C-954F-DD435DCD6FC2}"/>
                </a:ext>
              </a:extLst>
            </p:cNvPr>
            <p:cNvSpPr/>
            <p:nvPr/>
          </p:nvSpPr>
          <p:spPr>
            <a:xfrm>
              <a:off x="4127221" y="3265284"/>
              <a:ext cx="72799" cy="29043"/>
            </a:xfrm>
            <a:custGeom>
              <a:avLst/>
              <a:gdLst/>
              <a:ahLst/>
              <a:cxnLst/>
              <a:rect l="l" t="t" r="r" b="b"/>
              <a:pathLst>
                <a:path w="6106" h="2436" extrusionOk="0">
                  <a:moveTo>
                    <a:pt x="868" y="1"/>
                  </a:moveTo>
                  <a:lnTo>
                    <a:pt x="1" y="2436"/>
                  </a:lnTo>
                  <a:lnTo>
                    <a:pt x="5405" y="243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347;p74">
              <a:extLst>
                <a:ext uri="{FF2B5EF4-FFF2-40B4-BE49-F238E27FC236}">
                  <a16:creationId xmlns:a16="http://schemas.microsoft.com/office/drawing/2014/main" id="{347C5F82-BE26-CAC9-BF79-C29A61565B0E}"/>
                </a:ext>
              </a:extLst>
            </p:cNvPr>
            <p:cNvSpPr/>
            <p:nvPr/>
          </p:nvSpPr>
          <p:spPr>
            <a:xfrm>
              <a:off x="3830151" y="3342039"/>
              <a:ext cx="345216" cy="34611"/>
            </a:xfrm>
            <a:custGeom>
              <a:avLst/>
              <a:gdLst/>
              <a:ahLst/>
              <a:cxnLst/>
              <a:rect l="l" t="t" r="r" b="b"/>
              <a:pathLst>
                <a:path w="28955" h="2903" extrusionOk="0">
                  <a:moveTo>
                    <a:pt x="9140" y="1"/>
                  </a:moveTo>
                  <a:lnTo>
                    <a:pt x="0" y="2903"/>
                  </a:lnTo>
                  <a:lnTo>
                    <a:pt x="28020" y="2903"/>
                  </a:lnTo>
                  <a:lnTo>
                    <a:pt x="289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348;p74">
              <a:extLst>
                <a:ext uri="{FF2B5EF4-FFF2-40B4-BE49-F238E27FC236}">
                  <a16:creationId xmlns:a16="http://schemas.microsoft.com/office/drawing/2014/main" id="{2D303830-E565-AC8D-19CE-2A7835CC16E8}"/>
                </a:ext>
              </a:extLst>
            </p:cNvPr>
            <p:cNvSpPr/>
            <p:nvPr/>
          </p:nvSpPr>
          <p:spPr>
            <a:xfrm>
              <a:off x="3902127" y="3319375"/>
              <a:ext cx="147958" cy="45747"/>
            </a:xfrm>
            <a:custGeom>
              <a:avLst/>
              <a:gdLst/>
              <a:ahLst/>
              <a:cxnLst/>
              <a:rect l="l" t="t" r="r" b="b"/>
              <a:pathLst>
                <a:path w="12410" h="3837" extrusionOk="0">
                  <a:moveTo>
                    <a:pt x="1168" y="0"/>
                  </a:moveTo>
                  <a:lnTo>
                    <a:pt x="1" y="3837"/>
                  </a:lnTo>
                  <a:lnTo>
                    <a:pt x="10275" y="3837"/>
                  </a:lnTo>
                  <a:lnTo>
                    <a:pt x="12410" y="2235"/>
                  </a:lnTo>
                  <a:lnTo>
                    <a:pt x="10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349;p74">
              <a:extLst>
                <a:ext uri="{FF2B5EF4-FFF2-40B4-BE49-F238E27FC236}">
                  <a16:creationId xmlns:a16="http://schemas.microsoft.com/office/drawing/2014/main" id="{C6616BB2-20A9-2078-3B5C-D155CF6E16AA}"/>
                </a:ext>
              </a:extLst>
            </p:cNvPr>
            <p:cNvSpPr/>
            <p:nvPr/>
          </p:nvSpPr>
          <p:spPr>
            <a:xfrm>
              <a:off x="3902127" y="3319375"/>
              <a:ext cx="147958" cy="45747"/>
            </a:xfrm>
            <a:custGeom>
              <a:avLst/>
              <a:gdLst/>
              <a:ahLst/>
              <a:cxnLst/>
              <a:rect l="l" t="t" r="r" b="b"/>
              <a:pathLst>
                <a:path w="12410" h="3837" extrusionOk="0">
                  <a:moveTo>
                    <a:pt x="1168" y="0"/>
                  </a:moveTo>
                  <a:lnTo>
                    <a:pt x="1" y="3837"/>
                  </a:lnTo>
                  <a:lnTo>
                    <a:pt x="10275" y="3837"/>
                  </a:lnTo>
                  <a:lnTo>
                    <a:pt x="12410" y="2235"/>
                  </a:lnTo>
                  <a:lnTo>
                    <a:pt x="10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350;p74">
              <a:extLst>
                <a:ext uri="{FF2B5EF4-FFF2-40B4-BE49-F238E27FC236}">
                  <a16:creationId xmlns:a16="http://schemas.microsoft.com/office/drawing/2014/main" id="{FE22EC96-3D3C-457B-A1C4-964B76BB1BC3}"/>
                </a:ext>
              </a:extLst>
            </p:cNvPr>
            <p:cNvSpPr/>
            <p:nvPr/>
          </p:nvSpPr>
          <p:spPr>
            <a:xfrm>
              <a:off x="3908100" y="3325336"/>
              <a:ext cx="110569" cy="39785"/>
            </a:xfrm>
            <a:custGeom>
              <a:avLst/>
              <a:gdLst/>
              <a:ahLst/>
              <a:cxnLst/>
              <a:rect l="l" t="t" r="r" b="b"/>
              <a:pathLst>
                <a:path w="9274" h="3337" extrusionOk="0">
                  <a:moveTo>
                    <a:pt x="1034" y="1"/>
                  </a:moveTo>
                  <a:lnTo>
                    <a:pt x="0" y="3337"/>
                  </a:lnTo>
                  <a:lnTo>
                    <a:pt x="9273" y="3337"/>
                  </a:lnTo>
                  <a:lnTo>
                    <a:pt x="92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351;p74">
              <a:extLst>
                <a:ext uri="{FF2B5EF4-FFF2-40B4-BE49-F238E27FC236}">
                  <a16:creationId xmlns:a16="http://schemas.microsoft.com/office/drawing/2014/main" id="{E992D7F6-1369-559A-AC82-2AF755329801}"/>
                </a:ext>
              </a:extLst>
            </p:cNvPr>
            <p:cNvSpPr/>
            <p:nvPr/>
          </p:nvSpPr>
          <p:spPr>
            <a:xfrm>
              <a:off x="4044897" y="2922502"/>
              <a:ext cx="207618" cy="55106"/>
            </a:xfrm>
            <a:custGeom>
              <a:avLst/>
              <a:gdLst/>
              <a:ahLst/>
              <a:cxnLst/>
              <a:rect l="l" t="t" r="r" b="b"/>
              <a:pathLst>
                <a:path w="17414" h="4622" extrusionOk="0">
                  <a:moveTo>
                    <a:pt x="13589" y="1"/>
                  </a:moveTo>
                  <a:cubicBezTo>
                    <a:pt x="12123" y="1"/>
                    <a:pt x="10326" y="153"/>
                    <a:pt x="8407" y="466"/>
                  </a:cubicBezTo>
                  <a:cubicBezTo>
                    <a:pt x="3670" y="1200"/>
                    <a:pt x="1" y="2634"/>
                    <a:pt x="134" y="3668"/>
                  </a:cubicBezTo>
                  <a:cubicBezTo>
                    <a:pt x="235" y="4289"/>
                    <a:pt x="1707" y="4622"/>
                    <a:pt x="3894" y="4622"/>
                  </a:cubicBezTo>
                  <a:cubicBezTo>
                    <a:pt x="5347" y="4622"/>
                    <a:pt x="7116" y="4475"/>
                    <a:pt x="9007" y="4169"/>
                  </a:cubicBezTo>
                  <a:cubicBezTo>
                    <a:pt x="13711" y="3401"/>
                    <a:pt x="17413" y="1967"/>
                    <a:pt x="17247" y="933"/>
                  </a:cubicBezTo>
                  <a:cubicBezTo>
                    <a:pt x="17148" y="321"/>
                    <a:pt x="15717" y="1"/>
                    <a:pt x="13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352;p74">
              <a:extLst>
                <a:ext uri="{FF2B5EF4-FFF2-40B4-BE49-F238E27FC236}">
                  <a16:creationId xmlns:a16="http://schemas.microsoft.com/office/drawing/2014/main" id="{74E22086-0981-E300-F5AE-CB1449523862}"/>
                </a:ext>
              </a:extLst>
            </p:cNvPr>
            <p:cNvSpPr/>
            <p:nvPr/>
          </p:nvSpPr>
          <p:spPr>
            <a:xfrm>
              <a:off x="4063591" y="2928844"/>
              <a:ext cx="50528" cy="42563"/>
            </a:xfrm>
            <a:custGeom>
              <a:avLst/>
              <a:gdLst/>
              <a:ahLst/>
              <a:cxnLst/>
              <a:rect l="l" t="t" r="r" b="b"/>
              <a:pathLst>
                <a:path w="4238" h="3570" extrusionOk="0">
                  <a:moveTo>
                    <a:pt x="3036" y="1068"/>
                  </a:moveTo>
                  <a:lnTo>
                    <a:pt x="3036" y="2236"/>
                  </a:lnTo>
                  <a:lnTo>
                    <a:pt x="2169" y="2236"/>
                  </a:lnTo>
                  <a:lnTo>
                    <a:pt x="3036" y="1068"/>
                  </a:lnTo>
                  <a:close/>
                  <a:moveTo>
                    <a:pt x="2903" y="1"/>
                  </a:moveTo>
                  <a:lnTo>
                    <a:pt x="1" y="3570"/>
                  </a:lnTo>
                  <a:lnTo>
                    <a:pt x="1135" y="3570"/>
                  </a:lnTo>
                  <a:lnTo>
                    <a:pt x="1568" y="3003"/>
                  </a:lnTo>
                  <a:lnTo>
                    <a:pt x="3036" y="3003"/>
                  </a:lnTo>
                  <a:lnTo>
                    <a:pt x="3070" y="3570"/>
                  </a:lnTo>
                  <a:lnTo>
                    <a:pt x="4237" y="357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353;p74">
              <a:extLst>
                <a:ext uri="{FF2B5EF4-FFF2-40B4-BE49-F238E27FC236}">
                  <a16:creationId xmlns:a16="http://schemas.microsoft.com/office/drawing/2014/main" id="{613C1480-B7C5-2F09-434C-A41551FE1B96}"/>
                </a:ext>
              </a:extLst>
            </p:cNvPr>
            <p:cNvSpPr/>
            <p:nvPr/>
          </p:nvSpPr>
          <p:spPr>
            <a:xfrm>
              <a:off x="4123644" y="2928844"/>
              <a:ext cx="42170" cy="42563"/>
            </a:xfrm>
            <a:custGeom>
              <a:avLst/>
              <a:gdLst/>
              <a:ahLst/>
              <a:cxnLst/>
              <a:rect l="l" t="t" r="r" b="b"/>
              <a:pathLst>
                <a:path w="3537" h="3570" extrusionOk="0">
                  <a:moveTo>
                    <a:pt x="301" y="1"/>
                  </a:moveTo>
                  <a:lnTo>
                    <a:pt x="1" y="835"/>
                  </a:lnTo>
                  <a:lnTo>
                    <a:pt x="1068" y="835"/>
                  </a:lnTo>
                  <a:lnTo>
                    <a:pt x="67" y="3570"/>
                  </a:lnTo>
                  <a:lnTo>
                    <a:pt x="1168" y="3570"/>
                  </a:lnTo>
                  <a:lnTo>
                    <a:pt x="2169" y="835"/>
                  </a:lnTo>
                  <a:lnTo>
                    <a:pt x="3236" y="835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354;p74">
              <a:extLst>
                <a:ext uri="{FF2B5EF4-FFF2-40B4-BE49-F238E27FC236}">
                  <a16:creationId xmlns:a16="http://schemas.microsoft.com/office/drawing/2014/main" id="{554E1CEB-D52C-6A2E-45B5-E1C00A4F6FD2}"/>
                </a:ext>
              </a:extLst>
            </p:cNvPr>
            <p:cNvSpPr/>
            <p:nvPr/>
          </p:nvSpPr>
          <p:spPr>
            <a:xfrm>
              <a:off x="4154273" y="2928844"/>
              <a:ext cx="67219" cy="42563"/>
            </a:xfrm>
            <a:custGeom>
              <a:avLst/>
              <a:gdLst/>
              <a:ahLst/>
              <a:cxnLst/>
              <a:rect l="l" t="t" r="r" b="b"/>
              <a:pathLst>
                <a:path w="5638" h="3570" extrusionOk="0">
                  <a:moveTo>
                    <a:pt x="1301" y="1"/>
                  </a:moveTo>
                  <a:lnTo>
                    <a:pt x="0" y="3570"/>
                  </a:lnTo>
                  <a:lnTo>
                    <a:pt x="967" y="3570"/>
                  </a:lnTo>
                  <a:lnTo>
                    <a:pt x="1735" y="1435"/>
                  </a:lnTo>
                  <a:lnTo>
                    <a:pt x="1935" y="3203"/>
                  </a:lnTo>
                  <a:lnTo>
                    <a:pt x="2635" y="3203"/>
                  </a:lnTo>
                  <a:lnTo>
                    <a:pt x="4136" y="1435"/>
                  </a:lnTo>
                  <a:lnTo>
                    <a:pt x="3336" y="3570"/>
                  </a:lnTo>
                  <a:lnTo>
                    <a:pt x="4303" y="3570"/>
                  </a:lnTo>
                  <a:lnTo>
                    <a:pt x="5637" y="1"/>
                  </a:lnTo>
                  <a:lnTo>
                    <a:pt x="4437" y="1"/>
                  </a:lnTo>
                  <a:lnTo>
                    <a:pt x="2735" y="1969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355;p74">
              <a:extLst>
                <a:ext uri="{FF2B5EF4-FFF2-40B4-BE49-F238E27FC236}">
                  <a16:creationId xmlns:a16="http://schemas.microsoft.com/office/drawing/2014/main" id="{EDD73367-334D-A1B9-C33B-4B378E38666A}"/>
                </a:ext>
              </a:extLst>
            </p:cNvPr>
            <p:cNvSpPr/>
            <p:nvPr/>
          </p:nvSpPr>
          <p:spPr>
            <a:xfrm>
              <a:off x="3771291" y="3662980"/>
              <a:ext cx="35398" cy="35398"/>
            </a:xfrm>
            <a:custGeom>
              <a:avLst/>
              <a:gdLst/>
              <a:ahLst/>
              <a:cxnLst/>
              <a:rect l="l" t="t" r="r" b="b"/>
              <a:pathLst>
                <a:path w="2969" h="2969" extrusionOk="0">
                  <a:moveTo>
                    <a:pt x="0" y="0"/>
                  </a:moveTo>
                  <a:lnTo>
                    <a:pt x="0" y="2969"/>
                  </a:lnTo>
                  <a:lnTo>
                    <a:pt x="2969" y="2969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356;p74">
              <a:extLst>
                <a:ext uri="{FF2B5EF4-FFF2-40B4-BE49-F238E27FC236}">
                  <a16:creationId xmlns:a16="http://schemas.microsoft.com/office/drawing/2014/main" id="{A8913E5A-1339-4D7B-DA63-DC091AFF4482}"/>
                </a:ext>
              </a:extLst>
            </p:cNvPr>
            <p:cNvSpPr/>
            <p:nvPr/>
          </p:nvSpPr>
          <p:spPr>
            <a:xfrm>
              <a:off x="4513386" y="4068616"/>
              <a:ext cx="191702" cy="167940"/>
            </a:xfrm>
            <a:custGeom>
              <a:avLst/>
              <a:gdLst/>
              <a:ahLst/>
              <a:cxnLst/>
              <a:rect l="l" t="t" r="r" b="b"/>
              <a:pathLst>
                <a:path w="16079" h="14086" extrusionOk="0">
                  <a:moveTo>
                    <a:pt x="12943" y="0"/>
                  </a:moveTo>
                  <a:cubicBezTo>
                    <a:pt x="12776" y="0"/>
                    <a:pt x="12643" y="67"/>
                    <a:pt x="12543" y="167"/>
                  </a:cubicBezTo>
                  <a:lnTo>
                    <a:pt x="10275" y="1802"/>
                  </a:lnTo>
                  <a:cubicBezTo>
                    <a:pt x="10108" y="1902"/>
                    <a:pt x="9941" y="2069"/>
                    <a:pt x="9841" y="2235"/>
                  </a:cubicBezTo>
                  <a:cubicBezTo>
                    <a:pt x="9374" y="3136"/>
                    <a:pt x="11042" y="4270"/>
                    <a:pt x="10341" y="5004"/>
                  </a:cubicBezTo>
                  <a:cubicBezTo>
                    <a:pt x="10141" y="5238"/>
                    <a:pt x="9841" y="5271"/>
                    <a:pt x="9607" y="5438"/>
                  </a:cubicBezTo>
                  <a:cubicBezTo>
                    <a:pt x="9040" y="5771"/>
                    <a:pt x="9007" y="6505"/>
                    <a:pt x="8774" y="7106"/>
                  </a:cubicBezTo>
                  <a:cubicBezTo>
                    <a:pt x="8614" y="7515"/>
                    <a:pt x="8144" y="7847"/>
                    <a:pt x="7756" y="7847"/>
                  </a:cubicBezTo>
                  <a:cubicBezTo>
                    <a:pt x="7575" y="7847"/>
                    <a:pt x="7412" y="7775"/>
                    <a:pt x="7306" y="7606"/>
                  </a:cubicBezTo>
                  <a:cubicBezTo>
                    <a:pt x="7539" y="7039"/>
                    <a:pt x="6805" y="6572"/>
                    <a:pt x="6205" y="6472"/>
                  </a:cubicBezTo>
                  <a:cubicBezTo>
                    <a:pt x="5571" y="6405"/>
                    <a:pt x="4937" y="6372"/>
                    <a:pt x="4604" y="5805"/>
                  </a:cubicBezTo>
                  <a:cubicBezTo>
                    <a:pt x="4479" y="5920"/>
                    <a:pt x="4329" y="5970"/>
                    <a:pt x="4165" y="5970"/>
                  </a:cubicBezTo>
                  <a:cubicBezTo>
                    <a:pt x="3235" y="5970"/>
                    <a:pt x="1840" y="4340"/>
                    <a:pt x="1869" y="3603"/>
                  </a:cubicBezTo>
                  <a:lnTo>
                    <a:pt x="1869" y="3603"/>
                  </a:lnTo>
                  <a:cubicBezTo>
                    <a:pt x="1168" y="3670"/>
                    <a:pt x="668" y="4337"/>
                    <a:pt x="534" y="5004"/>
                  </a:cubicBezTo>
                  <a:cubicBezTo>
                    <a:pt x="434" y="5705"/>
                    <a:pt x="401" y="6405"/>
                    <a:pt x="468" y="7106"/>
                  </a:cubicBezTo>
                  <a:cubicBezTo>
                    <a:pt x="434" y="8473"/>
                    <a:pt x="1" y="9807"/>
                    <a:pt x="1" y="11208"/>
                  </a:cubicBezTo>
                  <a:cubicBezTo>
                    <a:pt x="34" y="12243"/>
                    <a:pt x="434" y="13443"/>
                    <a:pt x="1435" y="13877"/>
                  </a:cubicBezTo>
                  <a:cubicBezTo>
                    <a:pt x="1824" y="14016"/>
                    <a:pt x="2260" y="14086"/>
                    <a:pt x="2684" y="14086"/>
                  </a:cubicBezTo>
                  <a:cubicBezTo>
                    <a:pt x="2768" y="14086"/>
                    <a:pt x="2853" y="14083"/>
                    <a:pt x="2936" y="14077"/>
                  </a:cubicBezTo>
                  <a:lnTo>
                    <a:pt x="14044" y="14011"/>
                  </a:lnTo>
                  <a:cubicBezTo>
                    <a:pt x="14311" y="14011"/>
                    <a:pt x="14578" y="13977"/>
                    <a:pt x="14845" y="13877"/>
                  </a:cubicBezTo>
                  <a:cubicBezTo>
                    <a:pt x="15345" y="13610"/>
                    <a:pt x="15445" y="12943"/>
                    <a:pt x="15478" y="12376"/>
                  </a:cubicBezTo>
                  <a:cubicBezTo>
                    <a:pt x="15678" y="9974"/>
                    <a:pt x="15879" y="7573"/>
                    <a:pt x="16079" y="5137"/>
                  </a:cubicBezTo>
                  <a:lnTo>
                    <a:pt x="15078" y="4704"/>
                  </a:lnTo>
                  <a:cubicBezTo>
                    <a:pt x="15445" y="3970"/>
                    <a:pt x="14945" y="3069"/>
                    <a:pt x="14111" y="2969"/>
                  </a:cubicBezTo>
                  <a:cubicBezTo>
                    <a:pt x="14444" y="1969"/>
                    <a:pt x="14111" y="834"/>
                    <a:pt x="13277" y="167"/>
                  </a:cubicBezTo>
                  <a:cubicBezTo>
                    <a:pt x="13177" y="67"/>
                    <a:pt x="13043" y="0"/>
                    <a:pt x="1294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357;p74">
              <a:extLst>
                <a:ext uri="{FF2B5EF4-FFF2-40B4-BE49-F238E27FC236}">
                  <a16:creationId xmlns:a16="http://schemas.microsoft.com/office/drawing/2014/main" id="{11983A4B-8CF8-54EC-6F6D-83E4C4ABFA1D}"/>
                </a:ext>
              </a:extLst>
            </p:cNvPr>
            <p:cNvSpPr/>
            <p:nvPr/>
          </p:nvSpPr>
          <p:spPr>
            <a:xfrm>
              <a:off x="4513386" y="4068616"/>
              <a:ext cx="191702" cy="167940"/>
            </a:xfrm>
            <a:custGeom>
              <a:avLst/>
              <a:gdLst/>
              <a:ahLst/>
              <a:cxnLst/>
              <a:rect l="l" t="t" r="r" b="b"/>
              <a:pathLst>
                <a:path w="16079" h="14086" extrusionOk="0">
                  <a:moveTo>
                    <a:pt x="12943" y="0"/>
                  </a:moveTo>
                  <a:cubicBezTo>
                    <a:pt x="12776" y="0"/>
                    <a:pt x="12643" y="67"/>
                    <a:pt x="12543" y="167"/>
                  </a:cubicBezTo>
                  <a:lnTo>
                    <a:pt x="10275" y="1802"/>
                  </a:lnTo>
                  <a:cubicBezTo>
                    <a:pt x="10108" y="1902"/>
                    <a:pt x="9941" y="2069"/>
                    <a:pt x="9841" y="2235"/>
                  </a:cubicBezTo>
                  <a:cubicBezTo>
                    <a:pt x="9374" y="3136"/>
                    <a:pt x="11042" y="4270"/>
                    <a:pt x="10341" y="5004"/>
                  </a:cubicBezTo>
                  <a:cubicBezTo>
                    <a:pt x="10141" y="5238"/>
                    <a:pt x="9841" y="5271"/>
                    <a:pt x="9607" y="5438"/>
                  </a:cubicBezTo>
                  <a:cubicBezTo>
                    <a:pt x="9040" y="5771"/>
                    <a:pt x="9007" y="6505"/>
                    <a:pt x="8774" y="7106"/>
                  </a:cubicBezTo>
                  <a:cubicBezTo>
                    <a:pt x="8614" y="7515"/>
                    <a:pt x="8144" y="7847"/>
                    <a:pt x="7756" y="7847"/>
                  </a:cubicBezTo>
                  <a:cubicBezTo>
                    <a:pt x="7575" y="7847"/>
                    <a:pt x="7412" y="7775"/>
                    <a:pt x="7306" y="7606"/>
                  </a:cubicBezTo>
                  <a:cubicBezTo>
                    <a:pt x="7539" y="7039"/>
                    <a:pt x="6805" y="6572"/>
                    <a:pt x="6205" y="6472"/>
                  </a:cubicBezTo>
                  <a:cubicBezTo>
                    <a:pt x="5571" y="6405"/>
                    <a:pt x="4937" y="6372"/>
                    <a:pt x="4604" y="5805"/>
                  </a:cubicBezTo>
                  <a:cubicBezTo>
                    <a:pt x="4479" y="5920"/>
                    <a:pt x="4329" y="5970"/>
                    <a:pt x="4165" y="5970"/>
                  </a:cubicBezTo>
                  <a:cubicBezTo>
                    <a:pt x="3235" y="5970"/>
                    <a:pt x="1840" y="4340"/>
                    <a:pt x="1869" y="3603"/>
                  </a:cubicBezTo>
                  <a:lnTo>
                    <a:pt x="1869" y="3603"/>
                  </a:lnTo>
                  <a:cubicBezTo>
                    <a:pt x="1168" y="3670"/>
                    <a:pt x="668" y="4337"/>
                    <a:pt x="534" y="5004"/>
                  </a:cubicBezTo>
                  <a:cubicBezTo>
                    <a:pt x="434" y="5705"/>
                    <a:pt x="401" y="6405"/>
                    <a:pt x="468" y="7106"/>
                  </a:cubicBezTo>
                  <a:cubicBezTo>
                    <a:pt x="434" y="8473"/>
                    <a:pt x="1" y="9807"/>
                    <a:pt x="1" y="11208"/>
                  </a:cubicBezTo>
                  <a:cubicBezTo>
                    <a:pt x="34" y="12243"/>
                    <a:pt x="434" y="13443"/>
                    <a:pt x="1435" y="13877"/>
                  </a:cubicBezTo>
                  <a:cubicBezTo>
                    <a:pt x="1824" y="14016"/>
                    <a:pt x="2260" y="14086"/>
                    <a:pt x="2684" y="14086"/>
                  </a:cubicBezTo>
                  <a:cubicBezTo>
                    <a:pt x="2768" y="14086"/>
                    <a:pt x="2853" y="14083"/>
                    <a:pt x="2936" y="14077"/>
                  </a:cubicBezTo>
                  <a:lnTo>
                    <a:pt x="14044" y="14011"/>
                  </a:lnTo>
                  <a:cubicBezTo>
                    <a:pt x="14311" y="14011"/>
                    <a:pt x="14578" y="13977"/>
                    <a:pt x="14845" y="13877"/>
                  </a:cubicBezTo>
                  <a:cubicBezTo>
                    <a:pt x="15345" y="13610"/>
                    <a:pt x="15445" y="12943"/>
                    <a:pt x="15478" y="12376"/>
                  </a:cubicBezTo>
                  <a:cubicBezTo>
                    <a:pt x="15678" y="9974"/>
                    <a:pt x="15879" y="7573"/>
                    <a:pt x="16079" y="5137"/>
                  </a:cubicBezTo>
                  <a:lnTo>
                    <a:pt x="15078" y="4704"/>
                  </a:lnTo>
                  <a:cubicBezTo>
                    <a:pt x="15445" y="3970"/>
                    <a:pt x="14945" y="3069"/>
                    <a:pt x="14111" y="2969"/>
                  </a:cubicBezTo>
                  <a:cubicBezTo>
                    <a:pt x="14444" y="1969"/>
                    <a:pt x="14111" y="834"/>
                    <a:pt x="13277" y="167"/>
                  </a:cubicBezTo>
                  <a:cubicBezTo>
                    <a:pt x="13177" y="67"/>
                    <a:pt x="13043" y="0"/>
                    <a:pt x="12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358;p74">
              <a:extLst>
                <a:ext uri="{FF2B5EF4-FFF2-40B4-BE49-F238E27FC236}">
                  <a16:creationId xmlns:a16="http://schemas.microsoft.com/office/drawing/2014/main" id="{F5EAAC99-DBD6-8352-6CE8-139EA0D801A4}"/>
                </a:ext>
              </a:extLst>
            </p:cNvPr>
            <p:cNvSpPr/>
            <p:nvPr/>
          </p:nvSpPr>
          <p:spPr>
            <a:xfrm>
              <a:off x="4495097" y="3984709"/>
              <a:ext cx="229079" cy="247773"/>
            </a:xfrm>
            <a:custGeom>
              <a:avLst/>
              <a:gdLst/>
              <a:ahLst/>
              <a:cxnLst/>
              <a:rect l="l" t="t" r="r" b="b"/>
              <a:pathLst>
                <a:path w="19214" h="20782" extrusionOk="0">
                  <a:moveTo>
                    <a:pt x="1268" y="801"/>
                  </a:moveTo>
                  <a:lnTo>
                    <a:pt x="934" y="1134"/>
                  </a:lnTo>
                  <a:lnTo>
                    <a:pt x="901" y="801"/>
                  </a:lnTo>
                  <a:close/>
                  <a:moveTo>
                    <a:pt x="18347" y="801"/>
                  </a:moveTo>
                  <a:lnTo>
                    <a:pt x="18313" y="1134"/>
                  </a:lnTo>
                  <a:lnTo>
                    <a:pt x="17980" y="801"/>
                  </a:lnTo>
                  <a:close/>
                  <a:moveTo>
                    <a:pt x="5938" y="801"/>
                  </a:moveTo>
                  <a:lnTo>
                    <a:pt x="4937" y="1835"/>
                  </a:lnTo>
                  <a:lnTo>
                    <a:pt x="3936" y="801"/>
                  </a:lnTo>
                  <a:close/>
                  <a:moveTo>
                    <a:pt x="10641" y="801"/>
                  </a:moveTo>
                  <a:lnTo>
                    <a:pt x="9640" y="1835"/>
                  </a:lnTo>
                  <a:lnTo>
                    <a:pt x="8606" y="801"/>
                  </a:lnTo>
                  <a:close/>
                  <a:moveTo>
                    <a:pt x="15311" y="801"/>
                  </a:moveTo>
                  <a:lnTo>
                    <a:pt x="14310" y="1835"/>
                  </a:lnTo>
                  <a:lnTo>
                    <a:pt x="13276" y="801"/>
                  </a:lnTo>
                  <a:close/>
                  <a:moveTo>
                    <a:pt x="2769" y="801"/>
                  </a:moveTo>
                  <a:lnTo>
                    <a:pt x="4370" y="2402"/>
                  </a:lnTo>
                  <a:lnTo>
                    <a:pt x="2602" y="4170"/>
                  </a:lnTo>
                  <a:lnTo>
                    <a:pt x="1068" y="2635"/>
                  </a:lnTo>
                  <a:lnTo>
                    <a:pt x="1034" y="2202"/>
                  </a:lnTo>
                  <a:lnTo>
                    <a:pt x="2402" y="801"/>
                  </a:lnTo>
                  <a:close/>
                  <a:moveTo>
                    <a:pt x="7472" y="801"/>
                  </a:moveTo>
                  <a:lnTo>
                    <a:pt x="9040" y="2402"/>
                  </a:lnTo>
                  <a:lnTo>
                    <a:pt x="7272" y="4170"/>
                  </a:lnTo>
                  <a:lnTo>
                    <a:pt x="5504" y="2402"/>
                  </a:lnTo>
                  <a:lnTo>
                    <a:pt x="7105" y="801"/>
                  </a:lnTo>
                  <a:close/>
                  <a:moveTo>
                    <a:pt x="12142" y="801"/>
                  </a:moveTo>
                  <a:lnTo>
                    <a:pt x="13743" y="2402"/>
                  </a:lnTo>
                  <a:lnTo>
                    <a:pt x="11975" y="4170"/>
                  </a:lnTo>
                  <a:lnTo>
                    <a:pt x="10207" y="2402"/>
                  </a:lnTo>
                  <a:lnTo>
                    <a:pt x="11775" y="801"/>
                  </a:lnTo>
                  <a:close/>
                  <a:moveTo>
                    <a:pt x="16812" y="801"/>
                  </a:moveTo>
                  <a:lnTo>
                    <a:pt x="18213" y="2202"/>
                  </a:lnTo>
                  <a:lnTo>
                    <a:pt x="18180" y="2602"/>
                  </a:lnTo>
                  <a:lnTo>
                    <a:pt x="16645" y="4170"/>
                  </a:lnTo>
                  <a:lnTo>
                    <a:pt x="14877" y="2402"/>
                  </a:lnTo>
                  <a:lnTo>
                    <a:pt x="16445" y="801"/>
                  </a:lnTo>
                  <a:close/>
                  <a:moveTo>
                    <a:pt x="1168" y="3870"/>
                  </a:moveTo>
                  <a:lnTo>
                    <a:pt x="2035" y="4737"/>
                  </a:lnTo>
                  <a:lnTo>
                    <a:pt x="1301" y="5471"/>
                  </a:lnTo>
                  <a:lnTo>
                    <a:pt x="1168" y="3870"/>
                  </a:lnTo>
                  <a:close/>
                  <a:moveTo>
                    <a:pt x="18113" y="3870"/>
                  </a:moveTo>
                  <a:lnTo>
                    <a:pt x="17980" y="5471"/>
                  </a:lnTo>
                  <a:lnTo>
                    <a:pt x="17246" y="4737"/>
                  </a:lnTo>
                  <a:lnTo>
                    <a:pt x="18113" y="3870"/>
                  </a:lnTo>
                  <a:close/>
                  <a:moveTo>
                    <a:pt x="4904" y="2969"/>
                  </a:moveTo>
                  <a:lnTo>
                    <a:pt x="6705" y="4737"/>
                  </a:lnTo>
                  <a:lnTo>
                    <a:pt x="4904" y="6505"/>
                  </a:lnTo>
                  <a:lnTo>
                    <a:pt x="3136" y="4737"/>
                  </a:lnTo>
                  <a:lnTo>
                    <a:pt x="4904" y="2969"/>
                  </a:lnTo>
                  <a:close/>
                  <a:moveTo>
                    <a:pt x="9640" y="2969"/>
                  </a:moveTo>
                  <a:lnTo>
                    <a:pt x="11408" y="4737"/>
                  </a:lnTo>
                  <a:lnTo>
                    <a:pt x="9640" y="6505"/>
                  </a:lnTo>
                  <a:lnTo>
                    <a:pt x="7872" y="4737"/>
                  </a:lnTo>
                  <a:lnTo>
                    <a:pt x="9640" y="2969"/>
                  </a:lnTo>
                  <a:close/>
                  <a:moveTo>
                    <a:pt x="14310" y="2969"/>
                  </a:moveTo>
                  <a:lnTo>
                    <a:pt x="16078" y="4737"/>
                  </a:lnTo>
                  <a:lnTo>
                    <a:pt x="14310" y="6505"/>
                  </a:lnTo>
                  <a:lnTo>
                    <a:pt x="12542" y="4737"/>
                  </a:lnTo>
                  <a:lnTo>
                    <a:pt x="14310" y="2969"/>
                  </a:lnTo>
                  <a:close/>
                  <a:moveTo>
                    <a:pt x="2569" y="5304"/>
                  </a:moveTo>
                  <a:lnTo>
                    <a:pt x="4337" y="7072"/>
                  </a:lnTo>
                  <a:lnTo>
                    <a:pt x="2569" y="8840"/>
                  </a:lnTo>
                  <a:lnTo>
                    <a:pt x="1435" y="7706"/>
                  </a:lnTo>
                  <a:lnTo>
                    <a:pt x="1368" y="6538"/>
                  </a:lnTo>
                  <a:lnTo>
                    <a:pt x="2569" y="5304"/>
                  </a:lnTo>
                  <a:close/>
                  <a:moveTo>
                    <a:pt x="7272" y="5304"/>
                  </a:moveTo>
                  <a:lnTo>
                    <a:pt x="9040" y="7072"/>
                  </a:lnTo>
                  <a:lnTo>
                    <a:pt x="7272" y="8840"/>
                  </a:lnTo>
                  <a:lnTo>
                    <a:pt x="5504" y="7072"/>
                  </a:lnTo>
                  <a:lnTo>
                    <a:pt x="7272" y="5304"/>
                  </a:lnTo>
                  <a:close/>
                  <a:moveTo>
                    <a:pt x="11942" y="5304"/>
                  </a:moveTo>
                  <a:lnTo>
                    <a:pt x="13710" y="7072"/>
                  </a:lnTo>
                  <a:lnTo>
                    <a:pt x="11942" y="8840"/>
                  </a:lnTo>
                  <a:lnTo>
                    <a:pt x="10174" y="7072"/>
                  </a:lnTo>
                  <a:lnTo>
                    <a:pt x="11942" y="5304"/>
                  </a:lnTo>
                  <a:close/>
                  <a:moveTo>
                    <a:pt x="16645" y="5304"/>
                  </a:moveTo>
                  <a:lnTo>
                    <a:pt x="17880" y="6538"/>
                  </a:lnTo>
                  <a:lnTo>
                    <a:pt x="17780" y="7706"/>
                  </a:lnTo>
                  <a:lnTo>
                    <a:pt x="16645" y="8840"/>
                  </a:lnTo>
                  <a:lnTo>
                    <a:pt x="14877" y="7072"/>
                  </a:lnTo>
                  <a:lnTo>
                    <a:pt x="16645" y="5304"/>
                  </a:lnTo>
                  <a:close/>
                  <a:moveTo>
                    <a:pt x="1568" y="8973"/>
                  </a:moveTo>
                  <a:lnTo>
                    <a:pt x="2035" y="9407"/>
                  </a:lnTo>
                  <a:lnTo>
                    <a:pt x="1635" y="9807"/>
                  </a:lnTo>
                  <a:lnTo>
                    <a:pt x="1568" y="8973"/>
                  </a:lnTo>
                  <a:close/>
                  <a:moveTo>
                    <a:pt x="17713" y="8973"/>
                  </a:moveTo>
                  <a:lnTo>
                    <a:pt x="17646" y="9807"/>
                  </a:lnTo>
                  <a:lnTo>
                    <a:pt x="17246" y="9407"/>
                  </a:lnTo>
                  <a:lnTo>
                    <a:pt x="17713" y="8973"/>
                  </a:lnTo>
                  <a:close/>
                  <a:moveTo>
                    <a:pt x="4904" y="7639"/>
                  </a:moveTo>
                  <a:lnTo>
                    <a:pt x="6705" y="9440"/>
                  </a:lnTo>
                  <a:lnTo>
                    <a:pt x="4937" y="11208"/>
                  </a:lnTo>
                  <a:lnTo>
                    <a:pt x="3136" y="9440"/>
                  </a:lnTo>
                  <a:lnTo>
                    <a:pt x="4904" y="7639"/>
                  </a:lnTo>
                  <a:close/>
                  <a:moveTo>
                    <a:pt x="9607" y="7672"/>
                  </a:moveTo>
                  <a:lnTo>
                    <a:pt x="11375" y="9440"/>
                  </a:lnTo>
                  <a:lnTo>
                    <a:pt x="9640" y="11208"/>
                  </a:lnTo>
                  <a:lnTo>
                    <a:pt x="7839" y="9440"/>
                  </a:lnTo>
                  <a:lnTo>
                    <a:pt x="9607" y="7672"/>
                  </a:lnTo>
                  <a:close/>
                  <a:moveTo>
                    <a:pt x="14310" y="7672"/>
                  </a:moveTo>
                  <a:lnTo>
                    <a:pt x="16078" y="9440"/>
                  </a:lnTo>
                  <a:lnTo>
                    <a:pt x="14310" y="11208"/>
                  </a:lnTo>
                  <a:lnTo>
                    <a:pt x="12542" y="9440"/>
                  </a:lnTo>
                  <a:lnTo>
                    <a:pt x="14310" y="7672"/>
                  </a:lnTo>
                  <a:close/>
                  <a:moveTo>
                    <a:pt x="2602" y="10007"/>
                  </a:moveTo>
                  <a:lnTo>
                    <a:pt x="4370" y="11775"/>
                  </a:lnTo>
                  <a:lnTo>
                    <a:pt x="2602" y="13543"/>
                  </a:lnTo>
                  <a:lnTo>
                    <a:pt x="1868" y="12809"/>
                  </a:lnTo>
                  <a:lnTo>
                    <a:pt x="1735" y="10875"/>
                  </a:lnTo>
                  <a:lnTo>
                    <a:pt x="2602" y="10007"/>
                  </a:lnTo>
                  <a:close/>
                  <a:moveTo>
                    <a:pt x="7272" y="10007"/>
                  </a:moveTo>
                  <a:lnTo>
                    <a:pt x="9040" y="11775"/>
                  </a:lnTo>
                  <a:lnTo>
                    <a:pt x="7272" y="13543"/>
                  </a:lnTo>
                  <a:lnTo>
                    <a:pt x="5504" y="11775"/>
                  </a:lnTo>
                  <a:lnTo>
                    <a:pt x="7272" y="10007"/>
                  </a:lnTo>
                  <a:close/>
                  <a:moveTo>
                    <a:pt x="11942" y="10007"/>
                  </a:moveTo>
                  <a:lnTo>
                    <a:pt x="13710" y="11775"/>
                  </a:lnTo>
                  <a:lnTo>
                    <a:pt x="11942" y="13543"/>
                  </a:lnTo>
                  <a:lnTo>
                    <a:pt x="10174" y="11775"/>
                  </a:lnTo>
                  <a:lnTo>
                    <a:pt x="11942" y="10007"/>
                  </a:lnTo>
                  <a:close/>
                  <a:moveTo>
                    <a:pt x="16679" y="10007"/>
                  </a:moveTo>
                  <a:lnTo>
                    <a:pt x="17546" y="10875"/>
                  </a:lnTo>
                  <a:lnTo>
                    <a:pt x="17379" y="12809"/>
                  </a:lnTo>
                  <a:lnTo>
                    <a:pt x="16679" y="13543"/>
                  </a:lnTo>
                  <a:lnTo>
                    <a:pt x="14911" y="11775"/>
                  </a:lnTo>
                  <a:lnTo>
                    <a:pt x="16679" y="10007"/>
                  </a:lnTo>
                  <a:close/>
                  <a:moveTo>
                    <a:pt x="1968" y="14077"/>
                  </a:moveTo>
                  <a:lnTo>
                    <a:pt x="2035" y="14110"/>
                  </a:lnTo>
                  <a:lnTo>
                    <a:pt x="2002" y="14144"/>
                  </a:lnTo>
                  <a:lnTo>
                    <a:pt x="1968" y="14144"/>
                  </a:lnTo>
                  <a:lnTo>
                    <a:pt x="1968" y="14077"/>
                  </a:lnTo>
                  <a:close/>
                  <a:moveTo>
                    <a:pt x="17279" y="14094"/>
                  </a:moveTo>
                  <a:lnTo>
                    <a:pt x="17279" y="14144"/>
                  </a:lnTo>
                  <a:lnTo>
                    <a:pt x="17246" y="14110"/>
                  </a:lnTo>
                  <a:lnTo>
                    <a:pt x="17279" y="14094"/>
                  </a:lnTo>
                  <a:close/>
                  <a:moveTo>
                    <a:pt x="4904" y="12342"/>
                  </a:moveTo>
                  <a:lnTo>
                    <a:pt x="6705" y="14110"/>
                  </a:lnTo>
                  <a:lnTo>
                    <a:pt x="4904" y="15878"/>
                  </a:lnTo>
                  <a:lnTo>
                    <a:pt x="3136" y="14110"/>
                  </a:lnTo>
                  <a:lnTo>
                    <a:pt x="4904" y="12342"/>
                  </a:lnTo>
                  <a:close/>
                  <a:moveTo>
                    <a:pt x="9640" y="12342"/>
                  </a:moveTo>
                  <a:lnTo>
                    <a:pt x="11408" y="14110"/>
                  </a:lnTo>
                  <a:lnTo>
                    <a:pt x="9640" y="15878"/>
                  </a:lnTo>
                  <a:lnTo>
                    <a:pt x="7839" y="14110"/>
                  </a:lnTo>
                  <a:lnTo>
                    <a:pt x="9640" y="12342"/>
                  </a:lnTo>
                  <a:close/>
                  <a:moveTo>
                    <a:pt x="14310" y="12342"/>
                  </a:moveTo>
                  <a:lnTo>
                    <a:pt x="16078" y="14110"/>
                  </a:lnTo>
                  <a:lnTo>
                    <a:pt x="14310" y="15878"/>
                  </a:lnTo>
                  <a:lnTo>
                    <a:pt x="12542" y="14110"/>
                  </a:lnTo>
                  <a:lnTo>
                    <a:pt x="14310" y="12342"/>
                  </a:lnTo>
                  <a:close/>
                  <a:moveTo>
                    <a:pt x="2602" y="14677"/>
                  </a:moveTo>
                  <a:lnTo>
                    <a:pt x="4370" y="16445"/>
                  </a:lnTo>
                  <a:lnTo>
                    <a:pt x="2602" y="18213"/>
                  </a:lnTo>
                  <a:lnTo>
                    <a:pt x="2302" y="17913"/>
                  </a:lnTo>
                  <a:lnTo>
                    <a:pt x="2068" y="15211"/>
                  </a:lnTo>
                  <a:lnTo>
                    <a:pt x="2602" y="14677"/>
                  </a:lnTo>
                  <a:close/>
                  <a:moveTo>
                    <a:pt x="16679" y="14677"/>
                  </a:moveTo>
                  <a:lnTo>
                    <a:pt x="17212" y="15211"/>
                  </a:lnTo>
                  <a:lnTo>
                    <a:pt x="16979" y="17913"/>
                  </a:lnTo>
                  <a:lnTo>
                    <a:pt x="16679" y="18213"/>
                  </a:lnTo>
                  <a:lnTo>
                    <a:pt x="14911" y="16445"/>
                  </a:lnTo>
                  <a:lnTo>
                    <a:pt x="16679" y="14677"/>
                  </a:lnTo>
                  <a:close/>
                  <a:moveTo>
                    <a:pt x="7272" y="14677"/>
                  </a:moveTo>
                  <a:lnTo>
                    <a:pt x="9040" y="16445"/>
                  </a:lnTo>
                  <a:lnTo>
                    <a:pt x="7272" y="18246"/>
                  </a:lnTo>
                  <a:lnTo>
                    <a:pt x="5504" y="16445"/>
                  </a:lnTo>
                  <a:lnTo>
                    <a:pt x="7272" y="14677"/>
                  </a:lnTo>
                  <a:close/>
                  <a:moveTo>
                    <a:pt x="11942" y="14677"/>
                  </a:moveTo>
                  <a:lnTo>
                    <a:pt x="13710" y="16445"/>
                  </a:lnTo>
                  <a:lnTo>
                    <a:pt x="11942" y="18246"/>
                  </a:lnTo>
                  <a:lnTo>
                    <a:pt x="10174" y="16445"/>
                  </a:lnTo>
                  <a:lnTo>
                    <a:pt x="11942" y="14677"/>
                  </a:lnTo>
                  <a:close/>
                  <a:moveTo>
                    <a:pt x="2602" y="19347"/>
                  </a:moveTo>
                  <a:lnTo>
                    <a:pt x="3169" y="19948"/>
                  </a:lnTo>
                  <a:lnTo>
                    <a:pt x="2469" y="19948"/>
                  </a:lnTo>
                  <a:lnTo>
                    <a:pt x="2435" y="19547"/>
                  </a:lnTo>
                  <a:lnTo>
                    <a:pt x="2602" y="19347"/>
                  </a:lnTo>
                  <a:close/>
                  <a:moveTo>
                    <a:pt x="4937" y="17046"/>
                  </a:moveTo>
                  <a:lnTo>
                    <a:pt x="6705" y="18814"/>
                  </a:lnTo>
                  <a:lnTo>
                    <a:pt x="5571" y="19948"/>
                  </a:lnTo>
                  <a:lnTo>
                    <a:pt x="4303" y="19948"/>
                  </a:lnTo>
                  <a:lnTo>
                    <a:pt x="3169" y="18814"/>
                  </a:lnTo>
                  <a:lnTo>
                    <a:pt x="4937" y="17046"/>
                  </a:lnTo>
                  <a:close/>
                  <a:moveTo>
                    <a:pt x="7272" y="19381"/>
                  </a:moveTo>
                  <a:lnTo>
                    <a:pt x="7872" y="19948"/>
                  </a:lnTo>
                  <a:lnTo>
                    <a:pt x="6705" y="19948"/>
                  </a:lnTo>
                  <a:lnTo>
                    <a:pt x="7272" y="19381"/>
                  </a:lnTo>
                  <a:close/>
                  <a:moveTo>
                    <a:pt x="9640" y="17046"/>
                  </a:moveTo>
                  <a:lnTo>
                    <a:pt x="11408" y="18814"/>
                  </a:lnTo>
                  <a:lnTo>
                    <a:pt x="10241" y="19948"/>
                  </a:lnTo>
                  <a:lnTo>
                    <a:pt x="9007" y="19948"/>
                  </a:lnTo>
                  <a:lnTo>
                    <a:pt x="7872" y="18814"/>
                  </a:lnTo>
                  <a:lnTo>
                    <a:pt x="9640" y="17046"/>
                  </a:lnTo>
                  <a:close/>
                  <a:moveTo>
                    <a:pt x="11975" y="19381"/>
                  </a:moveTo>
                  <a:lnTo>
                    <a:pt x="12542" y="19948"/>
                  </a:lnTo>
                  <a:lnTo>
                    <a:pt x="11408" y="19948"/>
                  </a:lnTo>
                  <a:lnTo>
                    <a:pt x="11975" y="19381"/>
                  </a:lnTo>
                  <a:close/>
                  <a:moveTo>
                    <a:pt x="14310" y="17046"/>
                  </a:moveTo>
                  <a:lnTo>
                    <a:pt x="16078" y="18814"/>
                  </a:lnTo>
                  <a:lnTo>
                    <a:pt x="14911" y="19948"/>
                  </a:lnTo>
                  <a:lnTo>
                    <a:pt x="13677" y="19948"/>
                  </a:lnTo>
                  <a:lnTo>
                    <a:pt x="12542" y="18814"/>
                  </a:lnTo>
                  <a:lnTo>
                    <a:pt x="14310" y="17046"/>
                  </a:lnTo>
                  <a:close/>
                  <a:moveTo>
                    <a:pt x="16679" y="19381"/>
                  </a:moveTo>
                  <a:lnTo>
                    <a:pt x="16846" y="19547"/>
                  </a:lnTo>
                  <a:lnTo>
                    <a:pt x="16812" y="19948"/>
                  </a:lnTo>
                  <a:lnTo>
                    <a:pt x="16112" y="19948"/>
                  </a:lnTo>
                  <a:lnTo>
                    <a:pt x="16679" y="19381"/>
                  </a:lnTo>
                  <a:close/>
                  <a:moveTo>
                    <a:pt x="0" y="0"/>
                  </a:moveTo>
                  <a:lnTo>
                    <a:pt x="167" y="1735"/>
                  </a:lnTo>
                  <a:lnTo>
                    <a:pt x="267" y="3002"/>
                  </a:lnTo>
                  <a:lnTo>
                    <a:pt x="501" y="6238"/>
                  </a:lnTo>
                  <a:lnTo>
                    <a:pt x="667" y="8106"/>
                  </a:lnTo>
                  <a:lnTo>
                    <a:pt x="867" y="10574"/>
                  </a:lnTo>
                  <a:lnTo>
                    <a:pt x="934" y="11642"/>
                  </a:lnTo>
                  <a:lnTo>
                    <a:pt x="968" y="11942"/>
                  </a:lnTo>
                  <a:lnTo>
                    <a:pt x="1068" y="13210"/>
                  </a:lnTo>
                  <a:lnTo>
                    <a:pt x="1234" y="14911"/>
                  </a:lnTo>
                  <a:lnTo>
                    <a:pt x="1301" y="15978"/>
                  </a:lnTo>
                  <a:lnTo>
                    <a:pt x="1401" y="17046"/>
                  </a:lnTo>
                  <a:lnTo>
                    <a:pt x="1501" y="18313"/>
                  </a:lnTo>
                  <a:lnTo>
                    <a:pt x="1568" y="19247"/>
                  </a:lnTo>
                  <a:lnTo>
                    <a:pt x="1668" y="20315"/>
                  </a:lnTo>
                  <a:lnTo>
                    <a:pt x="1701" y="20782"/>
                  </a:lnTo>
                  <a:lnTo>
                    <a:pt x="17546" y="20782"/>
                  </a:lnTo>
                  <a:lnTo>
                    <a:pt x="17579" y="20315"/>
                  </a:lnTo>
                  <a:lnTo>
                    <a:pt x="17646" y="19247"/>
                  </a:lnTo>
                  <a:lnTo>
                    <a:pt x="17713" y="18313"/>
                  </a:lnTo>
                  <a:lnTo>
                    <a:pt x="17846" y="17046"/>
                  </a:lnTo>
                  <a:lnTo>
                    <a:pt x="17913" y="15978"/>
                  </a:lnTo>
                  <a:lnTo>
                    <a:pt x="18013" y="14911"/>
                  </a:lnTo>
                  <a:lnTo>
                    <a:pt x="18146" y="13210"/>
                  </a:lnTo>
                  <a:lnTo>
                    <a:pt x="18247" y="11942"/>
                  </a:lnTo>
                  <a:lnTo>
                    <a:pt x="18280" y="11642"/>
                  </a:lnTo>
                  <a:lnTo>
                    <a:pt x="18347" y="10574"/>
                  </a:lnTo>
                  <a:lnTo>
                    <a:pt x="18547" y="8073"/>
                  </a:lnTo>
                  <a:lnTo>
                    <a:pt x="18714" y="6238"/>
                  </a:lnTo>
                  <a:lnTo>
                    <a:pt x="18980" y="3002"/>
                  </a:lnTo>
                  <a:lnTo>
                    <a:pt x="19080" y="1735"/>
                  </a:lnTo>
                  <a:lnTo>
                    <a:pt x="192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359;p74">
              <a:extLst>
                <a:ext uri="{FF2B5EF4-FFF2-40B4-BE49-F238E27FC236}">
                  <a16:creationId xmlns:a16="http://schemas.microsoft.com/office/drawing/2014/main" id="{C094D8ED-DFD8-0EFE-8261-9825C14792A0}"/>
                </a:ext>
              </a:extLst>
            </p:cNvPr>
            <p:cNvSpPr/>
            <p:nvPr/>
          </p:nvSpPr>
          <p:spPr>
            <a:xfrm>
              <a:off x="4481970" y="3975958"/>
              <a:ext cx="255332" cy="27052"/>
            </a:xfrm>
            <a:custGeom>
              <a:avLst/>
              <a:gdLst/>
              <a:ahLst/>
              <a:cxnLst/>
              <a:rect l="l" t="t" r="r" b="b"/>
              <a:pathLst>
                <a:path w="21416" h="2269" extrusionOk="0">
                  <a:moveTo>
                    <a:pt x="834" y="0"/>
                  </a:moveTo>
                  <a:cubicBezTo>
                    <a:pt x="367" y="0"/>
                    <a:pt x="0" y="367"/>
                    <a:pt x="0" y="834"/>
                  </a:cubicBezTo>
                  <a:lnTo>
                    <a:pt x="0" y="1435"/>
                  </a:lnTo>
                  <a:cubicBezTo>
                    <a:pt x="0" y="1902"/>
                    <a:pt x="367" y="2269"/>
                    <a:pt x="834" y="2269"/>
                  </a:cubicBezTo>
                  <a:lnTo>
                    <a:pt x="20582" y="2269"/>
                  </a:lnTo>
                  <a:cubicBezTo>
                    <a:pt x="21049" y="2269"/>
                    <a:pt x="21416" y="1902"/>
                    <a:pt x="21416" y="1435"/>
                  </a:cubicBezTo>
                  <a:lnTo>
                    <a:pt x="21416" y="834"/>
                  </a:lnTo>
                  <a:cubicBezTo>
                    <a:pt x="21416" y="367"/>
                    <a:pt x="21049" y="0"/>
                    <a:pt x="205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360;p74">
              <a:extLst>
                <a:ext uri="{FF2B5EF4-FFF2-40B4-BE49-F238E27FC236}">
                  <a16:creationId xmlns:a16="http://schemas.microsoft.com/office/drawing/2014/main" id="{54EEC595-9645-E506-3BB3-07EFAED4D98E}"/>
                </a:ext>
              </a:extLst>
            </p:cNvPr>
            <p:cNvSpPr/>
            <p:nvPr/>
          </p:nvSpPr>
          <p:spPr>
            <a:xfrm>
              <a:off x="4500259" y="4217749"/>
              <a:ext cx="218754" cy="26659"/>
            </a:xfrm>
            <a:custGeom>
              <a:avLst/>
              <a:gdLst/>
              <a:ahLst/>
              <a:cxnLst/>
              <a:rect l="l" t="t" r="r" b="b"/>
              <a:pathLst>
                <a:path w="18348" h="2236" extrusionOk="0">
                  <a:moveTo>
                    <a:pt x="835" y="0"/>
                  </a:moveTo>
                  <a:cubicBezTo>
                    <a:pt x="368" y="0"/>
                    <a:pt x="1" y="367"/>
                    <a:pt x="1" y="834"/>
                  </a:cubicBezTo>
                  <a:lnTo>
                    <a:pt x="1" y="1435"/>
                  </a:lnTo>
                  <a:cubicBezTo>
                    <a:pt x="1" y="1868"/>
                    <a:pt x="368" y="2235"/>
                    <a:pt x="835" y="2235"/>
                  </a:cubicBezTo>
                  <a:lnTo>
                    <a:pt x="17513" y="2235"/>
                  </a:lnTo>
                  <a:cubicBezTo>
                    <a:pt x="17980" y="2235"/>
                    <a:pt x="18347" y="1868"/>
                    <a:pt x="18347" y="1435"/>
                  </a:cubicBezTo>
                  <a:lnTo>
                    <a:pt x="18347" y="834"/>
                  </a:lnTo>
                  <a:cubicBezTo>
                    <a:pt x="18347" y="367"/>
                    <a:pt x="17980" y="0"/>
                    <a:pt x="17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361;p74">
              <a:extLst>
                <a:ext uri="{FF2B5EF4-FFF2-40B4-BE49-F238E27FC236}">
                  <a16:creationId xmlns:a16="http://schemas.microsoft.com/office/drawing/2014/main" id="{8620453E-83D6-0B88-4610-5A1DA18522FC}"/>
                </a:ext>
              </a:extLst>
            </p:cNvPr>
            <p:cNvSpPr/>
            <p:nvPr/>
          </p:nvSpPr>
          <p:spPr>
            <a:xfrm>
              <a:off x="3443987" y="2694611"/>
              <a:ext cx="179374" cy="179767"/>
            </a:xfrm>
            <a:custGeom>
              <a:avLst/>
              <a:gdLst/>
              <a:ahLst/>
              <a:cxnLst/>
              <a:rect l="l" t="t" r="r" b="b"/>
              <a:pathLst>
                <a:path w="15045" h="15078" extrusionOk="0">
                  <a:moveTo>
                    <a:pt x="1268" y="0"/>
                  </a:moveTo>
                  <a:cubicBezTo>
                    <a:pt x="567" y="0"/>
                    <a:pt x="0" y="567"/>
                    <a:pt x="0" y="1268"/>
                  </a:cubicBezTo>
                  <a:lnTo>
                    <a:pt x="0" y="13810"/>
                  </a:lnTo>
                  <a:cubicBezTo>
                    <a:pt x="0" y="14511"/>
                    <a:pt x="567" y="15078"/>
                    <a:pt x="1268" y="15078"/>
                  </a:cubicBezTo>
                  <a:lnTo>
                    <a:pt x="13810" y="15078"/>
                  </a:lnTo>
                  <a:cubicBezTo>
                    <a:pt x="14477" y="15078"/>
                    <a:pt x="15044" y="14511"/>
                    <a:pt x="15044" y="13810"/>
                  </a:cubicBezTo>
                  <a:lnTo>
                    <a:pt x="15044" y="1268"/>
                  </a:lnTo>
                  <a:cubicBezTo>
                    <a:pt x="15044" y="567"/>
                    <a:pt x="14477" y="0"/>
                    <a:pt x="13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362;p74">
              <a:extLst>
                <a:ext uri="{FF2B5EF4-FFF2-40B4-BE49-F238E27FC236}">
                  <a16:creationId xmlns:a16="http://schemas.microsoft.com/office/drawing/2014/main" id="{C741F603-41E0-56A8-B052-1D481C2B208F}"/>
                </a:ext>
              </a:extLst>
            </p:cNvPr>
            <p:cNvSpPr/>
            <p:nvPr/>
          </p:nvSpPr>
          <p:spPr>
            <a:xfrm>
              <a:off x="3513184" y="2858456"/>
              <a:ext cx="75970" cy="73192"/>
            </a:xfrm>
            <a:custGeom>
              <a:avLst/>
              <a:gdLst/>
              <a:ahLst/>
              <a:cxnLst/>
              <a:rect l="l" t="t" r="r" b="b"/>
              <a:pathLst>
                <a:path w="6372" h="6139" extrusionOk="0">
                  <a:moveTo>
                    <a:pt x="0" y="0"/>
                  </a:moveTo>
                  <a:cubicBezTo>
                    <a:pt x="0" y="0"/>
                    <a:pt x="768" y="4237"/>
                    <a:pt x="6372" y="6138"/>
                  </a:cubicBezTo>
                  <a:cubicBezTo>
                    <a:pt x="6372" y="6138"/>
                    <a:pt x="3169" y="3069"/>
                    <a:pt x="31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363;p74">
              <a:extLst>
                <a:ext uri="{FF2B5EF4-FFF2-40B4-BE49-F238E27FC236}">
                  <a16:creationId xmlns:a16="http://schemas.microsoft.com/office/drawing/2014/main" id="{3CE1180B-F72D-E9ED-F0A6-4472CF93F9C5}"/>
                </a:ext>
              </a:extLst>
            </p:cNvPr>
            <p:cNvSpPr/>
            <p:nvPr/>
          </p:nvSpPr>
          <p:spPr>
            <a:xfrm>
              <a:off x="3502048" y="2728816"/>
              <a:ext cx="64835" cy="106993"/>
            </a:xfrm>
            <a:custGeom>
              <a:avLst/>
              <a:gdLst/>
              <a:ahLst/>
              <a:cxnLst/>
              <a:rect l="l" t="t" r="r" b="b"/>
              <a:pathLst>
                <a:path w="5438" h="8974" extrusionOk="0">
                  <a:moveTo>
                    <a:pt x="2369" y="2102"/>
                  </a:moveTo>
                  <a:lnTo>
                    <a:pt x="2369" y="3803"/>
                  </a:lnTo>
                  <a:cubicBezTo>
                    <a:pt x="1802" y="3669"/>
                    <a:pt x="1401" y="3402"/>
                    <a:pt x="1401" y="3002"/>
                  </a:cubicBezTo>
                  <a:cubicBezTo>
                    <a:pt x="1401" y="2569"/>
                    <a:pt x="1702" y="2235"/>
                    <a:pt x="2369" y="2102"/>
                  </a:cubicBezTo>
                  <a:close/>
                  <a:moveTo>
                    <a:pt x="3169" y="5204"/>
                  </a:moveTo>
                  <a:cubicBezTo>
                    <a:pt x="3770" y="5337"/>
                    <a:pt x="4203" y="5571"/>
                    <a:pt x="4203" y="6038"/>
                  </a:cubicBezTo>
                  <a:cubicBezTo>
                    <a:pt x="4203" y="6438"/>
                    <a:pt x="3903" y="6772"/>
                    <a:pt x="3169" y="6872"/>
                  </a:cubicBezTo>
                  <a:lnTo>
                    <a:pt x="3169" y="5204"/>
                  </a:lnTo>
                  <a:close/>
                  <a:moveTo>
                    <a:pt x="2369" y="0"/>
                  </a:moveTo>
                  <a:lnTo>
                    <a:pt x="2369" y="1067"/>
                  </a:lnTo>
                  <a:cubicBezTo>
                    <a:pt x="868" y="1201"/>
                    <a:pt x="134" y="2068"/>
                    <a:pt x="134" y="3036"/>
                  </a:cubicBezTo>
                  <a:cubicBezTo>
                    <a:pt x="134" y="4370"/>
                    <a:pt x="1301" y="4703"/>
                    <a:pt x="2369" y="4970"/>
                  </a:cubicBezTo>
                  <a:lnTo>
                    <a:pt x="2369" y="6872"/>
                  </a:lnTo>
                  <a:cubicBezTo>
                    <a:pt x="1668" y="6838"/>
                    <a:pt x="1001" y="6571"/>
                    <a:pt x="434" y="6171"/>
                  </a:cubicBezTo>
                  <a:lnTo>
                    <a:pt x="0" y="7138"/>
                  </a:lnTo>
                  <a:cubicBezTo>
                    <a:pt x="701" y="7605"/>
                    <a:pt x="1535" y="7906"/>
                    <a:pt x="2369" y="7906"/>
                  </a:cubicBezTo>
                  <a:lnTo>
                    <a:pt x="2369" y="8973"/>
                  </a:lnTo>
                  <a:lnTo>
                    <a:pt x="3169" y="8973"/>
                  </a:lnTo>
                  <a:lnTo>
                    <a:pt x="3169" y="7906"/>
                  </a:lnTo>
                  <a:cubicBezTo>
                    <a:pt x="4704" y="7772"/>
                    <a:pt x="5438" y="6905"/>
                    <a:pt x="5438" y="5938"/>
                  </a:cubicBezTo>
                  <a:cubicBezTo>
                    <a:pt x="5438" y="4603"/>
                    <a:pt x="4237" y="4270"/>
                    <a:pt x="3169" y="4003"/>
                  </a:cubicBezTo>
                  <a:lnTo>
                    <a:pt x="3169" y="2102"/>
                  </a:lnTo>
                  <a:cubicBezTo>
                    <a:pt x="3703" y="2135"/>
                    <a:pt x="4237" y="2335"/>
                    <a:pt x="4737" y="2602"/>
                  </a:cubicBezTo>
                  <a:lnTo>
                    <a:pt x="5171" y="1635"/>
                  </a:lnTo>
                  <a:cubicBezTo>
                    <a:pt x="4537" y="1268"/>
                    <a:pt x="3870" y="1067"/>
                    <a:pt x="3169" y="1034"/>
                  </a:cubicBezTo>
                  <a:lnTo>
                    <a:pt x="3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364;p74">
              <a:extLst>
                <a:ext uri="{FF2B5EF4-FFF2-40B4-BE49-F238E27FC236}">
                  <a16:creationId xmlns:a16="http://schemas.microsoft.com/office/drawing/2014/main" id="{4610863D-AF8E-EA84-170C-F1F5ECC95493}"/>
                </a:ext>
              </a:extLst>
            </p:cNvPr>
            <p:cNvSpPr/>
            <p:nvPr/>
          </p:nvSpPr>
          <p:spPr>
            <a:xfrm>
              <a:off x="3457506" y="3301837"/>
              <a:ext cx="52113" cy="94307"/>
            </a:xfrm>
            <a:custGeom>
              <a:avLst/>
              <a:gdLst/>
              <a:ahLst/>
              <a:cxnLst/>
              <a:rect l="l" t="t" r="r" b="b"/>
              <a:pathLst>
                <a:path w="4371" h="7910" extrusionOk="0">
                  <a:moveTo>
                    <a:pt x="3681" y="1"/>
                  </a:moveTo>
                  <a:cubicBezTo>
                    <a:pt x="3088" y="1"/>
                    <a:pt x="1" y="6249"/>
                    <a:pt x="34" y="6842"/>
                  </a:cubicBezTo>
                  <a:cubicBezTo>
                    <a:pt x="100" y="7442"/>
                    <a:pt x="4370" y="7909"/>
                    <a:pt x="4370" y="7909"/>
                  </a:cubicBezTo>
                  <a:lnTo>
                    <a:pt x="3703" y="4"/>
                  </a:lnTo>
                  <a:cubicBezTo>
                    <a:pt x="3696" y="2"/>
                    <a:pt x="3689" y="1"/>
                    <a:pt x="36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365;p74">
              <a:extLst>
                <a:ext uri="{FF2B5EF4-FFF2-40B4-BE49-F238E27FC236}">
                  <a16:creationId xmlns:a16="http://schemas.microsoft.com/office/drawing/2014/main" id="{859C7B02-40A1-EA33-978E-6486574A55BF}"/>
                </a:ext>
              </a:extLst>
            </p:cNvPr>
            <p:cNvSpPr/>
            <p:nvPr/>
          </p:nvSpPr>
          <p:spPr>
            <a:xfrm>
              <a:off x="3457506" y="3301837"/>
              <a:ext cx="52113" cy="94307"/>
            </a:xfrm>
            <a:custGeom>
              <a:avLst/>
              <a:gdLst/>
              <a:ahLst/>
              <a:cxnLst/>
              <a:rect l="l" t="t" r="r" b="b"/>
              <a:pathLst>
                <a:path w="4371" h="7910" extrusionOk="0">
                  <a:moveTo>
                    <a:pt x="3681" y="1"/>
                  </a:moveTo>
                  <a:cubicBezTo>
                    <a:pt x="3088" y="1"/>
                    <a:pt x="1" y="6249"/>
                    <a:pt x="34" y="6842"/>
                  </a:cubicBezTo>
                  <a:cubicBezTo>
                    <a:pt x="100" y="7442"/>
                    <a:pt x="4370" y="7909"/>
                    <a:pt x="4370" y="7909"/>
                  </a:cubicBezTo>
                  <a:lnTo>
                    <a:pt x="3703" y="4"/>
                  </a:lnTo>
                  <a:cubicBezTo>
                    <a:pt x="3696" y="2"/>
                    <a:pt x="3689" y="1"/>
                    <a:pt x="36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366;p74">
              <a:extLst>
                <a:ext uri="{FF2B5EF4-FFF2-40B4-BE49-F238E27FC236}">
                  <a16:creationId xmlns:a16="http://schemas.microsoft.com/office/drawing/2014/main" id="{91ED3E42-AF71-E2E5-4E9A-99CA6BD825B4}"/>
                </a:ext>
              </a:extLst>
            </p:cNvPr>
            <p:cNvSpPr/>
            <p:nvPr/>
          </p:nvSpPr>
          <p:spPr>
            <a:xfrm>
              <a:off x="3456708" y="3301873"/>
              <a:ext cx="195684" cy="163350"/>
            </a:xfrm>
            <a:custGeom>
              <a:avLst/>
              <a:gdLst/>
              <a:ahLst/>
              <a:cxnLst/>
              <a:rect l="l" t="t" r="r" b="b"/>
              <a:pathLst>
                <a:path w="16413" h="13701" extrusionOk="0">
                  <a:moveTo>
                    <a:pt x="3770" y="1"/>
                  </a:moveTo>
                  <a:cubicBezTo>
                    <a:pt x="3770" y="1"/>
                    <a:pt x="1" y="9341"/>
                    <a:pt x="968" y="11542"/>
                  </a:cubicBezTo>
                  <a:cubicBezTo>
                    <a:pt x="1717" y="13308"/>
                    <a:pt x="9142" y="13701"/>
                    <a:pt x="12688" y="13701"/>
                  </a:cubicBezTo>
                  <a:cubicBezTo>
                    <a:pt x="13562" y="13701"/>
                    <a:pt x="14200" y="13677"/>
                    <a:pt x="14444" y="13644"/>
                  </a:cubicBezTo>
                  <a:cubicBezTo>
                    <a:pt x="15645" y="13477"/>
                    <a:pt x="16412" y="1902"/>
                    <a:pt x="16412" y="1902"/>
                  </a:cubicBezTo>
                  <a:cubicBezTo>
                    <a:pt x="12143" y="1735"/>
                    <a:pt x="7906" y="1102"/>
                    <a:pt x="37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367;p74">
              <a:extLst>
                <a:ext uri="{FF2B5EF4-FFF2-40B4-BE49-F238E27FC236}">
                  <a16:creationId xmlns:a16="http://schemas.microsoft.com/office/drawing/2014/main" id="{F7E6CCAE-E432-44BD-B946-325FDAC38008}"/>
                </a:ext>
              </a:extLst>
            </p:cNvPr>
            <p:cNvSpPr/>
            <p:nvPr/>
          </p:nvSpPr>
          <p:spPr>
            <a:xfrm>
              <a:off x="3483354" y="3120133"/>
              <a:ext cx="110176" cy="141997"/>
            </a:xfrm>
            <a:custGeom>
              <a:avLst/>
              <a:gdLst/>
              <a:ahLst/>
              <a:cxnLst/>
              <a:rect l="l" t="t" r="r" b="b"/>
              <a:pathLst>
                <a:path w="9241" h="11910" extrusionOk="0">
                  <a:moveTo>
                    <a:pt x="2502" y="8573"/>
                  </a:moveTo>
                  <a:cubicBezTo>
                    <a:pt x="2524" y="8579"/>
                    <a:pt x="2545" y="8585"/>
                    <a:pt x="2565" y="8591"/>
                  </a:cubicBezTo>
                  <a:lnTo>
                    <a:pt x="2565" y="8591"/>
                  </a:lnTo>
                  <a:cubicBezTo>
                    <a:pt x="2511" y="8587"/>
                    <a:pt x="2457" y="8581"/>
                    <a:pt x="2402" y="8573"/>
                  </a:cubicBezTo>
                  <a:close/>
                  <a:moveTo>
                    <a:pt x="6805" y="1"/>
                  </a:moveTo>
                  <a:cubicBezTo>
                    <a:pt x="6439" y="301"/>
                    <a:pt x="6138" y="568"/>
                    <a:pt x="5838" y="834"/>
                  </a:cubicBezTo>
                  <a:cubicBezTo>
                    <a:pt x="5571" y="1135"/>
                    <a:pt x="5271" y="1402"/>
                    <a:pt x="5004" y="1702"/>
                  </a:cubicBezTo>
                  <a:cubicBezTo>
                    <a:pt x="4437" y="2269"/>
                    <a:pt x="3903" y="2903"/>
                    <a:pt x="3403" y="3536"/>
                  </a:cubicBezTo>
                  <a:cubicBezTo>
                    <a:pt x="2402" y="4804"/>
                    <a:pt x="1502" y="6205"/>
                    <a:pt x="768" y="7639"/>
                  </a:cubicBezTo>
                  <a:lnTo>
                    <a:pt x="501" y="8206"/>
                  </a:lnTo>
                  <a:lnTo>
                    <a:pt x="368" y="8473"/>
                  </a:lnTo>
                  <a:lnTo>
                    <a:pt x="301" y="8607"/>
                  </a:lnTo>
                  <a:lnTo>
                    <a:pt x="201" y="8840"/>
                  </a:lnTo>
                  <a:cubicBezTo>
                    <a:pt x="67" y="9107"/>
                    <a:pt x="34" y="9374"/>
                    <a:pt x="1" y="9641"/>
                  </a:cubicBezTo>
                  <a:cubicBezTo>
                    <a:pt x="1" y="9874"/>
                    <a:pt x="1" y="10074"/>
                    <a:pt x="67" y="10308"/>
                  </a:cubicBezTo>
                  <a:cubicBezTo>
                    <a:pt x="234" y="11042"/>
                    <a:pt x="768" y="11609"/>
                    <a:pt x="1502" y="11809"/>
                  </a:cubicBezTo>
                  <a:cubicBezTo>
                    <a:pt x="1702" y="11876"/>
                    <a:pt x="1935" y="11909"/>
                    <a:pt x="2169" y="11909"/>
                  </a:cubicBezTo>
                  <a:cubicBezTo>
                    <a:pt x="2703" y="11909"/>
                    <a:pt x="3236" y="11842"/>
                    <a:pt x="3737" y="11676"/>
                  </a:cubicBezTo>
                  <a:cubicBezTo>
                    <a:pt x="4170" y="11542"/>
                    <a:pt x="4571" y="11409"/>
                    <a:pt x="4937" y="11275"/>
                  </a:cubicBezTo>
                  <a:cubicBezTo>
                    <a:pt x="6405" y="10675"/>
                    <a:pt x="7840" y="9941"/>
                    <a:pt x="9174" y="9107"/>
                  </a:cubicBezTo>
                  <a:lnTo>
                    <a:pt x="8407" y="7372"/>
                  </a:lnTo>
                  <a:cubicBezTo>
                    <a:pt x="7106" y="7705"/>
                    <a:pt x="5751" y="8065"/>
                    <a:pt x="4490" y="8329"/>
                  </a:cubicBezTo>
                  <a:lnTo>
                    <a:pt x="4490" y="8329"/>
                  </a:lnTo>
                  <a:cubicBezTo>
                    <a:pt x="5055" y="7498"/>
                    <a:pt x="5671" y="6701"/>
                    <a:pt x="6338" y="5938"/>
                  </a:cubicBezTo>
                  <a:cubicBezTo>
                    <a:pt x="6805" y="5371"/>
                    <a:pt x="7272" y="4871"/>
                    <a:pt x="7773" y="4337"/>
                  </a:cubicBezTo>
                  <a:cubicBezTo>
                    <a:pt x="8006" y="4070"/>
                    <a:pt x="8273" y="3837"/>
                    <a:pt x="8507" y="3603"/>
                  </a:cubicBezTo>
                  <a:cubicBezTo>
                    <a:pt x="8740" y="3336"/>
                    <a:pt x="9040" y="3069"/>
                    <a:pt x="9241" y="2903"/>
                  </a:cubicBezTo>
                  <a:lnTo>
                    <a:pt x="6805" y="1"/>
                  </a:lnTo>
                  <a:close/>
                </a:path>
              </a:pathLst>
            </a:custGeom>
            <a:solidFill>
              <a:srgbClr val="E9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368;p74">
              <a:extLst>
                <a:ext uri="{FF2B5EF4-FFF2-40B4-BE49-F238E27FC236}">
                  <a16:creationId xmlns:a16="http://schemas.microsoft.com/office/drawing/2014/main" id="{A59A1A0C-D7CE-6DCC-8D70-9B792919DC9F}"/>
                </a:ext>
              </a:extLst>
            </p:cNvPr>
            <p:cNvSpPr/>
            <p:nvPr/>
          </p:nvSpPr>
          <p:spPr>
            <a:xfrm>
              <a:off x="3524319" y="3103896"/>
              <a:ext cx="85615" cy="95392"/>
            </a:xfrm>
            <a:custGeom>
              <a:avLst/>
              <a:gdLst/>
              <a:ahLst/>
              <a:cxnLst/>
              <a:rect l="l" t="t" r="r" b="b"/>
              <a:pathLst>
                <a:path w="7181" h="8001" extrusionOk="0">
                  <a:moveTo>
                    <a:pt x="4629" y="0"/>
                  </a:moveTo>
                  <a:cubicBezTo>
                    <a:pt x="4256" y="0"/>
                    <a:pt x="3757" y="171"/>
                    <a:pt x="3103" y="562"/>
                  </a:cubicBezTo>
                  <a:cubicBezTo>
                    <a:pt x="1802" y="1363"/>
                    <a:pt x="734" y="2463"/>
                    <a:pt x="0" y="3831"/>
                  </a:cubicBezTo>
                  <a:lnTo>
                    <a:pt x="3803" y="8001"/>
                  </a:lnTo>
                  <a:cubicBezTo>
                    <a:pt x="3803" y="8001"/>
                    <a:pt x="7181" y="0"/>
                    <a:pt x="46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369;p74">
              <a:extLst>
                <a:ext uri="{FF2B5EF4-FFF2-40B4-BE49-F238E27FC236}">
                  <a16:creationId xmlns:a16="http://schemas.microsoft.com/office/drawing/2014/main" id="{E6E7DABF-8FA5-467C-E057-CBDDADC5917E}"/>
                </a:ext>
              </a:extLst>
            </p:cNvPr>
            <p:cNvSpPr/>
            <p:nvPr/>
          </p:nvSpPr>
          <p:spPr>
            <a:xfrm>
              <a:off x="3614595" y="2960259"/>
              <a:ext cx="212387" cy="184894"/>
            </a:xfrm>
            <a:custGeom>
              <a:avLst/>
              <a:gdLst/>
              <a:ahLst/>
              <a:cxnLst/>
              <a:rect l="l" t="t" r="r" b="b"/>
              <a:pathLst>
                <a:path w="17814" h="15508" extrusionOk="0">
                  <a:moveTo>
                    <a:pt x="13810" y="1"/>
                  </a:moveTo>
                  <a:cubicBezTo>
                    <a:pt x="6939" y="301"/>
                    <a:pt x="0" y="10809"/>
                    <a:pt x="0" y="10809"/>
                  </a:cubicBezTo>
                  <a:cubicBezTo>
                    <a:pt x="0" y="10809"/>
                    <a:pt x="661" y="15508"/>
                    <a:pt x="6459" y="15508"/>
                  </a:cubicBezTo>
                  <a:cubicBezTo>
                    <a:pt x="7306" y="15508"/>
                    <a:pt x="8261" y="15408"/>
                    <a:pt x="9340" y="15178"/>
                  </a:cubicBezTo>
                  <a:cubicBezTo>
                    <a:pt x="17813" y="13377"/>
                    <a:pt x="13810" y="1"/>
                    <a:pt x="138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370;p74">
              <a:extLst>
                <a:ext uri="{FF2B5EF4-FFF2-40B4-BE49-F238E27FC236}">
                  <a16:creationId xmlns:a16="http://schemas.microsoft.com/office/drawing/2014/main" id="{8EFEFD91-6CFB-56A9-CD91-31B1B4368301}"/>
                </a:ext>
              </a:extLst>
            </p:cNvPr>
            <p:cNvSpPr/>
            <p:nvPr/>
          </p:nvSpPr>
          <p:spPr>
            <a:xfrm>
              <a:off x="3783213" y="2989754"/>
              <a:ext cx="19112" cy="7905"/>
            </a:xfrm>
            <a:custGeom>
              <a:avLst/>
              <a:gdLst/>
              <a:ahLst/>
              <a:cxnLst/>
              <a:rect l="l" t="t" r="r" b="b"/>
              <a:pathLst>
                <a:path w="1603" h="663" extrusionOk="0">
                  <a:moveTo>
                    <a:pt x="404" y="0"/>
                  </a:moveTo>
                  <a:cubicBezTo>
                    <a:pt x="304" y="0"/>
                    <a:pt x="202" y="10"/>
                    <a:pt x="101" y="29"/>
                  </a:cubicBezTo>
                  <a:cubicBezTo>
                    <a:pt x="1" y="62"/>
                    <a:pt x="34" y="229"/>
                    <a:pt x="134" y="229"/>
                  </a:cubicBezTo>
                  <a:cubicBezTo>
                    <a:pt x="203" y="219"/>
                    <a:pt x="272" y="214"/>
                    <a:pt x="341" y="214"/>
                  </a:cubicBezTo>
                  <a:cubicBezTo>
                    <a:pt x="736" y="214"/>
                    <a:pt x="1118" y="373"/>
                    <a:pt x="1402" y="629"/>
                  </a:cubicBezTo>
                  <a:cubicBezTo>
                    <a:pt x="1402" y="663"/>
                    <a:pt x="1435" y="663"/>
                    <a:pt x="1469" y="663"/>
                  </a:cubicBezTo>
                  <a:cubicBezTo>
                    <a:pt x="1569" y="663"/>
                    <a:pt x="1602" y="562"/>
                    <a:pt x="1535" y="496"/>
                  </a:cubicBezTo>
                  <a:cubicBezTo>
                    <a:pt x="1238" y="171"/>
                    <a:pt x="831" y="0"/>
                    <a:pt x="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371;p74">
              <a:extLst>
                <a:ext uri="{FF2B5EF4-FFF2-40B4-BE49-F238E27FC236}">
                  <a16:creationId xmlns:a16="http://schemas.microsoft.com/office/drawing/2014/main" id="{67D7D1FD-B598-522A-4EED-F33FEE998B84}"/>
                </a:ext>
              </a:extLst>
            </p:cNvPr>
            <p:cNvSpPr/>
            <p:nvPr/>
          </p:nvSpPr>
          <p:spPr>
            <a:xfrm>
              <a:off x="3792763" y="3021109"/>
              <a:ext cx="9955" cy="19505"/>
            </a:xfrm>
            <a:custGeom>
              <a:avLst/>
              <a:gdLst/>
              <a:ahLst/>
              <a:cxnLst/>
              <a:rect l="l" t="t" r="r" b="b"/>
              <a:pathLst>
                <a:path w="835" h="1636" extrusionOk="0">
                  <a:moveTo>
                    <a:pt x="34" y="1"/>
                  </a:moveTo>
                  <a:lnTo>
                    <a:pt x="0" y="1602"/>
                  </a:lnTo>
                  <a:cubicBezTo>
                    <a:pt x="69" y="1625"/>
                    <a:pt x="140" y="1635"/>
                    <a:pt x="210" y="1635"/>
                  </a:cubicBezTo>
                  <a:cubicBezTo>
                    <a:pt x="447" y="1635"/>
                    <a:pt x="680" y="1515"/>
                    <a:pt x="834" y="1335"/>
                  </a:cubicBezTo>
                  <a:cubicBezTo>
                    <a:pt x="534" y="901"/>
                    <a:pt x="267" y="468"/>
                    <a:pt x="34" y="1"/>
                  </a:cubicBezTo>
                  <a:close/>
                </a:path>
              </a:pathLst>
            </a:custGeom>
            <a:solidFill>
              <a:srgbClr val="D58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372;p74">
              <a:extLst>
                <a:ext uri="{FF2B5EF4-FFF2-40B4-BE49-F238E27FC236}">
                  <a16:creationId xmlns:a16="http://schemas.microsoft.com/office/drawing/2014/main" id="{38D2152F-721C-FE63-503E-1F8B428BC350}"/>
                </a:ext>
              </a:extLst>
            </p:cNvPr>
            <p:cNvSpPr/>
            <p:nvPr/>
          </p:nvSpPr>
          <p:spPr>
            <a:xfrm>
              <a:off x="3793156" y="3005956"/>
              <a:ext cx="7571" cy="10790"/>
            </a:xfrm>
            <a:custGeom>
              <a:avLst/>
              <a:gdLst/>
              <a:ahLst/>
              <a:cxnLst/>
              <a:rect l="l" t="t" r="r" b="b"/>
              <a:pathLst>
                <a:path w="635" h="905" extrusionOk="0">
                  <a:moveTo>
                    <a:pt x="298" y="0"/>
                  </a:moveTo>
                  <a:cubicBezTo>
                    <a:pt x="144" y="0"/>
                    <a:pt x="1" y="188"/>
                    <a:pt x="1" y="404"/>
                  </a:cubicBezTo>
                  <a:cubicBezTo>
                    <a:pt x="1" y="671"/>
                    <a:pt x="101" y="905"/>
                    <a:pt x="268" y="905"/>
                  </a:cubicBezTo>
                  <a:cubicBezTo>
                    <a:pt x="434" y="905"/>
                    <a:pt x="601" y="705"/>
                    <a:pt x="601" y="471"/>
                  </a:cubicBezTo>
                  <a:cubicBezTo>
                    <a:pt x="635" y="204"/>
                    <a:pt x="501" y="37"/>
                    <a:pt x="334" y="4"/>
                  </a:cubicBezTo>
                  <a:cubicBezTo>
                    <a:pt x="322" y="2"/>
                    <a:pt x="310" y="0"/>
                    <a:pt x="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373;p74">
              <a:extLst>
                <a:ext uri="{FF2B5EF4-FFF2-40B4-BE49-F238E27FC236}">
                  <a16:creationId xmlns:a16="http://schemas.microsoft.com/office/drawing/2014/main" id="{154C4387-29D5-91D4-530E-6D384E495452}"/>
                </a:ext>
              </a:extLst>
            </p:cNvPr>
            <p:cNvSpPr/>
            <p:nvPr/>
          </p:nvSpPr>
          <p:spPr>
            <a:xfrm>
              <a:off x="3796340" y="3003607"/>
              <a:ext cx="6772" cy="3231"/>
            </a:xfrm>
            <a:custGeom>
              <a:avLst/>
              <a:gdLst/>
              <a:ahLst/>
              <a:cxnLst/>
              <a:rect l="l" t="t" r="r" b="b"/>
              <a:pathLst>
                <a:path w="568" h="271" extrusionOk="0">
                  <a:moveTo>
                    <a:pt x="568" y="1"/>
                  </a:moveTo>
                  <a:lnTo>
                    <a:pt x="1" y="201"/>
                  </a:lnTo>
                  <a:cubicBezTo>
                    <a:pt x="57" y="251"/>
                    <a:pt x="115" y="270"/>
                    <a:pt x="172" y="270"/>
                  </a:cubicBezTo>
                  <a:cubicBezTo>
                    <a:pt x="381" y="270"/>
                    <a:pt x="568" y="1"/>
                    <a:pt x="5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374;p74">
              <a:extLst>
                <a:ext uri="{FF2B5EF4-FFF2-40B4-BE49-F238E27FC236}">
                  <a16:creationId xmlns:a16="http://schemas.microsoft.com/office/drawing/2014/main" id="{1FB39A2B-FE68-65C5-255C-1257DD4271EA}"/>
                </a:ext>
              </a:extLst>
            </p:cNvPr>
            <p:cNvSpPr/>
            <p:nvPr/>
          </p:nvSpPr>
          <p:spPr>
            <a:xfrm>
              <a:off x="3673194" y="2944176"/>
              <a:ext cx="124757" cy="141508"/>
            </a:xfrm>
            <a:custGeom>
              <a:avLst/>
              <a:gdLst/>
              <a:ahLst/>
              <a:cxnLst/>
              <a:rect l="l" t="t" r="r" b="b"/>
              <a:pathLst>
                <a:path w="10464" h="11869" extrusionOk="0">
                  <a:moveTo>
                    <a:pt x="5970" y="1"/>
                  </a:moveTo>
                  <a:cubicBezTo>
                    <a:pt x="1628" y="1"/>
                    <a:pt x="1" y="7265"/>
                    <a:pt x="3125" y="10356"/>
                  </a:cubicBezTo>
                  <a:cubicBezTo>
                    <a:pt x="3158" y="10390"/>
                    <a:pt x="3191" y="10423"/>
                    <a:pt x="3225" y="10456"/>
                  </a:cubicBezTo>
                  <a:cubicBezTo>
                    <a:pt x="3658" y="10857"/>
                    <a:pt x="4159" y="11224"/>
                    <a:pt x="4726" y="11457"/>
                  </a:cubicBezTo>
                  <a:cubicBezTo>
                    <a:pt x="5479" y="11734"/>
                    <a:pt x="6139" y="11869"/>
                    <a:pt x="6715" y="11869"/>
                  </a:cubicBezTo>
                  <a:cubicBezTo>
                    <a:pt x="7389" y="11869"/>
                    <a:pt x="7945" y="11684"/>
                    <a:pt x="8395" y="11324"/>
                  </a:cubicBezTo>
                  <a:cubicBezTo>
                    <a:pt x="9629" y="10323"/>
                    <a:pt x="10163" y="8322"/>
                    <a:pt x="10363" y="5853"/>
                  </a:cubicBezTo>
                  <a:cubicBezTo>
                    <a:pt x="10463" y="4886"/>
                    <a:pt x="10396" y="3918"/>
                    <a:pt x="10230" y="2951"/>
                  </a:cubicBezTo>
                  <a:lnTo>
                    <a:pt x="10230" y="2884"/>
                  </a:lnTo>
                  <a:lnTo>
                    <a:pt x="10196" y="2784"/>
                  </a:lnTo>
                  <a:cubicBezTo>
                    <a:pt x="9896" y="1683"/>
                    <a:pt x="9095" y="783"/>
                    <a:pt x="7995" y="416"/>
                  </a:cubicBezTo>
                  <a:cubicBezTo>
                    <a:pt x="7561" y="216"/>
                    <a:pt x="7061" y="116"/>
                    <a:pt x="6594" y="49"/>
                  </a:cubicBezTo>
                  <a:cubicBezTo>
                    <a:pt x="6380" y="16"/>
                    <a:pt x="6172" y="1"/>
                    <a:pt x="5970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375;p74">
              <a:extLst>
                <a:ext uri="{FF2B5EF4-FFF2-40B4-BE49-F238E27FC236}">
                  <a16:creationId xmlns:a16="http://schemas.microsoft.com/office/drawing/2014/main" id="{3C36680E-BB27-E6BE-1D43-32B37F9564FB}"/>
                </a:ext>
              </a:extLst>
            </p:cNvPr>
            <p:cNvSpPr/>
            <p:nvPr/>
          </p:nvSpPr>
          <p:spPr>
            <a:xfrm>
              <a:off x="3711631" y="3066079"/>
              <a:ext cx="62057" cy="18599"/>
            </a:xfrm>
            <a:custGeom>
              <a:avLst/>
              <a:gdLst/>
              <a:ahLst/>
              <a:cxnLst/>
              <a:rect l="l" t="t" r="r" b="b"/>
              <a:pathLst>
                <a:path w="5205" h="1560" extrusionOk="0">
                  <a:moveTo>
                    <a:pt x="1021" y="1"/>
                  </a:moveTo>
                  <a:cubicBezTo>
                    <a:pt x="673" y="1"/>
                    <a:pt x="326" y="77"/>
                    <a:pt x="1" y="231"/>
                  </a:cubicBezTo>
                  <a:cubicBezTo>
                    <a:pt x="434" y="632"/>
                    <a:pt x="935" y="932"/>
                    <a:pt x="1502" y="1165"/>
                  </a:cubicBezTo>
                  <a:cubicBezTo>
                    <a:pt x="2225" y="1431"/>
                    <a:pt x="2863" y="1560"/>
                    <a:pt x="3426" y="1560"/>
                  </a:cubicBezTo>
                  <a:cubicBezTo>
                    <a:pt x="4134" y="1560"/>
                    <a:pt x="4721" y="1356"/>
                    <a:pt x="5204" y="965"/>
                  </a:cubicBezTo>
                  <a:lnTo>
                    <a:pt x="5204" y="965"/>
                  </a:lnTo>
                  <a:cubicBezTo>
                    <a:pt x="5009" y="990"/>
                    <a:pt x="4814" y="1002"/>
                    <a:pt x="4621" y="1002"/>
                  </a:cubicBezTo>
                  <a:cubicBezTo>
                    <a:pt x="3762" y="1002"/>
                    <a:pt x="2938" y="761"/>
                    <a:pt x="2202" y="298"/>
                  </a:cubicBezTo>
                  <a:cubicBezTo>
                    <a:pt x="1827" y="102"/>
                    <a:pt x="1423" y="1"/>
                    <a:pt x="10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376;p74">
              <a:extLst>
                <a:ext uri="{FF2B5EF4-FFF2-40B4-BE49-F238E27FC236}">
                  <a16:creationId xmlns:a16="http://schemas.microsoft.com/office/drawing/2014/main" id="{D181638A-275C-D71E-37CF-9ADA02A2D8E6}"/>
                </a:ext>
              </a:extLst>
            </p:cNvPr>
            <p:cNvSpPr/>
            <p:nvPr/>
          </p:nvSpPr>
          <p:spPr>
            <a:xfrm>
              <a:off x="3651185" y="2927139"/>
              <a:ext cx="143976" cy="140662"/>
            </a:xfrm>
            <a:custGeom>
              <a:avLst/>
              <a:gdLst/>
              <a:ahLst/>
              <a:cxnLst/>
              <a:rect l="l" t="t" r="r" b="b"/>
              <a:pathLst>
                <a:path w="12076" h="11798" extrusionOk="0">
                  <a:moveTo>
                    <a:pt x="6697" y="0"/>
                  </a:moveTo>
                  <a:cubicBezTo>
                    <a:pt x="4555" y="0"/>
                    <a:pt x="2395" y="1102"/>
                    <a:pt x="1501" y="3413"/>
                  </a:cubicBezTo>
                  <a:cubicBezTo>
                    <a:pt x="0" y="7249"/>
                    <a:pt x="1868" y="11485"/>
                    <a:pt x="4637" y="11785"/>
                  </a:cubicBezTo>
                  <a:cubicBezTo>
                    <a:pt x="4705" y="11793"/>
                    <a:pt x="4773" y="11797"/>
                    <a:pt x="4841" y="11797"/>
                  </a:cubicBezTo>
                  <a:cubicBezTo>
                    <a:pt x="6764" y="11797"/>
                    <a:pt x="8506" y="8717"/>
                    <a:pt x="8506" y="8717"/>
                  </a:cubicBezTo>
                  <a:cubicBezTo>
                    <a:pt x="11875" y="7716"/>
                    <a:pt x="12076" y="4313"/>
                    <a:pt x="12076" y="4313"/>
                  </a:cubicBezTo>
                  <a:cubicBezTo>
                    <a:pt x="11663" y="1495"/>
                    <a:pt x="9192" y="0"/>
                    <a:pt x="6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377;p74">
              <a:extLst>
                <a:ext uri="{FF2B5EF4-FFF2-40B4-BE49-F238E27FC236}">
                  <a16:creationId xmlns:a16="http://schemas.microsoft.com/office/drawing/2014/main" id="{D005C7FF-3D0B-3B78-3849-E4E1E7C35047}"/>
                </a:ext>
              </a:extLst>
            </p:cNvPr>
            <p:cNvSpPr/>
            <p:nvPr/>
          </p:nvSpPr>
          <p:spPr>
            <a:xfrm>
              <a:off x="3741461" y="3004799"/>
              <a:ext cx="32620" cy="33240"/>
            </a:xfrm>
            <a:custGeom>
              <a:avLst/>
              <a:gdLst/>
              <a:ahLst/>
              <a:cxnLst/>
              <a:rect l="l" t="t" r="r" b="b"/>
              <a:pathLst>
                <a:path w="2736" h="2788" extrusionOk="0">
                  <a:moveTo>
                    <a:pt x="1602" y="1"/>
                  </a:moveTo>
                  <a:cubicBezTo>
                    <a:pt x="768" y="1"/>
                    <a:pt x="0" y="2036"/>
                    <a:pt x="2035" y="2770"/>
                  </a:cubicBezTo>
                  <a:cubicBezTo>
                    <a:pt x="2067" y="2781"/>
                    <a:pt x="2097" y="2788"/>
                    <a:pt x="2127" y="2788"/>
                  </a:cubicBezTo>
                  <a:cubicBezTo>
                    <a:pt x="2349" y="2788"/>
                    <a:pt x="2522" y="2440"/>
                    <a:pt x="2669" y="1469"/>
                  </a:cubicBezTo>
                  <a:cubicBezTo>
                    <a:pt x="2736" y="935"/>
                    <a:pt x="2435" y="1"/>
                    <a:pt x="1602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378;p74">
              <a:extLst>
                <a:ext uri="{FF2B5EF4-FFF2-40B4-BE49-F238E27FC236}">
                  <a16:creationId xmlns:a16="http://schemas.microsoft.com/office/drawing/2014/main" id="{E2818E59-7DED-0664-F314-37CF2781F1C0}"/>
                </a:ext>
              </a:extLst>
            </p:cNvPr>
            <p:cNvSpPr/>
            <p:nvPr/>
          </p:nvSpPr>
          <p:spPr>
            <a:xfrm>
              <a:off x="3664312" y="2923718"/>
              <a:ext cx="154313" cy="82694"/>
            </a:xfrm>
            <a:custGeom>
              <a:avLst/>
              <a:gdLst/>
              <a:ahLst/>
              <a:cxnLst/>
              <a:rect l="l" t="t" r="r" b="b"/>
              <a:pathLst>
                <a:path w="12943" h="6936" extrusionOk="0">
                  <a:moveTo>
                    <a:pt x="4655" y="0"/>
                  </a:moveTo>
                  <a:cubicBezTo>
                    <a:pt x="2805" y="0"/>
                    <a:pt x="112" y="2013"/>
                    <a:pt x="0" y="5034"/>
                  </a:cubicBezTo>
                  <a:cubicBezTo>
                    <a:pt x="1068" y="4800"/>
                    <a:pt x="2135" y="4634"/>
                    <a:pt x="3202" y="4567"/>
                  </a:cubicBezTo>
                  <a:cubicBezTo>
                    <a:pt x="3250" y="4564"/>
                    <a:pt x="3300" y="4562"/>
                    <a:pt x="3352" y="4562"/>
                  </a:cubicBezTo>
                  <a:cubicBezTo>
                    <a:pt x="5300" y="4562"/>
                    <a:pt x="10174" y="6935"/>
                    <a:pt x="10174" y="6935"/>
                  </a:cubicBezTo>
                  <a:cubicBezTo>
                    <a:pt x="12943" y="4834"/>
                    <a:pt x="12376" y="3199"/>
                    <a:pt x="10508" y="1398"/>
                  </a:cubicBezTo>
                  <a:cubicBezTo>
                    <a:pt x="9447" y="360"/>
                    <a:pt x="7577" y="192"/>
                    <a:pt x="6479" y="192"/>
                  </a:cubicBezTo>
                  <a:cubicBezTo>
                    <a:pt x="5953" y="192"/>
                    <a:pt x="5604" y="231"/>
                    <a:pt x="5604" y="231"/>
                  </a:cubicBezTo>
                  <a:cubicBezTo>
                    <a:pt x="5335" y="75"/>
                    <a:pt x="5010" y="0"/>
                    <a:pt x="4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379;p74">
              <a:extLst>
                <a:ext uri="{FF2B5EF4-FFF2-40B4-BE49-F238E27FC236}">
                  <a16:creationId xmlns:a16="http://schemas.microsoft.com/office/drawing/2014/main" id="{15ABD505-0B61-47F9-2B8A-91A3CF59D30D}"/>
                </a:ext>
              </a:extLst>
            </p:cNvPr>
            <p:cNvSpPr/>
            <p:nvPr/>
          </p:nvSpPr>
          <p:spPr>
            <a:xfrm>
              <a:off x="3627317" y="3052094"/>
              <a:ext cx="112167" cy="83565"/>
            </a:xfrm>
            <a:custGeom>
              <a:avLst/>
              <a:gdLst/>
              <a:ahLst/>
              <a:cxnLst/>
              <a:rect l="l" t="t" r="r" b="b"/>
              <a:pathLst>
                <a:path w="9408" h="7009" extrusionOk="0">
                  <a:moveTo>
                    <a:pt x="6050" y="1"/>
                  </a:moveTo>
                  <a:cubicBezTo>
                    <a:pt x="5516" y="1"/>
                    <a:pt x="5138" y="70"/>
                    <a:pt x="5138" y="70"/>
                  </a:cubicBezTo>
                  <a:cubicBezTo>
                    <a:pt x="4871" y="2372"/>
                    <a:pt x="1" y="5207"/>
                    <a:pt x="1" y="5207"/>
                  </a:cubicBezTo>
                  <a:lnTo>
                    <a:pt x="7940" y="7008"/>
                  </a:lnTo>
                  <a:cubicBezTo>
                    <a:pt x="7740" y="4373"/>
                    <a:pt x="9408" y="2205"/>
                    <a:pt x="9408" y="2205"/>
                  </a:cubicBezTo>
                  <a:cubicBezTo>
                    <a:pt x="8978" y="307"/>
                    <a:pt x="7171" y="1"/>
                    <a:pt x="6050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380;p74">
              <a:extLst>
                <a:ext uri="{FF2B5EF4-FFF2-40B4-BE49-F238E27FC236}">
                  <a16:creationId xmlns:a16="http://schemas.microsoft.com/office/drawing/2014/main" id="{87907997-7DEA-0089-647D-8620D0B7D9FD}"/>
                </a:ext>
              </a:extLst>
            </p:cNvPr>
            <p:cNvSpPr/>
            <p:nvPr/>
          </p:nvSpPr>
          <p:spPr>
            <a:xfrm>
              <a:off x="3549368" y="3098256"/>
              <a:ext cx="234146" cy="258921"/>
            </a:xfrm>
            <a:custGeom>
              <a:avLst/>
              <a:gdLst/>
              <a:ahLst/>
              <a:cxnLst/>
              <a:rect l="l" t="t" r="r" b="b"/>
              <a:pathLst>
                <a:path w="19639" h="21717" extrusionOk="0">
                  <a:moveTo>
                    <a:pt x="3437" y="1"/>
                  </a:moveTo>
                  <a:cubicBezTo>
                    <a:pt x="2503" y="1"/>
                    <a:pt x="1602" y="368"/>
                    <a:pt x="968" y="1068"/>
                  </a:cubicBezTo>
                  <a:cubicBezTo>
                    <a:pt x="1769" y="12076"/>
                    <a:pt x="1135" y="15345"/>
                    <a:pt x="1" y="20449"/>
                  </a:cubicBezTo>
                  <a:cubicBezTo>
                    <a:pt x="2603" y="20916"/>
                    <a:pt x="8173" y="20716"/>
                    <a:pt x="13577" y="21716"/>
                  </a:cubicBezTo>
                  <a:cubicBezTo>
                    <a:pt x="19639" y="4984"/>
                    <a:pt x="18559" y="4536"/>
                    <a:pt x="18426" y="4536"/>
                  </a:cubicBezTo>
                  <a:cubicBezTo>
                    <a:pt x="18419" y="4536"/>
                    <a:pt x="18414" y="4537"/>
                    <a:pt x="18414" y="4537"/>
                  </a:cubicBezTo>
                  <a:cubicBezTo>
                    <a:pt x="18414" y="4537"/>
                    <a:pt x="17080" y="2770"/>
                    <a:pt x="15379" y="2136"/>
                  </a:cubicBezTo>
                  <a:lnTo>
                    <a:pt x="15178" y="2069"/>
                  </a:lnTo>
                  <a:cubicBezTo>
                    <a:pt x="14311" y="1769"/>
                    <a:pt x="14144" y="1735"/>
                    <a:pt x="12977" y="1402"/>
                  </a:cubicBezTo>
                  <a:cubicBezTo>
                    <a:pt x="10975" y="968"/>
                    <a:pt x="9107" y="601"/>
                    <a:pt x="6806" y="301"/>
                  </a:cubicBezTo>
                  <a:lnTo>
                    <a:pt x="6372" y="234"/>
                  </a:lnTo>
                  <a:cubicBezTo>
                    <a:pt x="5938" y="201"/>
                    <a:pt x="5538" y="168"/>
                    <a:pt x="5105" y="134"/>
                  </a:cubicBezTo>
                  <a:cubicBezTo>
                    <a:pt x="4838" y="101"/>
                    <a:pt x="4571" y="68"/>
                    <a:pt x="4337" y="68"/>
                  </a:cubicBezTo>
                  <a:lnTo>
                    <a:pt x="3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381;p74">
              <a:extLst>
                <a:ext uri="{FF2B5EF4-FFF2-40B4-BE49-F238E27FC236}">
                  <a16:creationId xmlns:a16="http://schemas.microsoft.com/office/drawing/2014/main" id="{98AB127A-2392-9625-27E2-7C57E7C182AD}"/>
                </a:ext>
              </a:extLst>
            </p:cNvPr>
            <p:cNvSpPr/>
            <p:nvPr/>
          </p:nvSpPr>
          <p:spPr>
            <a:xfrm>
              <a:off x="3728335" y="3166665"/>
              <a:ext cx="210790" cy="198068"/>
            </a:xfrm>
            <a:custGeom>
              <a:avLst/>
              <a:gdLst/>
              <a:ahLst/>
              <a:cxnLst/>
              <a:rect l="l" t="t" r="r" b="b"/>
              <a:pathLst>
                <a:path w="17680" h="16613" extrusionOk="0">
                  <a:moveTo>
                    <a:pt x="3737" y="0"/>
                  </a:moveTo>
                  <a:lnTo>
                    <a:pt x="1" y="901"/>
                  </a:lnTo>
                  <a:cubicBezTo>
                    <a:pt x="234" y="2002"/>
                    <a:pt x="534" y="2969"/>
                    <a:pt x="868" y="3970"/>
                  </a:cubicBezTo>
                  <a:cubicBezTo>
                    <a:pt x="1168" y="4971"/>
                    <a:pt x="1535" y="5971"/>
                    <a:pt x="1935" y="6972"/>
                  </a:cubicBezTo>
                  <a:cubicBezTo>
                    <a:pt x="2302" y="7939"/>
                    <a:pt x="2736" y="8907"/>
                    <a:pt x="3170" y="9874"/>
                  </a:cubicBezTo>
                  <a:cubicBezTo>
                    <a:pt x="3403" y="10374"/>
                    <a:pt x="3637" y="10841"/>
                    <a:pt x="3870" y="11308"/>
                  </a:cubicBezTo>
                  <a:cubicBezTo>
                    <a:pt x="4003" y="11542"/>
                    <a:pt x="4137" y="11775"/>
                    <a:pt x="4237" y="12009"/>
                  </a:cubicBezTo>
                  <a:lnTo>
                    <a:pt x="4437" y="12376"/>
                  </a:lnTo>
                  <a:lnTo>
                    <a:pt x="4537" y="12543"/>
                  </a:lnTo>
                  <a:cubicBezTo>
                    <a:pt x="4604" y="12643"/>
                    <a:pt x="4637" y="12743"/>
                    <a:pt x="4737" y="12843"/>
                  </a:cubicBezTo>
                  <a:cubicBezTo>
                    <a:pt x="5138" y="13477"/>
                    <a:pt x="5705" y="13977"/>
                    <a:pt x="6372" y="14344"/>
                  </a:cubicBezTo>
                  <a:cubicBezTo>
                    <a:pt x="6906" y="14677"/>
                    <a:pt x="7439" y="14911"/>
                    <a:pt x="8006" y="15144"/>
                  </a:cubicBezTo>
                  <a:cubicBezTo>
                    <a:pt x="9040" y="15511"/>
                    <a:pt x="10108" y="15812"/>
                    <a:pt x="11209" y="16012"/>
                  </a:cubicBezTo>
                  <a:cubicBezTo>
                    <a:pt x="13277" y="16412"/>
                    <a:pt x="15378" y="16612"/>
                    <a:pt x="17513" y="16612"/>
                  </a:cubicBezTo>
                  <a:lnTo>
                    <a:pt x="17680" y="14744"/>
                  </a:lnTo>
                  <a:cubicBezTo>
                    <a:pt x="15745" y="14311"/>
                    <a:pt x="13777" y="13844"/>
                    <a:pt x="11909" y="13243"/>
                  </a:cubicBezTo>
                  <a:cubicBezTo>
                    <a:pt x="11008" y="12943"/>
                    <a:pt x="10108" y="12609"/>
                    <a:pt x="9274" y="12209"/>
                  </a:cubicBezTo>
                  <a:cubicBezTo>
                    <a:pt x="8874" y="12042"/>
                    <a:pt x="8540" y="11809"/>
                    <a:pt x="8173" y="11575"/>
                  </a:cubicBezTo>
                  <a:cubicBezTo>
                    <a:pt x="7973" y="11408"/>
                    <a:pt x="7773" y="11208"/>
                    <a:pt x="7606" y="11008"/>
                  </a:cubicBezTo>
                  <a:lnTo>
                    <a:pt x="7606" y="10941"/>
                  </a:lnTo>
                  <a:lnTo>
                    <a:pt x="7539" y="10808"/>
                  </a:lnTo>
                  <a:lnTo>
                    <a:pt x="7406" y="10474"/>
                  </a:lnTo>
                  <a:cubicBezTo>
                    <a:pt x="7306" y="10241"/>
                    <a:pt x="7172" y="10007"/>
                    <a:pt x="7106" y="9807"/>
                  </a:cubicBezTo>
                  <a:cubicBezTo>
                    <a:pt x="6906" y="9340"/>
                    <a:pt x="6705" y="8873"/>
                    <a:pt x="6539" y="8440"/>
                  </a:cubicBezTo>
                  <a:cubicBezTo>
                    <a:pt x="6172" y="7506"/>
                    <a:pt x="5805" y="6572"/>
                    <a:pt x="5471" y="5638"/>
                  </a:cubicBezTo>
                  <a:cubicBezTo>
                    <a:pt x="5171" y="4704"/>
                    <a:pt x="4871" y="3770"/>
                    <a:pt x="4571" y="2836"/>
                  </a:cubicBezTo>
                  <a:cubicBezTo>
                    <a:pt x="4270" y="1868"/>
                    <a:pt x="3970" y="901"/>
                    <a:pt x="3737" y="0"/>
                  </a:cubicBezTo>
                  <a:close/>
                </a:path>
              </a:pathLst>
            </a:custGeom>
            <a:solidFill>
              <a:srgbClr val="E9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382;p74">
              <a:extLst>
                <a:ext uri="{FF2B5EF4-FFF2-40B4-BE49-F238E27FC236}">
                  <a16:creationId xmlns:a16="http://schemas.microsoft.com/office/drawing/2014/main" id="{798C677C-4C9F-B08B-4A86-FD0A80467437}"/>
                </a:ext>
              </a:extLst>
            </p:cNvPr>
            <p:cNvSpPr/>
            <p:nvPr/>
          </p:nvSpPr>
          <p:spPr>
            <a:xfrm>
              <a:off x="3928773" y="3333693"/>
              <a:ext cx="37401" cy="33765"/>
            </a:xfrm>
            <a:custGeom>
              <a:avLst/>
              <a:gdLst/>
              <a:ahLst/>
              <a:cxnLst/>
              <a:rect l="l" t="t" r="r" b="b"/>
              <a:pathLst>
                <a:path w="3137" h="2832" extrusionOk="0">
                  <a:moveTo>
                    <a:pt x="2736" y="0"/>
                  </a:moveTo>
                  <a:lnTo>
                    <a:pt x="267" y="968"/>
                  </a:lnTo>
                  <a:lnTo>
                    <a:pt x="1" y="2068"/>
                  </a:lnTo>
                  <a:cubicBezTo>
                    <a:pt x="346" y="2649"/>
                    <a:pt x="866" y="2831"/>
                    <a:pt x="1383" y="2831"/>
                  </a:cubicBezTo>
                  <a:cubicBezTo>
                    <a:pt x="2263" y="2831"/>
                    <a:pt x="3136" y="2302"/>
                    <a:pt x="3136" y="2302"/>
                  </a:cubicBezTo>
                  <a:lnTo>
                    <a:pt x="2736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383;p74">
              <a:extLst>
                <a:ext uri="{FF2B5EF4-FFF2-40B4-BE49-F238E27FC236}">
                  <a16:creationId xmlns:a16="http://schemas.microsoft.com/office/drawing/2014/main" id="{669F1F38-716B-AF3A-F51C-B7D4FC85B01A}"/>
                </a:ext>
              </a:extLst>
            </p:cNvPr>
            <p:cNvSpPr/>
            <p:nvPr/>
          </p:nvSpPr>
          <p:spPr>
            <a:xfrm>
              <a:off x="3961381" y="3333693"/>
              <a:ext cx="23881" cy="27446"/>
            </a:xfrm>
            <a:custGeom>
              <a:avLst/>
              <a:gdLst/>
              <a:ahLst/>
              <a:cxnLst/>
              <a:rect l="l" t="t" r="r" b="b"/>
              <a:pathLst>
                <a:path w="2003" h="2302" extrusionOk="0">
                  <a:moveTo>
                    <a:pt x="1" y="0"/>
                  </a:moveTo>
                  <a:lnTo>
                    <a:pt x="401" y="2302"/>
                  </a:lnTo>
                  <a:lnTo>
                    <a:pt x="2002" y="1935"/>
                  </a:lnTo>
                  <a:lnTo>
                    <a:pt x="1202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384;p74">
              <a:extLst>
                <a:ext uri="{FF2B5EF4-FFF2-40B4-BE49-F238E27FC236}">
                  <a16:creationId xmlns:a16="http://schemas.microsoft.com/office/drawing/2014/main" id="{08BCD996-8444-D2D8-6FDE-00C925111A54}"/>
                </a:ext>
              </a:extLst>
            </p:cNvPr>
            <p:cNvSpPr/>
            <p:nvPr/>
          </p:nvSpPr>
          <p:spPr>
            <a:xfrm>
              <a:off x="3708853" y="3137742"/>
              <a:ext cx="90289" cy="122790"/>
            </a:xfrm>
            <a:custGeom>
              <a:avLst/>
              <a:gdLst/>
              <a:ahLst/>
              <a:cxnLst/>
              <a:rect l="l" t="t" r="r" b="b"/>
              <a:pathLst>
                <a:path w="7573" h="10299" extrusionOk="0">
                  <a:moveTo>
                    <a:pt x="3456" y="1"/>
                  </a:moveTo>
                  <a:cubicBezTo>
                    <a:pt x="2677" y="1"/>
                    <a:pt x="1657" y="1448"/>
                    <a:pt x="867" y="2793"/>
                  </a:cubicBezTo>
                  <a:cubicBezTo>
                    <a:pt x="0" y="4328"/>
                    <a:pt x="2669" y="10299"/>
                    <a:pt x="2669" y="10299"/>
                  </a:cubicBezTo>
                  <a:lnTo>
                    <a:pt x="7572" y="6296"/>
                  </a:lnTo>
                  <a:cubicBezTo>
                    <a:pt x="7239" y="4528"/>
                    <a:pt x="5871" y="1459"/>
                    <a:pt x="3769" y="91"/>
                  </a:cubicBezTo>
                  <a:cubicBezTo>
                    <a:pt x="3671" y="30"/>
                    <a:pt x="3566" y="1"/>
                    <a:pt x="3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385;p74">
              <a:extLst>
                <a:ext uri="{FF2B5EF4-FFF2-40B4-BE49-F238E27FC236}">
                  <a16:creationId xmlns:a16="http://schemas.microsoft.com/office/drawing/2014/main" id="{09675A45-5689-1869-E9B4-FE42EE3DEC1C}"/>
                </a:ext>
              </a:extLst>
            </p:cNvPr>
            <p:cNvSpPr/>
            <p:nvPr/>
          </p:nvSpPr>
          <p:spPr>
            <a:xfrm>
              <a:off x="3673051" y="3595764"/>
              <a:ext cx="191308" cy="607702"/>
            </a:xfrm>
            <a:custGeom>
              <a:avLst/>
              <a:gdLst/>
              <a:ahLst/>
              <a:cxnLst/>
              <a:rect l="l" t="t" r="r" b="b"/>
              <a:pathLst>
                <a:path w="16046" h="50971" extrusionOk="0">
                  <a:moveTo>
                    <a:pt x="8073" y="1"/>
                  </a:moveTo>
                  <a:lnTo>
                    <a:pt x="1" y="2336"/>
                  </a:lnTo>
                  <a:lnTo>
                    <a:pt x="701" y="4371"/>
                  </a:lnTo>
                  <a:lnTo>
                    <a:pt x="2903" y="11109"/>
                  </a:lnTo>
                  <a:lnTo>
                    <a:pt x="3170" y="11876"/>
                  </a:lnTo>
                  <a:lnTo>
                    <a:pt x="4638" y="16279"/>
                  </a:lnTo>
                  <a:lnTo>
                    <a:pt x="7139" y="23851"/>
                  </a:lnTo>
                  <a:cubicBezTo>
                    <a:pt x="7473" y="35393"/>
                    <a:pt x="13777" y="50971"/>
                    <a:pt x="13777" y="50971"/>
                  </a:cubicBezTo>
                  <a:lnTo>
                    <a:pt x="16046" y="50403"/>
                  </a:lnTo>
                  <a:cubicBezTo>
                    <a:pt x="15212" y="39062"/>
                    <a:pt x="12977" y="25419"/>
                    <a:pt x="11109" y="15178"/>
                  </a:cubicBezTo>
                  <a:cubicBezTo>
                    <a:pt x="10809" y="13577"/>
                    <a:pt x="10508" y="12043"/>
                    <a:pt x="10242" y="10642"/>
                  </a:cubicBezTo>
                  <a:lnTo>
                    <a:pt x="9875" y="8707"/>
                  </a:lnTo>
                  <a:cubicBezTo>
                    <a:pt x="9274" y="5638"/>
                    <a:pt x="8774" y="3203"/>
                    <a:pt x="8440" y="1702"/>
                  </a:cubicBezTo>
                  <a:cubicBezTo>
                    <a:pt x="8207" y="601"/>
                    <a:pt x="8073" y="1"/>
                    <a:pt x="8073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386;p74">
              <a:extLst>
                <a:ext uri="{FF2B5EF4-FFF2-40B4-BE49-F238E27FC236}">
                  <a16:creationId xmlns:a16="http://schemas.microsoft.com/office/drawing/2014/main" id="{C3ECA1C2-9068-3163-C18F-10D65A2F14D2}"/>
                </a:ext>
              </a:extLst>
            </p:cNvPr>
            <p:cNvSpPr/>
            <p:nvPr/>
          </p:nvSpPr>
          <p:spPr>
            <a:xfrm>
              <a:off x="3541023" y="3586226"/>
              <a:ext cx="105800" cy="610873"/>
            </a:xfrm>
            <a:custGeom>
              <a:avLst/>
              <a:gdLst/>
              <a:ahLst/>
              <a:cxnLst/>
              <a:rect l="l" t="t" r="r" b="b"/>
              <a:pathLst>
                <a:path w="8874" h="51237" extrusionOk="0">
                  <a:moveTo>
                    <a:pt x="8340" y="0"/>
                  </a:moveTo>
                  <a:lnTo>
                    <a:pt x="0" y="934"/>
                  </a:lnTo>
                  <a:lnTo>
                    <a:pt x="534" y="4403"/>
                  </a:lnTo>
                  <a:lnTo>
                    <a:pt x="1301" y="9540"/>
                  </a:lnTo>
                  <a:lnTo>
                    <a:pt x="1435" y="10508"/>
                  </a:lnTo>
                  <a:lnTo>
                    <a:pt x="1968" y="14010"/>
                  </a:lnTo>
                  <a:lnTo>
                    <a:pt x="3336" y="23317"/>
                  </a:lnTo>
                  <a:cubicBezTo>
                    <a:pt x="1702" y="34758"/>
                    <a:pt x="5304" y="51237"/>
                    <a:pt x="5304" y="51237"/>
                  </a:cubicBezTo>
                  <a:lnTo>
                    <a:pt x="7606" y="51003"/>
                  </a:lnTo>
                  <a:cubicBezTo>
                    <a:pt x="8807" y="38728"/>
                    <a:pt x="8873" y="23450"/>
                    <a:pt x="8707" y="12843"/>
                  </a:cubicBezTo>
                  <a:cubicBezTo>
                    <a:pt x="8673" y="11175"/>
                    <a:pt x="8640" y="9640"/>
                    <a:pt x="8607" y="8239"/>
                  </a:cubicBezTo>
                  <a:lnTo>
                    <a:pt x="8607" y="8039"/>
                  </a:lnTo>
                  <a:cubicBezTo>
                    <a:pt x="8540" y="5271"/>
                    <a:pt x="8473" y="3069"/>
                    <a:pt x="8440" y="1668"/>
                  </a:cubicBezTo>
                  <a:lnTo>
                    <a:pt x="8340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387;p74">
              <a:extLst>
                <a:ext uri="{FF2B5EF4-FFF2-40B4-BE49-F238E27FC236}">
                  <a16:creationId xmlns:a16="http://schemas.microsoft.com/office/drawing/2014/main" id="{391A7200-5312-6553-EC84-A64FE237AD4A}"/>
                </a:ext>
              </a:extLst>
            </p:cNvPr>
            <p:cNvSpPr/>
            <p:nvPr/>
          </p:nvSpPr>
          <p:spPr>
            <a:xfrm>
              <a:off x="3485345" y="3334492"/>
              <a:ext cx="297097" cy="346289"/>
            </a:xfrm>
            <a:custGeom>
              <a:avLst/>
              <a:gdLst/>
              <a:ahLst/>
              <a:cxnLst/>
              <a:rect l="l" t="t" r="r" b="b"/>
              <a:pathLst>
                <a:path w="24919" h="29045" extrusionOk="0">
                  <a:moveTo>
                    <a:pt x="5004" y="0"/>
                  </a:moveTo>
                  <a:cubicBezTo>
                    <a:pt x="5004" y="0"/>
                    <a:pt x="0" y="11708"/>
                    <a:pt x="4670" y="28687"/>
                  </a:cubicBezTo>
                  <a:cubicBezTo>
                    <a:pt x="4670" y="28687"/>
                    <a:pt x="5729" y="29045"/>
                    <a:pt x="8217" y="29045"/>
                  </a:cubicBezTo>
                  <a:cubicBezTo>
                    <a:pt x="9604" y="29045"/>
                    <a:pt x="11436" y="28934"/>
                    <a:pt x="13777" y="28587"/>
                  </a:cubicBezTo>
                  <a:cubicBezTo>
                    <a:pt x="17613" y="27987"/>
                    <a:pt x="21316" y="26953"/>
                    <a:pt x="24918" y="25485"/>
                  </a:cubicBezTo>
                  <a:cubicBezTo>
                    <a:pt x="22083" y="11708"/>
                    <a:pt x="19548" y="5471"/>
                    <a:pt x="19548" y="5471"/>
                  </a:cubicBezTo>
                  <a:lnTo>
                    <a:pt x="19448" y="1601"/>
                  </a:lnTo>
                  <a:lnTo>
                    <a:pt x="50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388;p74">
              <a:extLst>
                <a:ext uri="{FF2B5EF4-FFF2-40B4-BE49-F238E27FC236}">
                  <a16:creationId xmlns:a16="http://schemas.microsoft.com/office/drawing/2014/main" id="{D61D28B7-C4C3-8D01-7CBF-52A8FA31B177}"/>
                </a:ext>
              </a:extLst>
            </p:cNvPr>
            <p:cNvSpPr/>
            <p:nvPr/>
          </p:nvSpPr>
          <p:spPr>
            <a:xfrm>
              <a:off x="3577612" y="4189673"/>
              <a:ext cx="133234" cy="55130"/>
            </a:xfrm>
            <a:custGeom>
              <a:avLst/>
              <a:gdLst/>
              <a:ahLst/>
              <a:cxnLst/>
              <a:rect l="l" t="t" r="r" b="b"/>
              <a:pathLst>
                <a:path w="11175" h="4624" extrusionOk="0">
                  <a:moveTo>
                    <a:pt x="2324" y="1"/>
                  </a:moveTo>
                  <a:cubicBezTo>
                    <a:pt x="1653" y="1"/>
                    <a:pt x="1101" y="36"/>
                    <a:pt x="1101" y="154"/>
                  </a:cubicBezTo>
                  <a:cubicBezTo>
                    <a:pt x="1034" y="3156"/>
                    <a:pt x="0" y="4624"/>
                    <a:pt x="1701" y="4624"/>
                  </a:cubicBezTo>
                  <a:lnTo>
                    <a:pt x="7572" y="4624"/>
                  </a:lnTo>
                  <a:cubicBezTo>
                    <a:pt x="9974" y="4624"/>
                    <a:pt x="11175" y="3356"/>
                    <a:pt x="9040" y="2822"/>
                  </a:cubicBezTo>
                  <a:cubicBezTo>
                    <a:pt x="6905" y="2322"/>
                    <a:pt x="4704" y="87"/>
                    <a:pt x="4704" y="87"/>
                  </a:cubicBezTo>
                  <a:cubicBezTo>
                    <a:pt x="4704" y="87"/>
                    <a:pt x="3369" y="1"/>
                    <a:pt x="23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389;p74">
              <a:extLst>
                <a:ext uri="{FF2B5EF4-FFF2-40B4-BE49-F238E27FC236}">
                  <a16:creationId xmlns:a16="http://schemas.microsoft.com/office/drawing/2014/main" id="{98218939-3DFF-6D76-9FC1-37C9E6982878}"/>
                </a:ext>
              </a:extLst>
            </p:cNvPr>
            <p:cNvSpPr/>
            <p:nvPr/>
          </p:nvSpPr>
          <p:spPr>
            <a:xfrm>
              <a:off x="3638059" y="4181363"/>
              <a:ext cx="23869" cy="20089"/>
            </a:xfrm>
            <a:custGeom>
              <a:avLst/>
              <a:gdLst/>
              <a:ahLst/>
              <a:cxnLst/>
              <a:rect l="l" t="t" r="r" b="b"/>
              <a:pathLst>
                <a:path w="2002" h="1685" extrusionOk="0">
                  <a:moveTo>
                    <a:pt x="1001" y="184"/>
                  </a:moveTo>
                  <a:cubicBezTo>
                    <a:pt x="1068" y="184"/>
                    <a:pt x="1101" y="217"/>
                    <a:pt x="1168" y="217"/>
                  </a:cubicBezTo>
                  <a:cubicBezTo>
                    <a:pt x="1201" y="250"/>
                    <a:pt x="1301" y="284"/>
                    <a:pt x="1301" y="350"/>
                  </a:cubicBezTo>
                  <a:cubicBezTo>
                    <a:pt x="1301" y="517"/>
                    <a:pt x="768" y="784"/>
                    <a:pt x="234" y="984"/>
                  </a:cubicBezTo>
                  <a:cubicBezTo>
                    <a:pt x="367" y="684"/>
                    <a:pt x="568" y="417"/>
                    <a:pt x="868" y="217"/>
                  </a:cubicBezTo>
                  <a:cubicBezTo>
                    <a:pt x="901" y="184"/>
                    <a:pt x="935" y="184"/>
                    <a:pt x="1001" y="184"/>
                  </a:cubicBezTo>
                  <a:close/>
                  <a:moveTo>
                    <a:pt x="1189" y="1076"/>
                  </a:moveTo>
                  <a:cubicBezTo>
                    <a:pt x="1368" y="1076"/>
                    <a:pt x="1528" y="1098"/>
                    <a:pt x="1635" y="1151"/>
                  </a:cubicBezTo>
                  <a:cubicBezTo>
                    <a:pt x="1668" y="1151"/>
                    <a:pt x="1735" y="1218"/>
                    <a:pt x="1735" y="1251"/>
                  </a:cubicBezTo>
                  <a:cubicBezTo>
                    <a:pt x="1768" y="1418"/>
                    <a:pt x="1702" y="1451"/>
                    <a:pt x="1702" y="1451"/>
                  </a:cubicBezTo>
                  <a:cubicBezTo>
                    <a:pt x="1664" y="1481"/>
                    <a:pt x="1603" y="1494"/>
                    <a:pt x="1524" y="1494"/>
                  </a:cubicBezTo>
                  <a:cubicBezTo>
                    <a:pt x="1254" y="1494"/>
                    <a:pt x="781" y="1339"/>
                    <a:pt x="367" y="1184"/>
                  </a:cubicBezTo>
                  <a:cubicBezTo>
                    <a:pt x="608" y="1124"/>
                    <a:pt x="920" y="1076"/>
                    <a:pt x="1189" y="1076"/>
                  </a:cubicBezTo>
                  <a:close/>
                  <a:moveTo>
                    <a:pt x="1022" y="0"/>
                  </a:moveTo>
                  <a:cubicBezTo>
                    <a:pt x="943" y="0"/>
                    <a:pt x="868" y="17"/>
                    <a:pt x="801" y="50"/>
                  </a:cubicBezTo>
                  <a:cubicBezTo>
                    <a:pt x="301" y="250"/>
                    <a:pt x="1" y="1084"/>
                    <a:pt x="1" y="1118"/>
                  </a:cubicBezTo>
                  <a:cubicBezTo>
                    <a:pt x="1" y="1151"/>
                    <a:pt x="1" y="1184"/>
                    <a:pt x="1" y="1218"/>
                  </a:cubicBezTo>
                  <a:lnTo>
                    <a:pt x="34" y="1218"/>
                  </a:lnTo>
                  <a:cubicBezTo>
                    <a:pt x="501" y="1451"/>
                    <a:pt x="1001" y="1618"/>
                    <a:pt x="1535" y="1685"/>
                  </a:cubicBezTo>
                  <a:cubicBezTo>
                    <a:pt x="1635" y="1685"/>
                    <a:pt x="1735" y="1685"/>
                    <a:pt x="1835" y="1618"/>
                  </a:cubicBezTo>
                  <a:cubicBezTo>
                    <a:pt x="1969" y="1518"/>
                    <a:pt x="2002" y="1351"/>
                    <a:pt x="1935" y="1218"/>
                  </a:cubicBezTo>
                  <a:cubicBezTo>
                    <a:pt x="1902" y="1118"/>
                    <a:pt x="1835" y="1018"/>
                    <a:pt x="1735" y="984"/>
                  </a:cubicBezTo>
                  <a:cubicBezTo>
                    <a:pt x="1560" y="909"/>
                    <a:pt x="1347" y="872"/>
                    <a:pt x="1139" y="872"/>
                  </a:cubicBezTo>
                  <a:cubicBezTo>
                    <a:pt x="1070" y="872"/>
                    <a:pt x="1001" y="876"/>
                    <a:pt x="935" y="884"/>
                  </a:cubicBezTo>
                  <a:cubicBezTo>
                    <a:pt x="1235" y="751"/>
                    <a:pt x="1502" y="551"/>
                    <a:pt x="1502" y="350"/>
                  </a:cubicBezTo>
                  <a:cubicBezTo>
                    <a:pt x="1502" y="250"/>
                    <a:pt x="1435" y="150"/>
                    <a:pt x="1268" y="50"/>
                  </a:cubicBezTo>
                  <a:cubicBezTo>
                    <a:pt x="1185" y="17"/>
                    <a:pt x="1101" y="0"/>
                    <a:pt x="10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390;p74">
              <a:extLst>
                <a:ext uri="{FF2B5EF4-FFF2-40B4-BE49-F238E27FC236}">
                  <a16:creationId xmlns:a16="http://schemas.microsoft.com/office/drawing/2014/main" id="{BB0AEF94-FE42-5A79-8D29-6AC15739AB1B}"/>
                </a:ext>
              </a:extLst>
            </p:cNvPr>
            <p:cNvSpPr/>
            <p:nvPr/>
          </p:nvSpPr>
          <p:spPr>
            <a:xfrm>
              <a:off x="3816226" y="4189673"/>
              <a:ext cx="133639" cy="55130"/>
            </a:xfrm>
            <a:custGeom>
              <a:avLst/>
              <a:gdLst/>
              <a:ahLst/>
              <a:cxnLst/>
              <a:rect l="l" t="t" r="r" b="b"/>
              <a:pathLst>
                <a:path w="11209" h="4624" extrusionOk="0">
                  <a:moveTo>
                    <a:pt x="2358" y="1"/>
                  </a:moveTo>
                  <a:cubicBezTo>
                    <a:pt x="1686" y="1"/>
                    <a:pt x="1135" y="36"/>
                    <a:pt x="1135" y="154"/>
                  </a:cubicBezTo>
                  <a:cubicBezTo>
                    <a:pt x="1068" y="3156"/>
                    <a:pt x="1" y="4624"/>
                    <a:pt x="1702" y="4624"/>
                  </a:cubicBezTo>
                  <a:lnTo>
                    <a:pt x="7606" y="4624"/>
                  </a:lnTo>
                  <a:cubicBezTo>
                    <a:pt x="10008" y="4624"/>
                    <a:pt x="11209" y="3356"/>
                    <a:pt x="9074" y="2822"/>
                  </a:cubicBezTo>
                  <a:cubicBezTo>
                    <a:pt x="6939" y="2322"/>
                    <a:pt x="4737" y="87"/>
                    <a:pt x="4737" y="87"/>
                  </a:cubicBezTo>
                  <a:cubicBezTo>
                    <a:pt x="4737" y="87"/>
                    <a:pt x="3402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2391;p74">
              <a:extLst>
                <a:ext uri="{FF2B5EF4-FFF2-40B4-BE49-F238E27FC236}">
                  <a16:creationId xmlns:a16="http://schemas.microsoft.com/office/drawing/2014/main" id="{30A6AA2A-7637-1EB8-EC67-E769E27664FB}"/>
                </a:ext>
              </a:extLst>
            </p:cNvPr>
            <p:cNvSpPr/>
            <p:nvPr/>
          </p:nvSpPr>
          <p:spPr>
            <a:xfrm>
              <a:off x="3876672" y="4181363"/>
              <a:ext cx="23881" cy="20089"/>
            </a:xfrm>
            <a:custGeom>
              <a:avLst/>
              <a:gdLst/>
              <a:ahLst/>
              <a:cxnLst/>
              <a:rect l="l" t="t" r="r" b="b"/>
              <a:pathLst>
                <a:path w="2003" h="1685" extrusionOk="0">
                  <a:moveTo>
                    <a:pt x="1035" y="184"/>
                  </a:moveTo>
                  <a:cubicBezTo>
                    <a:pt x="1102" y="184"/>
                    <a:pt x="1135" y="217"/>
                    <a:pt x="1168" y="217"/>
                  </a:cubicBezTo>
                  <a:cubicBezTo>
                    <a:pt x="1235" y="250"/>
                    <a:pt x="1302" y="284"/>
                    <a:pt x="1302" y="350"/>
                  </a:cubicBezTo>
                  <a:cubicBezTo>
                    <a:pt x="1302" y="517"/>
                    <a:pt x="801" y="784"/>
                    <a:pt x="268" y="984"/>
                  </a:cubicBezTo>
                  <a:cubicBezTo>
                    <a:pt x="368" y="684"/>
                    <a:pt x="601" y="417"/>
                    <a:pt x="868" y="217"/>
                  </a:cubicBezTo>
                  <a:cubicBezTo>
                    <a:pt x="935" y="184"/>
                    <a:pt x="968" y="184"/>
                    <a:pt x="1035" y="184"/>
                  </a:cubicBezTo>
                  <a:close/>
                  <a:moveTo>
                    <a:pt x="1220" y="1076"/>
                  </a:moveTo>
                  <a:cubicBezTo>
                    <a:pt x="1402" y="1076"/>
                    <a:pt x="1562" y="1098"/>
                    <a:pt x="1669" y="1151"/>
                  </a:cubicBezTo>
                  <a:cubicBezTo>
                    <a:pt x="1702" y="1151"/>
                    <a:pt x="1735" y="1218"/>
                    <a:pt x="1769" y="1251"/>
                  </a:cubicBezTo>
                  <a:cubicBezTo>
                    <a:pt x="1802" y="1418"/>
                    <a:pt x="1735" y="1451"/>
                    <a:pt x="1735" y="1451"/>
                  </a:cubicBezTo>
                  <a:cubicBezTo>
                    <a:pt x="1698" y="1481"/>
                    <a:pt x="1635" y="1494"/>
                    <a:pt x="1554" y="1494"/>
                  </a:cubicBezTo>
                  <a:cubicBezTo>
                    <a:pt x="1275" y="1494"/>
                    <a:pt x="781" y="1339"/>
                    <a:pt x="368" y="1184"/>
                  </a:cubicBezTo>
                  <a:cubicBezTo>
                    <a:pt x="628" y="1124"/>
                    <a:pt x="948" y="1076"/>
                    <a:pt x="1220" y="1076"/>
                  </a:cubicBezTo>
                  <a:close/>
                  <a:moveTo>
                    <a:pt x="1052" y="0"/>
                  </a:moveTo>
                  <a:cubicBezTo>
                    <a:pt x="977" y="0"/>
                    <a:pt x="901" y="17"/>
                    <a:pt x="835" y="50"/>
                  </a:cubicBezTo>
                  <a:cubicBezTo>
                    <a:pt x="334" y="250"/>
                    <a:pt x="34" y="1084"/>
                    <a:pt x="34" y="1118"/>
                  </a:cubicBezTo>
                  <a:cubicBezTo>
                    <a:pt x="1" y="1151"/>
                    <a:pt x="1" y="1184"/>
                    <a:pt x="34" y="1218"/>
                  </a:cubicBezTo>
                  <a:lnTo>
                    <a:pt x="68" y="1218"/>
                  </a:lnTo>
                  <a:cubicBezTo>
                    <a:pt x="535" y="1451"/>
                    <a:pt x="1035" y="1618"/>
                    <a:pt x="1535" y="1685"/>
                  </a:cubicBezTo>
                  <a:cubicBezTo>
                    <a:pt x="1669" y="1685"/>
                    <a:pt x="1769" y="1685"/>
                    <a:pt x="1869" y="1618"/>
                  </a:cubicBezTo>
                  <a:cubicBezTo>
                    <a:pt x="1969" y="1518"/>
                    <a:pt x="2002" y="1351"/>
                    <a:pt x="1969" y="1218"/>
                  </a:cubicBezTo>
                  <a:cubicBezTo>
                    <a:pt x="1936" y="1118"/>
                    <a:pt x="1869" y="1018"/>
                    <a:pt x="1769" y="984"/>
                  </a:cubicBezTo>
                  <a:cubicBezTo>
                    <a:pt x="1569" y="909"/>
                    <a:pt x="1368" y="872"/>
                    <a:pt x="1168" y="872"/>
                  </a:cubicBezTo>
                  <a:cubicBezTo>
                    <a:pt x="1102" y="872"/>
                    <a:pt x="1035" y="876"/>
                    <a:pt x="968" y="884"/>
                  </a:cubicBezTo>
                  <a:cubicBezTo>
                    <a:pt x="1268" y="751"/>
                    <a:pt x="1502" y="551"/>
                    <a:pt x="1502" y="350"/>
                  </a:cubicBezTo>
                  <a:cubicBezTo>
                    <a:pt x="1535" y="250"/>
                    <a:pt x="1435" y="150"/>
                    <a:pt x="1268" y="50"/>
                  </a:cubicBezTo>
                  <a:cubicBezTo>
                    <a:pt x="1202" y="17"/>
                    <a:pt x="1127" y="0"/>
                    <a:pt x="10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2392;p74">
              <a:extLst>
                <a:ext uri="{FF2B5EF4-FFF2-40B4-BE49-F238E27FC236}">
                  <a16:creationId xmlns:a16="http://schemas.microsoft.com/office/drawing/2014/main" id="{6DD07A3A-C59F-6A1D-84A3-B2143911EFCF}"/>
                </a:ext>
              </a:extLst>
            </p:cNvPr>
            <p:cNvSpPr/>
            <p:nvPr/>
          </p:nvSpPr>
          <p:spPr>
            <a:xfrm>
              <a:off x="3581582" y="3346414"/>
              <a:ext cx="91887" cy="29449"/>
            </a:xfrm>
            <a:custGeom>
              <a:avLst/>
              <a:gdLst/>
              <a:ahLst/>
              <a:cxnLst/>
              <a:rect l="l" t="t" r="r" b="b"/>
              <a:pathLst>
                <a:path w="7707" h="2470" extrusionOk="0">
                  <a:moveTo>
                    <a:pt x="234" y="1"/>
                  </a:moveTo>
                  <a:cubicBezTo>
                    <a:pt x="168" y="434"/>
                    <a:pt x="101" y="1102"/>
                    <a:pt x="1" y="1669"/>
                  </a:cubicBezTo>
                  <a:lnTo>
                    <a:pt x="7706" y="2469"/>
                  </a:lnTo>
                  <a:lnTo>
                    <a:pt x="7706" y="7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2393;p74">
              <a:extLst>
                <a:ext uri="{FF2B5EF4-FFF2-40B4-BE49-F238E27FC236}">
                  <a16:creationId xmlns:a16="http://schemas.microsoft.com/office/drawing/2014/main" id="{0BED65C4-6A3D-8A05-21B5-8D3485B2A1DA}"/>
                </a:ext>
              </a:extLst>
            </p:cNvPr>
            <p:cNvSpPr/>
            <p:nvPr/>
          </p:nvSpPr>
          <p:spPr>
            <a:xfrm>
              <a:off x="3680609" y="3355558"/>
              <a:ext cx="38200" cy="25073"/>
            </a:xfrm>
            <a:custGeom>
              <a:avLst/>
              <a:gdLst/>
              <a:ahLst/>
              <a:cxnLst/>
              <a:rect l="l" t="t" r="r" b="b"/>
              <a:pathLst>
                <a:path w="3204" h="2103" extrusionOk="0">
                  <a:moveTo>
                    <a:pt x="1" y="1"/>
                  </a:moveTo>
                  <a:lnTo>
                    <a:pt x="1" y="1769"/>
                  </a:lnTo>
                  <a:lnTo>
                    <a:pt x="3203" y="2102"/>
                  </a:lnTo>
                  <a:lnTo>
                    <a:pt x="3203" y="3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2394;p74">
              <a:extLst>
                <a:ext uri="{FF2B5EF4-FFF2-40B4-BE49-F238E27FC236}">
                  <a16:creationId xmlns:a16="http://schemas.microsoft.com/office/drawing/2014/main" id="{90FD92C7-87FD-84E2-7A30-4D5740DC917E}"/>
                </a:ext>
              </a:extLst>
            </p:cNvPr>
            <p:cNvSpPr/>
            <p:nvPr/>
          </p:nvSpPr>
          <p:spPr>
            <a:xfrm>
              <a:off x="3533857" y="3341645"/>
              <a:ext cx="43362" cy="23869"/>
            </a:xfrm>
            <a:custGeom>
              <a:avLst/>
              <a:gdLst/>
              <a:ahLst/>
              <a:cxnLst/>
              <a:rect l="l" t="t" r="r" b="b"/>
              <a:pathLst>
                <a:path w="3637" h="2002" extrusionOk="0">
                  <a:moveTo>
                    <a:pt x="401" y="0"/>
                  </a:moveTo>
                  <a:lnTo>
                    <a:pt x="1" y="1635"/>
                  </a:lnTo>
                  <a:lnTo>
                    <a:pt x="3337" y="2002"/>
                  </a:lnTo>
                  <a:lnTo>
                    <a:pt x="3637" y="334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2395;p74">
              <a:extLst>
                <a:ext uri="{FF2B5EF4-FFF2-40B4-BE49-F238E27FC236}">
                  <a16:creationId xmlns:a16="http://schemas.microsoft.com/office/drawing/2014/main" id="{DB84572A-A72A-7071-38BF-906EEDE338BB}"/>
                </a:ext>
              </a:extLst>
            </p:cNvPr>
            <p:cNvSpPr/>
            <p:nvPr/>
          </p:nvSpPr>
          <p:spPr>
            <a:xfrm>
              <a:off x="3498066" y="3093881"/>
              <a:ext cx="106599" cy="221532"/>
            </a:xfrm>
            <a:custGeom>
              <a:avLst/>
              <a:gdLst/>
              <a:ahLst/>
              <a:cxnLst/>
              <a:rect l="l" t="t" r="r" b="b"/>
              <a:pathLst>
                <a:path w="8941" h="18581" extrusionOk="0">
                  <a:moveTo>
                    <a:pt x="8941" y="1"/>
                  </a:moveTo>
                  <a:lnTo>
                    <a:pt x="8941" y="1"/>
                  </a:lnTo>
                  <a:cubicBezTo>
                    <a:pt x="5004" y="1369"/>
                    <a:pt x="1" y="18381"/>
                    <a:pt x="1" y="18381"/>
                  </a:cubicBezTo>
                  <a:lnTo>
                    <a:pt x="735" y="18581"/>
                  </a:lnTo>
                  <a:cubicBezTo>
                    <a:pt x="5438" y="3637"/>
                    <a:pt x="8940" y="1"/>
                    <a:pt x="8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2396;p74">
              <a:extLst>
                <a:ext uri="{FF2B5EF4-FFF2-40B4-BE49-F238E27FC236}">
                  <a16:creationId xmlns:a16="http://schemas.microsoft.com/office/drawing/2014/main" id="{7E304EBA-BB07-EEED-4001-45A2DD727D18}"/>
                </a:ext>
              </a:extLst>
            </p:cNvPr>
            <p:cNvSpPr/>
            <p:nvPr/>
          </p:nvSpPr>
          <p:spPr>
            <a:xfrm>
              <a:off x="3555341" y="2925816"/>
              <a:ext cx="197270" cy="257013"/>
            </a:xfrm>
            <a:custGeom>
              <a:avLst/>
              <a:gdLst/>
              <a:ahLst/>
              <a:cxnLst/>
              <a:rect l="l" t="t" r="r" b="b"/>
              <a:pathLst>
                <a:path w="16546" h="21557" extrusionOk="0">
                  <a:moveTo>
                    <a:pt x="13597" y="1"/>
                  </a:moveTo>
                  <a:cubicBezTo>
                    <a:pt x="5756" y="1"/>
                    <a:pt x="9453" y="8415"/>
                    <a:pt x="6071" y="11062"/>
                  </a:cubicBezTo>
                  <a:cubicBezTo>
                    <a:pt x="0" y="15799"/>
                    <a:pt x="3569" y="21203"/>
                    <a:pt x="6071" y="21503"/>
                  </a:cubicBezTo>
                  <a:cubicBezTo>
                    <a:pt x="6335" y="21539"/>
                    <a:pt x="6576" y="21556"/>
                    <a:pt x="6797" y="21556"/>
                  </a:cubicBezTo>
                  <a:cubicBezTo>
                    <a:pt x="10469" y="21556"/>
                    <a:pt x="8377" y="16809"/>
                    <a:pt x="12342" y="15299"/>
                  </a:cubicBezTo>
                  <a:cubicBezTo>
                    <a:pt x="16545" y="13664"/>
                    <a:pt x="16545" y="8828"/>
                    <a:pt x="16545" y="8828"/>
                  </a:cubicBezTo>
                  <a:cubicBezTo>
                    <a:pt x="14611" y="6292"/>
                    <a:pt x="14744" y="55"/>
                    <a:pt x="14744" y="55"/>
                  </a:cubicBezTo>
                  <a:cubicBezTo>
                    <a:pt x="14336" y="18"/>
                    <a:pt x="13955" y="1"/>
                    <a:pt x="135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5869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7"/>
          <p:cNvSpPr/>
          <p:nvPr/>
        </p:nvSpPr>
        <p:spPr>
          <a:xfrm>
            <a:off x="829912" y="2243331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47"/>
          <p:cNvSpPr/>
          <p:nvPr/>
        </p:nvSpPr>
        <p:spPr>
          <a:xfrm>
            <a:off x="829912" y="3573805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47"/>
          <p:cNvSpPr txBox="1">
            <a:spLocks noGrp="1"/>
          </p:cNvSpPr>
          <p:nvPr>
            <p:ph type="title" idx="4"/>
          </p:nvPr>
        </p:nvSpPr>
        <p:spPr>
          <a:xfrm>
            <a:off x="1637087" y="2069575"/>
            <a:ext cx="28671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 NF</a:t>
            </a:r>
            <a:endParaRPr dirty="0"/>
          </a:p>
        </p:txBody>
      </p:sp>
      <p:sp>
        <p:nvSpPr>
          <p:cNvPr id="1088" name="Google Shape;1088;p47"/>
          <p:cNvSpPr txBox="1">
            <a:spLocks noGrp="1"/>
          </p:cNvSpPr>
          <p:nvPr>
            <p:ph type="subTitle" idx="5"/>
          </p:nvPr>
        </p:nvSpPr>
        <p:spPr>
          <a:xfrm>
            <a:off x="1635107" y="252373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Remove partial dependencies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0" name="Google Shape;1090;p47"/>
          <p:cNvSpPr txBox="1">
            <a:spLocks noGrp="1"/>
          </p:cNvSpPr>
          <p:nvPr>
            <p:ph type="title"/>
          </p:nvPr>
        </p:nvSpPr>
        <p:spPr>
          <a:xfrm>
            <a:off x="1637087" y="714544"/>
            <a:ext cx="28671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 NF</a:t>
            </a:r>
            <a:endParaRPr dirty="0"/>
          </a:p>
        </p:txBody>
      </p:sp>
      <p:sp>
        <p:nvSpPr>
          <p:cNvPr id="1091" name="Google Shape;1091;p47"/>
          <p:cNvSpPr txBox="1">
            <a:spLocks noGrp="1"/>
          </p:cNvSpPr>
          <p:nvPr>
            <p:ph type="subTitle" idx="1"/>
          </p:nvPr>
        </p:nvSpPr>
        <p:spPr>
          <a:xfrm>
            <a:off x="1653063" y="1241394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Identify repeating attributes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2" name="Google Shape;1092;p47"/>
          <p:cNvSpPr txBox="1">
            <a:spLocks noGrp="1"/>
          </p:cNvSpPr>
          <p:nvPr>
            <p:ph type="title" idx="2"/>
          </p:nvPr>
        </p:nvSpPr>
        <p:spPr>
          <a:xfrm>
            <a:off x="1626688" y="3337964"/>
            <a:ext cx="28671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 NF</a:t>
            </a:r>
            <a:endParaRPr dirty="0"/>
          </a:p>
        </p:txBody>
      </p:sp>
      <p:sp>
        <p:nvSpPr>
          <p:cNvPr id="1093" name="Google Shape;1093;p47"/>
          <p:cNvSpPr txBox="1">
            <a:spLocks noGrp="1"/>
          </p:cNvSpPr>
          <p:nvPr>
            <p:ph type="subTitle" idx="3"/>
          </p:nvPr>
        </p:nvSpPr>
        <p:spPr>
          <a:xfrm>
            <a:off x="1653063" y="3942720"/>
            <a:ext cx="301568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Remove the tables dependent on non key attributes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98" name="Google Shape;1098;p47"/>
          <p:cNvGrpSpPr/>
          <p:nvPr/>
        </p:nvGrpSpPr>
        <p:grpSpPr>
          <a:xfrm>
            <a:off x="992837" y="2390393"/>
            <a:ext cx="440350" cy="389625"/>
            <a:chOff x="3279938" y="3434175"/>
            <a:chExt cx="440350" cy="389625"/>
          </a:xfrm>
        </p:grpSpPr>
        <p:sp>
          <p:nvSpPr>
            <p:cNvPr id="1099" name="Google Shape;1099;p47"/>
            <p:cNvSpPr/>
            <p:nvPr/>
          </p:nvSpPr>
          <p:spPr>
            <a:xfrm>
              <a:off x="3412488" y="3434175"/>
              <a:ext cx="307800" cy="267775"/>
            </a:xfrm>
            <a:custGeom>
              <a:avLst/>
              <a:gdLst/>
              <a:ahLst/>
              <a:cxnLst/>
              <a:rect l="l" t="t" r="r" b="b"/>
              <a:pathLst>
                <a:path w="12312" h="10711" extrusionOk="0">
                  <a:moveTo>
                    <a:pt x="6992" y="2118"/>
                  </a:moveTo>
                  <a:cubicBezTo>
                    <a:pt x="7232" y="2118"/>
                    <a:pt x="7473" y="2278"/>
                    <a:pt x="7508" y="2598"/>
                  </a:cubicBezTo>
                  <a:lnTo>
                    <a:pt x="7508" y="2776"/>
                  </a:lnTo>
                  <a:lnTo>
                    <a:pt x="8042" y="2776"/>
                  </a:lnTo>
                  <a:cubicBezTo>
                    <a:pt x="8718" y="2776"/>
                    <a:pt x="8718" y="3808"/>
                    <a:pt x="8042" y="3808"/>
                  </a:cubicBezTo>
                  <a:lnTo>
                    <a:pt x="7010" y="3808"/>
                  </a:lnTo>
                  <a:cubicBezTo>
                    <a:pt x="6987" y="3805"/>
                    <a:pt x="6965" y="3804"/>
                    <a:pt x="6943" y="3804"/>
                  </a:cubicBezTo>
                  <a:cubicBezTo>
                    <a:pt x="6250" y="3804"/>
                    <a:pt x="6250" y="4843"/>
                    <a:pt x="6943" y="4843"/>
                  </a:cubicBezTo>
                  <a:cubicBezTo>
                    <a:pt x="6965" y="4843"/>
                    <a:pt x="6987" y="4842"/>
                    <a:pt x="7010" y="4839"/>
                  </a:cubicBezTo>
                  <a:cubicBezTo>
                    <a:pt x="8718" y="4839"/>
                    <a:pt x="9145" y="7259"/>
                    <a:pt x="7508" y="7864"/>
                  </a:cubicBezTo>
                  <a:lnTo>
                    <a:pt x="7508" y="8113"/>
                  </a:lnTo>
                  <a:cubicBezTo>
                    <a:pt x="7473" y="8433"/>
                    <a:pt x="7232" y="8593"/>
                    <a:pt x="6992" y="8593"/>
                  </a:cubicBezTo>
                  <a:cubicBezTo>
                    <a:pt x="6752" y="8593"/>
                    <a:pt x="6512" y="8433"/>
                    <a:pt x="6476" y="8113"/>
                  </a:cubicBezTo>
                  <a:lnTo>
                    <a:pt x="6476" y="7935"/>
                  </a:lnTo>
                  <a:lnTo>
                    <a:pt x="5943" y="7935"/>
                  </a:lnTo>
                  <a:cubicBezTo>
                    <a:pt x="5266" y="7935"/>
                    <a:pt x="5266" y="6903"/>
                    <a:pt x="5943" y="6903"/>
                  </a:cubicBezTo>
                  <a:lnTo>
                    <a:pt x="7010" y="6903"/>
                  </a:lnTo>
                  <a:cubicBezTo>
                    <a:pt x="7615" y="6832"/>
                    <a:pt x="7615" y="5942"/>
                    <a:pt x="7010" y="5871"/>
                  </a:cubicBezTo>
                  <a:cubicBezTo>
                    <a:pt x="5266" y="5871"/>
                    <a:pt x="4840" y="3452"/>
                    <a:pt x="6476" y="2847"/>
                  </a:cubicBezTo>
                  <a:lnTo>
                    <a:pt x="6476" y="2598"/>
                  </a:lnTo>
                  <a:cubicBezTo>
                    <a:pt x="6512" y="2278"/>
                    <a:pt x="6752" y="2118"/>
                    <a:pt x="6992" y="2118"/>
                  </a:cubicBezTo>
                  <a:close/>
                  <a:moveTo>
                    <a:pt x="7010" y="0"/>
                  </a:moveTo>
                  <a:cubicBezTo>
                    <a:pt x="2456" y="0"/>
                    <a:pt x="1" y="5266"/>
                    <a:pt x="2883" y="8753"/>
                  </a:cubicBezTo>
                  <a:lnTo>
                    <a:pt x="1815" y="9821"/>
                  </a:lnTo>
                  <a:cubicBezTo>
                    <a:pt x="1637" y="9963"/>
                    <a:pt x="1602" y="10177"/>
                    <a:pt x="1673" y="10390"/>
                  </a:cubicBezTo>
                  <a:cubicBezTo>
                    <a:pt x="1780" y="10568"/>
                    <a:pt x="1957" y="10710"/>
                    <a:pt x="2171" y="10710"/>
                  </a:cubicBezTo>
                  <a:lnTo>
                    <a:pt x="7010" y="10710"/>
                  </a:lnTo>
                  <a:cubicBezTo>
                    <a:pt x="9928" y="10710"/>
                    <a:pt x="12312" y="8291"/>
                    <a:pt x="12312" y="5373"/>
                  </a:cubicBezTo>
                  <a:cubicBezTo>
                    <a:pt x="12312" y="2420"/>
                    <a:pt x="9928" y="36"/>
                    <a:pt x="7010" y="36"/>
                  </a:cubicBezTo>
                  <a:lnTo>
                    <a:pt x="70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3301288" y="3604325"/>
              <a:ext cx="121000" cy="103850"/>
            </a:xfrm>
            <a:custGeom>
              <a:avLst/>
              <a:gdLst/>
              <a:ahLst/>
              <a:cxnLst/>
              <a:rect l="l" t="t" r="r" b="b"/>
              <a:pathLst>
                <a:path w="4840" h="4154" extrusionOk="0">
                  <a:moveTo>
                    <a:pt x="2731" y="0"/>
                  </a:moveTo>
                  <a:cubicBezTo>
                    <a:pt x="2223" y="0"/>
                    <a:pt x="1705" y="184"/>
                    <a:pt x="1282" y="595"/>
                  </a:cubicBezTo>
                  <a:cubicBezTo>
                    <a:pt x="1" y="1912"/>
                    <a:pt x="926" y="4153"/>
                    <a:pt x="2741" y="4153"/>
                  </a:cubicBezTo>
                  <a:cubicBezTo>
                    <a:pt x="3879" y="4153"/>
                    <a:pt x="4840" y="3193"/>
                    <a:pt x="4840" y="2054"/>
                  </a:cubicBezTo>
                  <a:cubicBezTo>
                    <a:pt x="4840" y="822"/>
                    <a:pt x="3807" y="0"/>
                    <a:pt x="2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3279938" y="3712600"/>
              <a:ext cx="180600" cy="111200"/>
            </a:xfrm>
            <a:custGeom>
              <a:avLst/>
              <a:gdLst/>
              <a:ahLst/>
              <a:cxnLst/>
              <a:rect l="l" t="t" r="r" b="b"/>
              <a:pathLst>
                <a:path w="7224" h="4448" extrusionOk="0">
                  <a:moveTo>
                    <a:pt x="1460" y="0"/>
                  </a:moveTo>
                  <a:cubicBezTo>
                    <a:pt x="535" y="676"/>
                    <a:pt x="1" y="1744"/>
                    <a:pt x="1" y="2918"/>
                  </a:cubicBezTo>
                  <a:lnTo>
                    <a:pt x="1" y="3950"/>
                  </a:lnTo>
                  <a:cubicBezTo>
                    <a:pt x="1" y="4234"/>
                    <a:pt x="214" y="4448"/>
                    <a:pt x="499" y="4448"/>
                  </a:cubicBezTo>
                  <a:lnTo>
                    <a:pt x="6726" y="4448"/>
                  </a:lnTo>
                  <a:cubicBezTo>
                    <a:pt x="7010" y="4448"/>
                    <a:pt x="7224" y="4234"/>
                    <a:pt x="7224" y="3950"/>
                  </a:cubicBezTo>
                  <a:lnTo>
                    <a:pt x="7224" y="2918"/>
                  </a:lnTo>
                  <a:cubicBezTo>
                    <a:pt x="7224" y="1744"/>
                    <a:pt x="6655" y="676"/>
                    <a:pt x="5729" y="0"/>
                  </a:cubicBezTo>
                  <a:cubicBezTo>
                    <a:pt x="5142" y="552"/>
                    <a:pt x="4377" y="827"/>
                    <a:pt x="3608" y="827"/>
                  </a:cubicBezTo>
                  <a:cubicBezTo>
                    <a:pt x="2839" y="827"/>
                    <a:pt x="2065" y="552"/>
                    <a:pt x="14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47"/>
          <p:cNvGrpSpPr/>
          <p:nvPr/>
        </p:nvGrpSpPr>
        <p:grpSpPr>
          <a:xfrm>
            <a:off x="1004900" y="3695043"/>
            <a:ext cx="370950" cy="441225"/>
            <a:chOff x="3314638" y="1371600"/>
            <a:chExt cx="370950" cy="441225"/>
          </a:xfrm>
        </p:grpSpPr>
        <p:sp>
          <p:nvSpPr>
            <p:cNvPr id="1103" name="Google Shape;1103;p47"/>
            <p:cNvSpPr/>
            <p:nvPr/>
          </p:nvSpPr>
          <p:spPr>
            <a:xfrm>
              <a:off x="3314638" y="1371600"/>
              <a:ext cx="370950" cy="441225"/>
            </a:xfrm>
            <a:custGeom>
              <a:avLst/>
              <a:gdLst/>
              <a:ahLst/>
              <a:cxnLst/>
              <a:rect l="l" t="t" r="r" b="b"/>
              <a:pathLst>
                <a:path w="14838" h="17649" extrusionOk="0">
                  <a:moveTo>
                    <a:pt x="7400" y="2819"/>
                  </a:moveTo>
                  <a:cubicBezTo>
                    <a:pt x="10140" y="2819"/>
                    <a:pt x="12774" y="4952"/>
                    <a:pt x="12774" y="8176"/>
                  </a:cubicBezTo>
                  <a:cubicBezTo>
                    <a:pt x="12774" y="11129"/>
                    <a:pt x="10355" y="13513"/>
                    <a:pt x="7437" y="13513"/>
                  </a:cubicBezTo>
                  <a:cubicBezTo>
                    <a:pt x="2669" y="13513"/>
                    <a:pt x="285" y="7749"/>
                    <a:pt x="3665" y="4404"/>
                  </a:cubicBezTo>
                  <a:cubicBezTo>
                    <a:pt x="4749" y="3309"/>
                    <a:pt x="6087" y="2819"/>
                    <a:pt x="7400" y="2819"/>
                  </a:cubicBezTo>
                  <a:close/>
                  <a:moveTo>
                    <a:pt x="7419" y="1"/>
                  </a:moveTo>
                  <a:cubicBezTo>
                    <a:pt x="7375" y="1"/>
                    <a:pt x="7330" y="10"/>
                    <a:pt x="7295" y="28"/>
                  </a:cubicBezTo>
                  <a:lnTo>
                    <a:pt x="392" y="1735"/>
                  </a:lnTo>
                  <a:cubicBezTo>
                    <a:pt x="179" y="1771"/>
                    <a:pt x="1" y="1985"/>
                    <a:pt x="1" y="2234"/>
                  </a:cubicBezTo>
                  <a:lnTo>
                    <a:pt x="1" y="8709"/>
                  </a:lnTo>
                  <a:cubicBezTo>
                    <a:pt x="1" y="11556"/>
                    <a:pt x="1495" y="14189"/>
                    <a:pt x="3950" y="15647"/>
                  </a:cubicBezTo>
                  <a:lnTo>
                    <a:pt x="7188" y="17569"/>
                  </a:lnTo>
                  <a:cubicBezTo>
                    <a:pt x="7259" y="17622"/>
                    <a:pt x="7348" y="17649"/>
                    <a:pt x="7441" y="17649"/>
                  </a:cubicBezTo>
                  <a:cubicBezTo>
                    <a:pt x="7535" y="17649"/>
                    <a:pt x="7633" y="17622"/>
                    <a:pt x="7722" y="17569"/>
                  </a:cubicBezTo>
                  <a:lnTo>
                    <a:pt x="10924" y="15647"/>
                  </a:lnTo>
                  <a:cubicBezTo>
                    <a:pt x="13343" y="14189"/>
                    <a:pt x="14838" y="11556"/>
                    <a:pt x="14838" y="8709"/>
                  </a:cubicBezTo>
                  <a:lnTo>
                    <a:pt x="14838" y="2234"/>
                  </a:lnTo>
                  <a:cubicBezTo>
                    <a:pt x="14838" y="1985"/>
                    <a:pt x="14660" y="1771"/>
                    <a:pt x="14446" y="1735"/>
                  </a:cubicBezTo>
                  <a:lnTo>
                    <a:pt x="7544" y="28"/>
                  </a:lnTo>
                  <a:cubicBezTo>
                    <a:pt x="7508" y="10"/>
                    <a:pt x="7464" y="1"/>
                    <a:pt x="7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3356713" y="1468350"/>
              <a:ext cx="251500" cy="215475"/>
            </a:xfrm>
            <a:custGeom>
              <a:avLst/>
              <a:gdLst/>
              <a:ahLst/>
              <a:cxnLst/>
              <a:rect l="l" t="t" r="r" b="b"/>
              <a:pathLst>
                <a:path w="10060" h="8619" extrusionOk="0">
                  <a:moveTo>
                    <a:pt x="5736" y="1032"/>
                  </a:moveTo>
                  <a:cubicBezTo>
                    <a:pt x="5994" y="1032"/>
                    <a:pt x="6252" y="1210"/>
                    <a:pt x="6252" y="1566"/>
                  </a:cubicBezTo>
                  <a:lnTo>
                    <a:pt x="6252" y="1708"/>
                  </a:lnTo>
                  <a:lnTo>
                    <a:pt x="6786" y="1708"/>
                  </a:lnTo>
                  <a:cubicBezTo>
                    <a:pt x="6808" y="1706"/>
                    <a:pt x="6829" y="1705"/>
                    <a:pt x="6850" y="1705"/>
                  </a:cubicBezTo>
                  <a:cubicBezTo>
                    <a:pt x="7522" y="1705"/>
                    <a:pt x="7512" y="2776"/>
                    <a:pt x="6819" y="2776"/>
                  </a:cubicBezTo>
                  <a:cubicBezTo>
                    <a:pt x="6808" y="2776"/>
                    <a:pt x="6797" y="2776"/>
                    <a:pt x="6786" y="2776"/>
                  </a:cubicBezTo>
                  <a:lnTo>
                    <a:pt x="5754" y="2776"/>
                  </a:lnTo>
                  <a:cubicBezTo>
                    <a:pt x="5742" y="2775"/>
                    <a:pt x="5730" y="2775"/>
                    <a:pt x="5718" y="2775"/>
                  </a:cubicBezTo>
                  <a:cubicBezTo>
                    <a:pt x="5043" y="2775"/>
                    <a:pt x="5054" y="3772"/>
                    <a:pt x="5754" y="3807"/>
                  </a:cubicBezTo>
                  <a:lnTo>
                    <a:pt x="5754" y="3772"/>
                  </a:lnTo>
                  <a:cubicBezTo>
                    <a:pt x="7497" y="3772"/>
                    <a:pt x="7889" y="6191"/>
                    <a:pt x="6252" y="6796"/>
                  </a:cubicBezTo>
                  <a:lnTo>
                    <a:pt x="6252" y="7081"/>
                  </a:lnTo>
                  <a:cubicBezTo>
                    <a:pt x="6252" y="7419"/>
                    <a:pt x="5994" y="7588"/>
                    <a:pt x="5736" y="7588"/>
                  </a:cubicBezTo>
                  <a:cubicBezTo>
                    <a:pt x="5478" y="7588"/>
                    <a:pt x="5220" y="7419"/>
                    <a:pt x="5220" y="7081"/>
                  </a:cubicBezTo>
                  <a:lnTo>
                    <a:pt x="5220" y="6903"/>
                  </a:lnTo>
                  <a:lnTo>
                    <a:pt x="4722" y="6903"/>
                  </a:lnTo>
                  <a:cubicBezTo>
                    <a:pt x="4082" y="6832"/>
                    <a:pt x="4082" y="5907"/>
                    <a:pt x="4722" y="5871"/>
                  </a:cubicBezTo>
                  <a:lnTo>
                    <a:pt x="5754" y="5871"/>
                  </a:lnTo>
                  <a:cubicBezTo>
                    <a:pt x="6430" y="5871"/>
                    <a:pt x="6430" y="4839"/>
                    <a:pt x="5754" y="4839"/>
                  </a:cubicBezTo>
                  <a:cubicBezTo>
                    <a:pt x="4011" y="4839"/>
                    <a:pt x="3584" y="2384"/>
                    <a:pt x="5220" y="1815"/>
                  </a:cubicBezTo>
                  <a:lnTo>
                    <a:pt x="5220" y="1566"/>
                  </a:lnTo>
                  <a:cubicBezTo>
                    <a:pt x="5220" y="1210"/>
                    <a:pt x="5478" y="1032"/>
                    <a:pt x="5736" y="1032"/>
                  </a:cubicBezTo>
                  <a:close/>
                  <a:moveTo>
                    <a:pt x="5710" y="0"/>
                  </a:moveTo>
                  <a:cubicBezTo>
                    <a:pt x="1897" y="0"/>
                    <a:pt x="0" y="4636"/>
                    <a:pt x="2694" y="7330"/>
                  </a:cubicBezTo>
                  <a:cubicBezTo>
                    <a:pt x="3573" y="8220"/>
                    <a:pt x="4658" y="8618"/>
                    <a:pt x="5723" y="8618"/>
                  </a:cubicBezTo>
                  <a:cubicBezTo>
                    <a:pt x="7935" y="8618"/>
                    <a:pt x="10059" y="6900"/>
                    <a:pt x="10059" y="4306"/>
                  </a:cubicBezTo>
                  <a:cubicBezTo>
                    <a:pt x="10059" y="1922"/>
                    <a:pt x="8102" y="0"/>
                    <a:pt x="5754" y="0"/>
                  </a:cubicBezTo>
                  <a:cubicBezTo>
                    <a:pt x="5739" y="0"/>
                    <a:pt x="5725" y="0"/>
                    <a:pt x="5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5" name="Google Shape;1105;p47"/>
          <p:cNvSpPr/>
          <p:nvPr/>
        </p:nvSpPr>
        <p:spPr>
          <a:xfrm>
            <a:off x="829912" y="912857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6" name="Google Shape;1106;p47"/>
          <p:cNvGrpSpPr/>
          <p:nvPr/>
        </p:nvGrpSpPr>
        <p:grpSpPr>
          <a:xfrm>
            <a:off x="969300" y="1034119"/>
            <a:ext cx="442125" cy="441225"/>
            <a:chOff x="1773988" y="2704775"/>
            <a:chExt cx="442125" cy="441225"/>
          </a:xfrm>
        </p:grpSpPr>
        <p:sp>
          <p:nvSpPr>
            <p:cNvPr id="1107" name="Google Shape;1107;p47"/>
            <p:cNvSpPr/>
            <p:nvPr/>
          </p:nvSpPr>
          <p:spPr>
            <a:xfrm>
              <a:off x="1861163" y="2783050"/>
              <a:ext cx="42725" cy="25825"/>
            </a:xfrm>
            <a:custGeom>
              <a:avLst/>
              <a:gdLst/>
              <a:ahLst/>
              <a:cxnLst/>
              <a:rect l="l" t="t" r="r" b="b"/>
              <a:pathLst>
                <a:path w="1709" h="1033" extrusionOk="0">
                  <a:moveTo>
                    <a:pt x="0" y="0"/>
                  </a:moveTo>
                  <a:lnTo>
                    <a:pt x="0" y="1032"/>
                  </a:lnTo>
                  <a:lnTo>
                    <a:pt x="1210" y="1032"/>
                  </a:lnTo>
                  <a:cubicBezTo>
                    <a:pt x="1495" y="1032"/>
                    <a:pt x="1708" y="783"/>
                    <a:pt x="1708" y="499"/>
                  </a:cubicBezTo>
                  <a:cubicBezTo>
                    <a:pt x="1708" y="214"/>
                    <a:pt x="1495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1860263" y="2834650"/>
              <a:ext cx="43625" cy="25800"/>
            </a:xfrm>
            <a:custGeom>
              <a:avLst/>
              <a:gdLst/>
              <a:ahLst/>
              <a:cxnLst/>
              <a:rect l="l" t="t" r="r" b="b"/>
              <a:pathLst>
                <a:path w="1745" h="1032" extrusionOk="0">
                  <a:moveTo>
                    <a:pt x="1" y="0"/>
                  </a:moveTo>
                  <a:lnTo>
                    <a:pt x="1" y="1032"/>
                  </a:lnTo>
                  <a:lnTo>
                    <a:pt x="1211" y="1032"/>
                  </a:lnTo>
                  <a:cubicBezTo>
                    <a:pt x="1495" y="1032"/>
                    <a:pt x="1744" y="818"/>
                    <a:pt x="1744" y="534"/>
                  </a:cubicBezTo>
                  <a:lnTo>
                    <a:pt x="1744" y="498"/>
                  </a:lnTo>
                  <a:cubicBezTo>
                    <a:pt x="1744" y="214"/>
                    <a:pt x="1495" y="0"/>
                    <a:pt x="1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1773988" y="2704775"/>
              <a:ext cx="338050" cy="441225"/>
            </a:xfrm>
            <a:custGeom>
              <a:avLst/>
              <a:gdLst/>
              <a:ahLst/>
              <a:cxnLst/>
              <a:rect l="l" t="t" r="r" b="b"/>
              <a:pathLst>
                <a:path w="13522" h="17649" extrusionOk="0">
                  <a:moveTo>
                    <a:pt x="4662" y="2100"/>
                  </a:moveTo>
                  <a:cubicBezTo>
                    <a:pt x="6014" y="2100"/>
                    <a:pt x="6725" y="3665"/>
                    <a:pt x="5800" y="4661"/>
                  </a:cubicBezTo>
                  <a:cubicBezTo>
                    <a:pt x="6085" y="4946"/>
                    <a:pt x="6227" y="5337"/>
                    <a:pt x="6192" y="5693"/>
                  </a:cubicBezTo>
                  <a:cubicBezTo>
                    <a:pt x="6227" y="6547"/>
                    <a:pt x="5516" y="7259"/>
                    <a:pt x="4662" y="7259"/>
                  </a:cubicBezTo>
                  <a:lnTo>
                    <a:pt x="2918" y="7259"/>
                  </a:lnTo>
                  <a:cubicBezTo>
                    <a:pt x="2634" y="7259"/>
                    <a:pt x="2420" y="7045"/>
                    <a:pt x="2420" y="6725"/>
                  </a:cubicBezTo>
                  <a:lnTo>
                    <a:pt x="2420" y="4661"/>
                  </a:lnTo>
                  <a:lnTo>
                    <a:pt x="2420" y="2598"/>
                  </a:lnTo>
                  <a:cubicBezTo>
                    <a:pt x="2420" y="2313"/>
                    <a:pt x="2634" y="2100"/>
                    <a:pt x="2918" y="2100"/>
                  </a:cubicBezTo>
                  <a:close/>
                  <a:moveTo>
                    <a:pt x="7437" y="8362"/>
                  </a:moveTo>
                  <a:cubicBezTo>
                    <a:pt x="8113" y="8362"/>
                    <a:pt x="8113" y="9394"/>
                    <a:pt x="7437" y="9394"/>
                  </a:cubicBezTo>
                  <a:lnTo>
                    <a:pt x="2918" y="9394"/>
                  </a:lnTo>
                  <a:cubicBezTo>
                    <a:pt x="2242" y="9394"/>
                    <a:pt x="2242" y="8362"/>
                    <a:pt x="2918" y="8362"/>
                  </a:cubicBezTo>
                  <a:close/>
                  <a:moveTo>
                    <a:pt x="10568" y="10425"/>
                  </a:moveTo>
                  <a:cubicBezTo>
                    <a:pt x="11280" y="10425"/>
                    <a:pt x="11280" y="11457"/>
                    <a:pt x="10568" y="11457"/>
                  </a:cubicBezTo>
                  <a:lnTo>
                    <a:pt x="2918" y="11457"/>
                  </a:lnTo>
                  <a:cubicBezTo>
                    <a:pt x="2242" y="11457"/>
                    <a:pt x="2242" y="10425"/>
                    <a:pt x="2918" y="10425"/>
                  </a:cubicBezTo>
                  <a:close/>
                  <a:moveTo>
                    <a:pt x="10604" y="12489"/>
                  </a:moveTo>
                  <a:cubicBezTo>
                    <a:pt x="11280" y="12489"/>
                    <a:pt x="11280" y="13521"/>
                    <a:pt x="10568" y="13521"/>
                  </a:cubicBezTo>
                  <a:lnTo>
                    <a:pt x="6120" y="13521"/>
                  </a:lnTo>
                  <a:cubicBezTo>
                    <a:pt x="5409" y="13521"/>
                    <a:pt x="5409" y="12489"/>
                    <a:pt x="6120" y="12489"/>
                  </a:cubicBezTo>
                  <a:close/>
                  <a:moveTo>
                    <a:pt x="10604" y="14553"/>
                  </a:moveTo>
                  <a:cubicBezTo>
                    <a:pt x="11280" y="14553"/>
                    <a:pt x="11280" y="15585"/>
                    <a:pt x="10568" y="15585"/>
                  </a:cubicBezTo>
                  <a:lnTo>
                    <a:pt x="6120" y="15585"/>
                  </a:lnTo>
                  <a:cubicBezTo>
                    <a:pt x="5409" y="15585"/>
                    <a:pt x="5409" y="14553"/>
                    <a:pt x="6120" y="14553"/>
                  </a:cubicBezTo>
                  <a:close/>
                  <a:moveTo>
                    <a:pt x="534" y="0"/>
                  </a:moveTo>
                  <a:cubicBezTo>
                    <a:pt x="250" y="0"/>
                    <a:pt x="1" y="214"/>
                    <a:pt x="1" y="498"/>
                  </a:cubicBezTo>
                  <a:lnTo>
                    <a:pt x="1" y="17115"/>
                  </a:lnTo>
                  <a:cubicBezTo>
                    <a:pt x="1" y="17399"/>
                    <a:pt x="250" y="17648"/>
                    <a:pt x="534" y="17648"/>
                  </a:cubicBezTo>
                  <a:lnTo>
                    <a:pt x="12988" y="17648"/>
                  </a:lnTo>
                  <a:cubicBezTo>
                    <a:pt x="13272" y="17648"/>
                    <a:pt x="13521" y="17435"/>
                    <a:pt x="13521" y="17150"/>
                  </a:cubicBezTo>
                  <a:lnTo>
                    <a:pt x="13521" y="8646"/>
                  </a:lnTo>
                  <a:lnTo>
                    <a:pt x="13486" y="8682"/>
                  </a:lnTo>
                  <a:lnTo>
                    <a:pt x="13450" y="8718"/>
                  </a:lnTo>
                  <a:lnTo>
                    <a:pt x="13343" y="8718"/>
                  </a:lnTo>
                  <a:lnTo>
                    <a:pt x="10995" y="9251"/>
                  </a:lnTo>
                  <a:cubicBezTo>
                    <a:pt x="10924" y="9287"/>
                    <a:pt x="10853" y="9287"/>
                    <a:pt x="10782" y="9287"/>
                  </a:cubicBezTo>
                  <a:cubicBezTo>
                    <a:pt x="10248" y="9287"/>
                    <a:pt x="9821" y="8789"/>
                    <a:pt x="9963" y="8255"/>
                  </a:cubicBezTo>
                  <a:lnTo>
                    <a:pt x="10497" y="5907"/>
                  </a:lnTo>
                  <a:lnTo>
                    <a:pt x="10497" y="5871"/>
                  </a:lnTo>
                  <a:lnTo>
                    <a:pt x="10497" y="5836"/>
                  </a:lnTo>
                  <a:cubicBezTo>
                    <a:pt x="10532" y="5800"/>
                    <a:pt x="10532" y="5800"/>
                    <a:pt x="10532" y="5800"/>
                  </a:cubicBezTo>
                  <a:lnTo>
                    <a:pt x="10532" y="5764"/>
                  </a:lnTo>
                  <a:lnTo>
                    <a:pt x="10568" y="5729"/>
                  </a:lnTo>
                  <a:lnTo>
                    <a:pt x="13521" y="2776"/>
                  </a:lnTo>
                  <a:lnTo>
                    <a:pt x="13521" y="498"/>
                  </a:lnTo>
                  <a:cubicBezTo>
                    <a:pt x="13521" y="214"/>
                    <a:pt x="13272" y="0"/>
                    <a:pt x="129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2047963" y="2883575"/>
              <a:ext cx="28500" cy="28475"/>
            </a:xfrm>
            <a:custGeom>
              <a:avLst/>
              <a:gdLst/>
              <a:ahLst/>
              <a:cxnLst/>
              <a:rect l="l" t="t" r="r" b="b"/>
              <a:pathLst>
                <a:path w="1140" h="1139" extrusionOk="0">
                  <a:moveTo>
                    <a:pt x="285" y="0"/>
                  </a:moveTo>
                  <a:lnTo>
                    <a:pt x="0" y="1139"/>
                  </a:lnTo>
                  <a:lnTo>
                    <a:pt x="1139" y="890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2065763" y="2744800"/>
              <a:ext cx="150350" cy="149475"/>
            </a:xfrm>
            <a:custGeom>
              <a:avLst/>
              <a:gdLst/>
              <a:ahLst/>
              <a:cxnLst/>
              <a:rect l="l" t="t" r="r" b="b"/>
              <a:pathLst>
                <a:path w="6014" h="5979" extrusionOk="0">
                  <a:moveTo>
                    <a:pt x="4643" y="0"/>
                  </a:moveTo>
                  <a:cubicBezTo>
                    <a:pt x="4563" y="0"/>
                    <a:pt x="4483" y="36"/>
                    <a:pt x="4412" y="107"/>
                  </a:cubicBezTo>
                  <a:lnTo>
                    <a:pt x="0" y="4519"/>
                  </a:lnTo>
                  <a:lnTo>
                    <a:pt x="1459" y="5978"/>
                  </a:lnTo>
                  <a:lnTo>
                    <a:pt x="5907" y="1530"/>
                  </a:lnTo>
                  <a:cubicBezTo>
                    <a:pt x="6013" y="1424"/>
                    <a:pt x="6013" y="1210"/>
                    <a:pt x="5907" y="1103"/>
                  </a:cubicBezTo>
                  <a:lnTo>
                    <a:pt x="4875" y="107"/>
                  </a:lnTo>
                  <a:cubicBezTo>
                    <a:pt x="4803" y="36"/>
                    <a:pt x="4723" y="0"/>
                    <a:pt x="4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439;p55">
            <a:extLst>
              <a:ext uri="{FF2B5EF4-FFF2-40B4-BE49-F238E27FC236}">
                <a16:creationId xmlns:a16="http://schemas.microsoft.com/office/drawing/2014/main" id="{FB04602E-5BBB-A0CE-BA81-FF9D88998D4C}"/>
              </a:ext>
            </a:extLst>
          </p:cNvPr>
          <p:cNvGrpSpPr/>
          <p:nvPr/>
        </p:nvGrpSpPr>
        <p:grpSpPr>
          <a:xfrm>
            <a:off x="4771001" y="1829538"/>
            <a:ext cx="3674188" cy="3016852"/>
            <a:chOff x="5076952" y="1563358"/>
            <a:chExt cx="3674188" cy="3016852"/>
          </a:xfrm>
        </p:grpSpPr>
        <p:sp>
          <p:nvSpPr>
            <p:cNvPr id="11" name="Google Shape;1440;p55">
              <a:extLst>
                <a:ext uri="{FF2B5EF4-FFF2-40B4-BE49-F238E27FC236}">
                  <a16:creationId xmlns:a16="http://schemas.microsoft.com/office/drawing/2014/main" id="{30639FB4-2FE8-470E-AC04-6532BFCABDCA}"/>
                </a:ext>
              </a:extLst>
            </p:cNvPr>
            <p:cNvSpPr/>
            <p:nvPr/>
          </p:nvSpPr>
          <p:spPr>
            <a:xfrm>
              <a:off x="5076952" y="4365711"/>
              <a:ext cx="3674188" cy="214500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41;p55">
              <a:extLst>
                <a:ext uri="{FF2B5EF4-FFF2-40B4-BE49-F238E27FC236}">
                  <a16:creationId xmlns:a16="http://schemas.microsoft.com/office/drawing/2014/main" id="{825FF34B-4D4A-521B-4584-BBB23043711D}"/>
                </a:ext>
              </a:extLst>
            </p:cNvPr>
            <p:cNvSpPr/>
            <p:nvPr/>
          </p:nvSpPr>
          <p:spPr>
            <a:xfrm>
              <a:off x="5764346" y="1956436"/>
              <a:ext cx="1668102" cy="1665103"/>
            </a:xfrm>
            <a:custGeom>
              <a:avLst/>
              <a:gdLst/>
              <a:ahLst/>
              <a:cxnLst/>
              <a:rect l="l" t="t" r="r" b="b"/>
              <a:pathLst>
                <a:path w="73420" h="73288" extrusionOk="0">
                  <a:moveTo>
                    <a:pt x="36360" y="0"/>
                  </a:moveTo>
                  <a:cubicBezTo>
                    <a:pt x="17513" y="134"/>
                    <a:pt x="1835" y="14544"/>
                    <a:pt x="134" y="33324"/>
                  </a:cubicBezTo>
                  <a:cubicBezTo>
                    <a:pt x="34" y="34492"/>
                    <a:pt x="0" y="35692"/>
                    <a:pt x="0" y="36927"/>
                  </a:cubicBezTo>
                  <a:cubicBezTo>
                    <a:pt x="133" y="57039"/>
                    <a:pt x="16479" y="73287"/>
                    <a:pt x="36586" y="73287"/>
                  </a:cubicBezTo>
                  <a:cubicBezTo>
                    <a:pt x="36688" y="73287"/>
                    <a:pt x="36791" y="73287"/>
                    <a:pt x="36893" y="73286"/>
                  </a:cubicBezTo>
                  <a:cubicBezTo>
                    <a:pt x="57108" y="73153"/>
                    <a:pt x="73419" y="56641"/>
                    <a:pt x="73286" y="36393"/>
                  </a:cubicBezTo>
                  <a:cubicBezTo>
                    <a:pt x="73253" y="35125"/>
                    <a:pt x="73186" y="33891"/>
                    <a:pt x="73052" y="32657"/>
                  </a:cubicBezTo>
                  <a:cubicBezTo>
                    <a:pt x="71551" y="19147"/>
                    <a:pt x="62712" y="7572"/>
                    <a:pt x="50103" y="2569"/>
                  </a:cubicBezTo>
                  <a:cubicBezTo>
                    <a:pt x="45933" y="901"/>
                    <a:pt x="41497" y="67"/>
                    <a:pt x="370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42;p55">
              <a:extLst>
                <a:ext uri="{FF2B5EF4-FFF2-40B4-BE49-F238E27FC236}">
                  <a16:creationId xmlns:a16="http://schemas.microsoft.com/office/drawing/2014/main" id="{3BA438C4-6217-5799-338E-458EC0219754}"/>
                </a:ext>
              </a:extLst>
            </p:cNvPr>
            <p:cNvSpPr/>
            <p:nvPr/>
          </p:nvSpPr>
          <p:spPr>
            <a:xfrm>
              <a:off x="5764346" y="2708923"/>
              <a:ext cx="861724" cy="865587"/>
            </a:xfrm>
            <a:custGeom>
              <a:avLst/>
              <a:gdLst/>
              <a:ahLst/>
              <a:cxnLst/>
              <a:rect l="l" t="t" r="r" b="b"/>
              <a:pathLst>
                <a:path w="37928" h="38098" extrusionOk="0">
                  <a:moveTo>
                    <a:pt x="25320" y="30326"/>
                  </a:moveTo>
                  <a:lnTo>
                    <a:pt x="25320" y="30326"/>
                  </a:lnTo>
                  <a:cubicBezTo>
                    <a:pt x="24994" y="30503"/>
                    <a:pt x="24786" y="30881"/>
                    <a:pt x="24653" y="31290"/>
                  </a:cubicBezTo>
                  <a:lnTo>
                    <a:pt x="24653" y="31290"/>
                  </a:lnTo>
                  <a:cubicBezTo>
                    <a:pt x="24306" y="30582"/>
                    <a:pt x="24656" y="30358"/>
                    <a:pt x="25320" y="30326"/>
                  </a:cubicBezTo>
                  <a:close/>
                  <a:moveTo>
                    <a:pt x="25087" y="32146"/>
                  </a:moveTo>
                  <a:lnTo>
                    <a:pt x="24893" y="32807"/>
                  </a:lnTo>
                  <a:lnTo>
                    <a:pt x="24893" y="32807"/>
                  </a:lnTo>
                  <a:cubicBezTo>
                    <a:pt x="24946" y="32808"/>
                    <a:pt x="24999" y="32814"/>
                    <a:pt x="25052" y="32827"/>
                  </a:cubicBezTo>
                  <a:cubicBezTo>
                    <a:pt x="25196" y="32629"/>
                    <a:pt x="25174" y="32391"/>
                    <a:pt x="25087" y="32146"/>
                  </a:cubicBezTo>
                  <a:close/>
                  <a:moveTo>
                    <a:pt x="24889" y="32807"/>
                  </a:moveTo>
                  <a:cubicBezTo>
                    <a:pt x="24671" y="32807"/>
                    <a:pt x="24458" y="32914"/>
                    <a:pt x="24351" y="33128"/>
                  </a:cubicBezTo>
                  <a:cubicBezTo>
                    <a:pt x="24218" y="33361"/>
                    <a:pt x="24184" y="33661"/>
                    <a:pt x="24218" y="33928"/>
                  </a:cubicBezTo>
                  <a:cubicBezTo>
                    <a:pt x="24218" y="34128"/>
                    <a:pt x="24284" y="34294"/>
                    <a:pt x="24416" y="34427"/>
                  </a:cubicBezTo>
                  <a:lnTo>
                    <a:pt x="24416" y="34427"/>
                  </a:lnTo>
                  <a:lnTo>
                    <a:pt x="24893" y="32807"/>
                  </a:lnTo>
                  <a:lnTo>
                    <a:pt x="24893" y="32807"/>
                  </a:lnTo>
                  <a:cubicBezTo>
                    <a:pt x="24891" y="32807"/>
                    <a:pt x="24890" y="32807"/>
                    <a:pt x="24889" y="32807"/>
                  </a:cubicBezTo>
                  <a:close/>
                  <a:moveTo>
                    <a:pt x="825" y="0"/>
                  </a:moveTo>
                  <a:cubicBezTo>
                    <a:pt x="637" y="0"/>
                    <a:pt x="440" y="41"/>
                    <a:pt x="234" y="137"/>
                  </a:cubicBezTo>
                  <a:cubicBezTo>
                    <a:pt x="200" y="137"/>
                    <a:pt x="167" y="171"/>
                    <a:pt x="134" y="204"/>
                  </a:cubicBezTo>
                  <a:cubicBezTo>
                    <a:pt x="34" y="1372"/>
                    <a:pt x="0" y="2572"/>
                    <a:pt x="0" y="3807"/>
                  </a:cubicBezTo>
                  <a:cubicBezTo>
                    <a:pt x="100" y="19251"/>
                    <a:pt x="9874" y="32961"/>
                    <a:pt x="24451" y="38098"/>
                  </a:cubicBezTo>
                  <a:cubicBezTo>
                    <a:pt x="24968" y="37208"/>
                    <a:pt x="25114" y="35946"/>
                    <a:pt x="24336" y="35230"/>
                  </a:cubicBezTo>
                  <a:lnTo>
                    <a:pt x="24336" y="35230"/>
                  </a:lnTo>
                  <a:cubicBezTo>
                    <a:pt x="24577" y="35076"/>
                    <a:pt x="24784" y="34842"/>
                    <a:pt x="24651" y="34629"/>
                  </a:cubicBezTo>
                  <a:cubicBezTo>
                    <a:pt x="24585" y="34562"/>
                    <a:pt x="24518" y="34495"/>
                    <a:pt x="24418" y="34429"/>
                  </a:cubicBezTo>
                  <a:cubicBezTo>
                    <a:pt x="24417" y="34428"/>
                    <a:pt x="24417" y="34428"/>
                    <a:pt x="24416" y="34427"/>
                  </a:cubicBezTo>
                  <a:lnTo>
                    <a:pt x="24416" y="34427"/>
                  </a:lnTo>
                  <a:lnTo>
                    <a:pt x="24211" y="35126"/>
                  </a:lnTo>
                  <a:lnTo>
                    <a:pt x="24211" y="35126"/>
                  </a:lnTo>
                  <a:cubicBezTo>
                    <a:pt x="24114" y="35052"/>
                    <a:pt x="24005" y="34986"/>
                    <a:pt x="23884" y="34929"/>
                  </a:cubicBezTo>
                  <a:cubicBezTo>
                    <a:pt x="24084" y="33928"/>
                    <a:pt x="24318" y="32861"/>
                    <a:pt x="24518" y="31827"/>
                  </a:cubicBezTo>
                  <a:cubicBezTo>
                    <a:pt x="24551" y="31651"/>
                    <a:pt x="24595" y="31468"/>
                    <a:pt x="24653" y="31290"/>
                  </a:cubicBezTo>
                  <a:lnTo>
                    <a:pt x="24653" y="31290"/>
                  </a:lnTo>
                  <a:cubicBezTo>
                    <a:pt x="24689" y="31363"/>
                    <a:pt x="24733" y="31442"/>
                    <a:pt x="24785" y="31527"/>
                  </a:cubicBezTo>
                  <a:cubicBezTo>
                    <a:pt x="24892" y="31726"/>
                    <a:pt x="25013" y="31939"/>
                    <a:pt x="25087" y="32146"/>
                  </a:cubicBezTo>
                  <a:lnTo>
                    <a:pt x="25087" y="32146"/>
                  </a:lnTo>
                  <a:lnTo>
                    <a:pt x="25623" y="30324"/>
                  </a:lnTo>
                  <a:lnTo>
                    <a:pt x="25623" y="30324"/>
                  </a:lnTo>
                  <a:cubicBezTo>
                    <a:pt x="25581" y="30323"/>
                    <a:pt x="25540" y="30322"/>
                    <a:pt x="25500" y="30322"/>
                  </a:cubicBezTo>
                  <a:cubicBezTo>
                    <a:pt x="25437" y="30322"/>
                    <a:pt x="25377" y="30324"/>
                    <a:pt x="25320" y="30326"/>
                  </a:cubicBezTo>
                  <a:lnTo>
                    <a:pt x="25320" y="30326"/>
                  </a:lnTo>
                  <a:cubicBezTo>
                    <a:pt x="25419" y="30272"/>
                    <a:pt x="25529" y="30237"/>
                    <a:pt x="25652" y="30226"/>
                  </a:cubicBezTo>
                  <a:lnTo>
                    <a:pt x="25652" y="30226"/>
                  </a:lnTo>
                  <a:lnTo>
                    <a:pt x="25623" y="30324"/>
                  </a:lnTo>
                  <a:lnTo>
                    <a:pt x="25623" y="30324"/>
                  </a:lnTo>
                  <a:cubicBezTo>
                    <a:pt x="25644" y="30324"/>
                    <a:pt x="25664" y="30325"/>
                    <a:pt x="25685" y="30326"/>
                  </a:cubicBezTo>
                  <a:cubicBezTo>
                    <a:pt x="26029" y="30354"/>
                    <a:pt x="26446" y="30580"/>
                    <a:pt x="26811" y="30580"/>
                  </a:cubicBezTo>
                  <a:cubicBezTo>
                    <a:pt x="26871" y="30580"/>
                    <a:pt x="26930" y="30573"/>
                    <a:pt x="26986" y="30559"/>
                  </a:cubicBezTo>
                  <a:cubicBezTo>
                    <a:pt x="27217" y="30493"/>
                    <a:pt x="28455" y="29452"/>
                    <a:pt x="28069" y="29201"/>
                  </a:cubicBezTo>
                  <a:lnTo>
                    <a:pt x="28069" y="29201"/>
                  </a:lnTo>
                  <a:cubicBezTo>
                    <a:pt x="28316" y="29345"/>
                    <a:pt x="28598" y="29417"/>
                    <a:pt x="28889" y="29417"/>
                  </a:cubicBezTo>
                  <a:cubicBezTo>
                    <a:pt x="28988" y="29417"/>
                    <a:pt x="29088" y="29408"/>
                    <a:pt x="29188" y="29392"/>
                  </a:cubicBezTo>
                  <a:cubicBezTo>
                    <a:pt x="29355" y="29358"/>
                    <a:pt x="29488" y="29292"/>
                    <a:pt x="29588" y="29158"/>
                  </a:cubicBezTo>
                  <a:cubicBezTo>
                    <a:pt x="29688" y="29025"/>
                    <a:pt x="29655" y="28825"/>
                    <a:pt x="29488" y="28725"/>
                  </a:cubicBezTo>
                  <a:cubicBezTo>
                    <a:pt x="28587" y="28424"/>
                    <a:pt x="28220" y="27724"/>
                    <a:pt x="27286" y="27424"/>
                  </a:cubicBezTo>
                  <a:cubicBezTo>
                    <a:pt x="26433" y="27139"/>
                    <a:pt x="25009" y="26585"/>
                    <a:pt x="24068" y="26585"/>
                  </a:cubicBezTo>
                  <a:cubicBezTo>
                    <a:pt x="24016" y="26585"/>
                    <a:pt x="23966" y="26586"/>
                    <a:pt x="23917" y="26590"/>
                  </a:cubicBezTo>
                  <a:cubicBezTo>
                    <a:pt x="23713" y="26608"/>
                    <a:pt x="23478" y="26658"/>
                    <a:pt x="23257" y="26658"/>
                  </a:cubicBezTo>
                  <a:cubicBezTo>
                    <a:pt x="23082" y="26658"/>
                    <a:pt x="22916" y="26626"/>
                    <a:pt x="22783" y="26523"/>
                  </a:cubicBezTo>
                  <a:cubicBezTo>
                    <a:pt x="22683" y="26390"/>
                    <a:pt x="22550" y="26223"/>
                    <a:pt x="22483" y="26023"/>
                  </a:cubicBezTo>
                  <a:cubicBezTo>
                    <a:pt x="22283" y="25756"/>
                    <a:pt x="22016" y="25522"/>
                    <a:pt x="21682" y="25355"/>
                  </a:cubicBezTo>
                  <a:lnTo>
                    <a:pt x="20682" y="24722"/>
                  </a:lnTo>
                  <a:cubicBezTo>
                    <a:pt x="20648" y="24421"/>
                    <a:pt x="20648" y="24121"/>
                    <a:pt x="20682" y="23821"/>
                  </a:cubicBezTo>
                  <a:cubicBezTo>
                    <a:pt x="20749" y="23813"/>
                    <a:pt x="20816" y="23808"/>
                    <a:pt x="20883" y="23808"/>
                  </a:cubicBezTo>
                  <a:cubicBezTo>
                    <a:pt x="21347" y="23808"/>
                    <a:pt x="21795" y="24009"/>
                    <a:pt x="22116" y="24388"/>
                  </a:cubicBezTo>
                  <a:cubicBezTo>
                    <a:pt x="22483" y="24855"/>
                    <a:pt x="22717" y="25589"/>
                    <a:pt x="23317" y="25689"/>
                  </a:cubicBezTo>
                  <a:cubicBezTo>
                    <a:pt x="23366" y="25696"/>
                    <a:pt x="23416" y="25699"/>
                    <a:pt x="23465" y="25699"/>
                  </a:cubicBezTo>
                  <a:cubicBezTo>
                    <a:pt x="23599" y="25699"/>
                    <a:pt x="23730" y="25679"/>
                    <a:pt x="23853" y="25679"/>
                  </a:cubicBezTo>
                  <a:cubicBezTo>
                    <a:pt x="23898" y="25679"/>
                    <a:pt x="23942" y="25682"/>
                    <a:pt x="23984" y="25689"/>
                  </a:cubicBezTo>
                  <a:cubicBezTo>
                    <a:pt x="24409" y="25717"/>
                    <a:pt x="24786" y="26058"/>
                    <a:pt x="25176" y="26058"/>
                  </a:cubicBezTo>
                  <a:cubicBezTo>
                    <a:pt x="25245" y="26058"/>
                    <a:pt x="25315" y="26048"/>
                    <a:pt x="25385" y="26023"/>
                  </a:cubicBezTo>
                  <a:cubicBezTo>
                    <a:pt x="25652" y="25889"/>
                    <a:pt x="25819" y="25656"/>
                    <a:pt x="25819" y="25355"/>
                  </a:cubicBezTo>
                  <a:cubicBezTo>
                    <a:pt x="25952" y="24321"/>
                    <a:pt x="25785" y="24388"/>
                    <a:pt x="26719" y="23654"/>
                  </a:cubicBezTo>
                  <a:cubicBezTo>
                    <a:pt x="27353" y="23187"/>
                    <a:pt x="27920" y="22387"/>
                    <a:pt x="27553" y="21686"/>
                  </a:cubicBezTo>
                  <a:lnTo>
                    <a:pt x="27553" y="21686"/>
                  </a:lnTo>
                  <a:cubicBezTo>
                    <a:pt x="27950" y="21762"/>
                    <a:pt x="28626" y="22030"/>
                    <a:pt x="29167" y="22030"/>
                  </a:cubicBezTo>
                  <a:cubicBezTo>
                    <a:pt x="29581" y="22030"/>
                    <a:pt x="29916" y="21873"/>
                    <a:pt x="29988" y="21353"/>
                  </a:cubicBezTo>
                  <a:cubicBezTo>
                    <a:pt x="30055" y="20919"/>
                    <a:pt x="29888" y="20519"/>
                    <a:pt x="29988" y="20052"/>
                  </a:cubicBezTo>
                  <a:cubicBezTo>
                    <a:pt x="30088" y="19585"/>
                    <a:pt x="30455" y="19184"/>
                    <a:pt x="30455" y="18684"/>
                  </a:cubicBezTo>
                  <a:cubicBezTo>
                    <a:pt x="30455" y="17650"/>
                    <a:pt x="29688" y="17517"/>
                    <a:pt x="30189" y="16349"/>
                  </a:cubicBezTo>
                  <a:cubicBezTo>
                    <a:pt x="30346" y="16003"/>
                    <a:pt x="30592" y="15273"/>
                    <a:pt x="31066" y="15273"/>
                  </a:cubicBezTo>
                  <a:cubicBezTo>
                    <a:pt x="31095" y="15273"/>
                    <a:pt x="31125" y="15276"/>
                    <a:pt x="31156" y="15282"/>
                  </a:cubicBezTo>
                  <a:cubicBezTo>
                    <a:pt x="31356" y="15348"/>
                    <a:pt x="31489" y="15515"/>
                    <a:pt x="31690" y="15548"/>
                  </a:cubicBezTo>
                  <a:cubicBezTo>
                    <a:pt x="31740" y="15564"/>
                    <a:pt x="31788" y="15571"/>
                    <a:pt x="31835" y="15571"/>
                  </a:cubicBezTo>
                  <a:cubicBezTo>
                    <a:pt x="32294" y="15571"/>
                    <a:pt x="32643" y="14902"/>
                    <a:pt x="33157" y="14781"/>
                  </a:cubicBezTo>
                  <a:cubicBezTo>
                    <a:pt x="33192" y="14777"/>
                    <a:pt x="33226" y="14774"/>
                    <a:pt x="33259" y="14774"/>
                  </a:cubicBezTo>
                  <a:cubicBezTo>
                    <a:pt x="33711" y="14774"/>
                    <a:pt x="34053" y="15180"/>
                    <a:pt x="33991" y="15615"/>
                  </a:cubicBezTo>
                  <a:cubicBezTo>
                    <a:pt x="34127" y="15645"/>
                    <a:pt x="34250" y="15658"/>
                    <a:pt x="34364" y="15658"/>
                  </a:cubicBezTo>
                  <a:cubicBezTo>
                    <a:pt x="35535" y="15658"/>
                    <a:pt x="35626" y="14212"/>
                    <a:pt x="36660" y="13847"/>
                  </a:cubicBezTo>
                  <a:cubicBezTo>
                    <a:pt x="36927" y="13781"/>
                    <a:pt x="37160" y="13781"/>
                    <a:pt x="37427" y="13714"/>
                  </a:cubicBezTo>
                  <a:cubicBezTo>
                    <a:pt x="37661" y="13647"/>
                    <a:pt x="37861" y="13447"/>
                    <a:pt x="37927" y="13213"/>
                  </a:cubicBezTo>
                  <a:lnTo>
                    <a:pt x="36827" y="12446"/>
                  </a:lnTo>
                  <a:cubicBezTo>
                    <a:pt x="36626" y="12279"/>
                    <a:pt x="36360" y="12079"/>
                    <a:pt x="36426" y="11779"/>
                  </a:cubicBezTo>
                  <a:cubicBezTo>
                    <a:pt x="36493" y="11646"/>
                    <a:pt x="36560" y="11512"/>
                    <a:pt x="36660" y="11412"/>
                  </a:cubicBezTo>
                  <a:cubicBezTo>
                    <a:pt x="36893" y="11179"/>
                    <a:pt x="36927" y="10845"/>
                    <a:pt x="36793" y="10578"/>
                  </a:cubicBezTo>
                  <a:cubicBezTo>
                    <a:pt x="36702" y="10431"/>
                    <a:pt x="36549" y="10355"/>
                    <a:pt x="36398" y="10355"/>
                  </a:cubicBezTo>
                  <a:cubicBezTo>
                    <a:pt x="36273" y="10355"/>
                    <a:pt x="36149" y="10406"/>
                    <a:pt x="36059" y="10512"/>
                  </a:cubicBezTo>
                  <a:cubicBezTo>
                    <a:pt x="35926" y="10778"/>
                    <a:pt x="36126" y="11179"/>
                    <a:pt x="35959" y="11345"/>
                  </a:cubicBezTo>
                  <a:cubicBezTo>
                    <a:pt x="35896" y="11441"/>
                    <a:pt x="35786" y="11483"/>
                    <a:pt x="35668" y="11483"/>
                  </a:cubicBezTo>
                  <a:cubicBezTo>
                    <a:pt x="35538" y="11483"/>
                    <a:pt x="35397" y="11433"/>
                    <a:pt x="35292" y="11345"/>
                  </a:cubicBezTo>
                  <a:cubicBezTo>
                    <a:pt x="35092" y="11179"/>
                    <a:pt x="34892" y="11045"/>
                    <a:pt x="34692" y="10912"/>
                  </a:cubicBezTo>
                  <a:cubicBezTo>
                    <a:pt x="34555" y="10848"/>
                    <a:pt x="34406" y="10829"/>
                    <a:pt x="34252" y="10829"/>
                  </a:cubicBezTo>
                  <a:cubicBezTo>
                    <a:pt x="34027" y="10829"/>
                    <a:pt x="33793" y="10870"/>
                    <a:pt x="33575" y="10870"/>
                  </a:cubicBezTo>
                  <a:cubicBezTo>
                    <a:pt x="33398" y="10870"/>
                    <a:pt x="33232" y="10843"/>
                    <a:pt x="33091" y="10745"/>
                  </a:cubicBezTo>
                  <a:cubicBezTo>
                    <a:pt x="32924" y="10612"/>
                    <a:pt x="32790" y="10445"/>
                    <a:pt x="32624" y="10345"/>
                  </a:cubicBezTo>
                  <a:cubicBezTo>
                    <a:pt x="32536" y="10297"/>
                    <a:pt x="32445" y="10276"/>
                    <a:pt x="32355" y="10276"/>
                  </a:cubicBezTo>
                  <a:cubicBezTo>
                    <a:pt x="32001" y="10276"/>
                    <a:pt x="31656" y="10606"/>
                    <a:pt x="31523" y="10979"/>
                  </a:cubicBezTo>
                  <a:cubicBezTo>
                    <a:pt x="31356" y="11446"/>
                    <a:pt x="31356" y="11979"/>
                    <a:pt x="31123" y="12413"/>
                  </a:cubicBezTo>
                  <a:cubicBezTo>
                    <a:pt x="31056" y="12546"/>
                    <a:pt x="30956" y="12680"/>
                    <a:pt x="30789" y="12746"/>
                  </a:cubicBezTo>
                  <a:cubicBezTo>
                    <a:pt x="30685" y="12790"/>
                    <a:pt x="30585" y="12810"/>
                    <a:pt x="30490" y="12810"/>
                  </a:cubicBezTo>
                  <a:cubicBezTo>
                    <a:pt x="29120" y="12810"/>
                    <a:pt x="28645" y="8596"/>
                    <a:pt x="28521" y="7910"/>
                  </a:cubicBezTo>
                  <a:cubicBezTo>
                    <a:pt x="28421" y="7309"/>
                    <a:pt x="28087" y="6442"/>
                    <a:pt x="27520" y="6108"/>
                  </a:cubicBezTo>
                  <a:cubicBezTo>
                    <a:pt x="27327" y="6005"/>
                    <a:pt x="27036" y="5908"/>
                    <a:pt x="26781" y="5908"/>
                  </a:cubicBezTo>
                  <a:cubicBezTo>
                    <a:pt x="26461" y="5908"/>
                    <a:pt x="26197" y="6060"/>
                    <a:pt x="26252" y="6542"/>
                  </a:cubicBezTo>
                  <a:cubicBezTo>
                    <a:pt x="26252" y="6742"/>
                    <a:pt x="26352" y="6976"/>
                    <a:pt x="26252" y="7176"/>
                  </a:cubicBezTo>
                  <a:cubicBezTo>
                    <a:pt x="26186" y="7243"/>
                    <a:pt x="26086" y="7309"/>
                    <a:pt x="25986" y="7343"/>
                  </a:cubicBezTo>
                  <a:cubicBezTo>
                    <a:pt x="25826" y="7394"/>
                    <a:pt x="25663" y="7418"/>
                    <a:pt x="25503" y="7418"/>
                  </a:cubicBezTo>
                  <a:cubicBezTo>
                    <a:pt x="24829" y="7418"/>
                    <a:pt x="24200" y="6989"/>
                    <a:pt x="23984" y="6342"/>
                  </a:cubicBezTo>
                  <a:cubicBezTo>
                    <a:pt x="23884" y="6108"/>
                    <a:pt x="23917" y="5841"/>
                    <a:pt x="24084" y="5675"/>
                  </a:cubicBezTo>
                  <a:cubicBezTo>
                    <a:pt x="24251" y="5575"/>
                    <a:pt x="24384" y="5508"/>
                    <a:pt x="24551" y="5475"/>
                  </a:cubicBezTo>
                  <a:cubicBezTo>
                    <a:pt x="24685" y="5408"/>
                    <a:pt x="24751" y="5174"/>
                    <a:pt x="24618" y="5074"/>
                  </a:cubicBezTo>
                  <a:lnTo>
                    <a:pt x="24618" y="5074"/>
                  </a:lnTo>
                  <a:cubicBezTo>
                    <a:pt x="24574" y="5077"/>
                    <a:pt x="24528" y="5079"/>
                    <a:pt x="24481" y="5079"/>
                  </a:cubicBezTo>
                  <a:cubicBezTo>
                    <a:pt x="24030" y="5079"/>
                    <a:pt x="23481" y="4927"/>
                    <a:pt x="23450" y="4474"/>
                  </a:cubicBezTo>
                  <a:cubicBezTo>
                    <a:pt x="23484" y="4340"/>
                    <a:pt x="23484" y="4174"/>
                    <a:pt x="23450" y="4040"/>
                  </a:cubicBezTo>
                  <a:cubicBezTo>
                    <a:pt x="23417" y="3907"/>
                    <a:pt x="23317" y="3807"/>
                    <a:pt x="23184" y="3707"/>
                  </a:cubicBezTo>
                  <a:cubicBezTo>
                    <a:pt x="22316" y="2939"/>
                    <a:pt x="21449" y="2139"/>
                    <a:pt x="20648" y="1305"/>
                  </a:cubicBezTo>
                  <a:cubicBezTo>
                    <a:pt x="20582" y="1538"/>
                    <a:pt x="20415" y="1572"/>
                    <a:pt x="20148" y="1572"/>
                  </a:cubicBezTo>
                  <a:lnTo>
                    <a:pt x="19981" y="4907"/>
                  </a:lnTo>
                  <a:cubicBezTo>
                    <a:pt x="19739" y="4964"/>
                    <a:pt x="19493" y="4991"/>
                    <a:pt x="19250" y="4991"/>
                  </a:cubicBezTo>
                  <a:cubicBezTo>
                    <a:pt x="18623" y="4991"/>
                    <a:pt x="18008" y="4810"/>
                    <a:pt x="17479" y="4474"/>
                  </a:cubicBezTo>
                  <a:cubicBezTo>
                    <a:pt x="17362" y="4403"/>
                    <a:pt x="17227" y="4332"/>
                    <a:pt x="17111" y="4332"/>
                  </a:cubicBezTo>
                  <a:cubicBezTo>
                    <a:pt x="17063" y="4332"/>
                    <a:pt x="17018" y="4344"/>
                    <a:pt x="16979" y="4374"/>
                  </a:cubicBezTo>
                  <a:cubicBezTo>
                    <a:pt x="16912" y="4440"/>
                    <a:pt x="16846" y="4507"/>
                    <a:pt x="16846" y="4607"/>
                  </a:cubicBezTo>
                  <a:cubicBezTo>
                    <a:pt x="16760" y="4737"/>
                    <a:pt x="16604" y="4810"/>
                    <a:pt x="16441" y="4810"/>
                  </a:cubicBezTo>
                  <a:cubicBezTo>
                    <a:pt x="16352" y="4810"/>
                    <a:pt x="16261" y="4788"/>
                    <a:pt x="16179" y="4741"/>
                  </a:cubicBezTo>
                  <a:cubicBezTo>
                    <a:pt x="16212" y="4207"/>
                    <a:pt x="16646" y="3773"/>
                    <a:pt x="16979" y="3340"/>
                  </a:cubicBezTo>
                  <a:cubicBezTo>
                    <a:pt x="17313" y="2906"/>
                    <a:pt x="17613" y="2306"/>
                    <a:pt x="17346" y="1805"/>
                  </a:cubicBezTo>
                  <a:cubicBezTo>
                    <a:pt x="17313" y="1739"/>
                    <a:pt x="17279" y="1672"/>
                    <a:pt x="17213" y="1638"/>
                  </a:cubicBezTo>
                  <a:cubicBezTo>
                    <a:pt x="17143" y="1586"/>
                    <a:pt x="17066" y="1563"/>
                    <a:pt x="16987" y="1563"/>
                  </a:cubicBezTo>
                  <a:cubicBezTo>
                    <a:pt x="16767" y="1563"/>
                    <a:pt x="16535" y="1742"/>
                    <a:pt x="16412" y="1939"/>
                  </a:cubicBezTo>
                  <a:cubicBezTo>
                    <a:pt x="16245" y="2206"/>
                    <a:pt x="16112" y="2572"/>
                    <a:pt x="15845" y="2739"/>
                  </a:cubicBezTo>
                  <a:cubicBezTo>
                    <a:pt x="15748" y="2788"/>
                    <a:pt x="15644" y="2811"/>
                    <a:pt x="15542" y="2811"/>
                  </a:cubicBezTo>
                  <a:cubicBezTo>
                    <a:pt x="15295" y="2811"/>
                    <a:pt x="15053" y="2675"/>
                    <a:pt x="14911" y="2439"/>
                  </a:cubicBezTo>
                  <a:cubicBezTo>
                    <a:pt x="14844" y="2206"/>
                    <a:pt x="14811" y="1939"/>
                    <a:pt x="14811" y="1672"/>
                  </a:cubicBezTo>
                  <a:cubicBezTo>
                    <a:pt x="14779" y="1450"/>
                    <a:pt x="14628" y="1169"/>
                    <a:pt x="14384" y="1169"/>
                  </a:cubicBezTo>
                  <a:cubicBezTo>
                    <a:pt x="14371" y="1169"/>
                    <a:pt x="14358" y="1170"/>
                    <a:pt x="14344" y="1171"/>
                  </a:cubicBezTo>
                  <a:cubicBezTo>
                    <a:pt x="13977" y="1238"/>
                    <a:pt x="13944" y="1805"/>
                    <a:pt x="13577" y="1939"/>
                  </a:cubicBezTo>
                  <a:cubicBezTo>
                    <a:pt x="13526" y="1964"/>
                    <a:pt x="13475" y="1976"/>
                    <a:pt x="13426" y="1976"/>
                  </a:cubicBezTo>
                  <a:cubicBezTo>
                    <a:pt x="13152" y="1976"/>
                    <a:pt x="12902" y="1626"/>
                    <a:pt x="12676" y="1372"/>
                  </a:cubicBezTo>
                  <a:cubicBezTo>
                    <a:pt x="11909" y="438"/>
                    <a:pt x="10608" y="1138"/>
                    <a:pt x="10074" y="4"/>
                  </a:cubicBezTo>
                  <a:cubicBezTo>
                    <a:pt x="9974" y="504"/>
                    <a:pt x="9807" y="1005"/>
                    <a:pt x="9574" y="1472"/>
                  </a:cubicBezTo>
                  <a:cubicBezTo>
                    <a:pt x="9307" y="1972"/>
                    <a:pt x="8840" y="2306"/>
                    <a:pt x="8306" y="2406"/>
                  </a:cubicBezTo>
                  <a:cubicBezTo>
                    <a:pt x="8228" y="2418"/>
                    <a:pt x="8149" y="2422"/>
                    <a:pt x="8069" y="2422"/>
                  </a:cubicBezTo>
                  <a:cubicBezTo>
                    <a:pt x="7841" y="2422"/>
                    <a:pt x="7607" y="2386"/>
                    <a:pt x="7376" y="2386"/>
                  </a:cubicBezTo>
                  <a:cubicBezTo>
                    <a:pt x="7239" y="2386"/>
                    <a:pt x="7104" y="2398"/>
                    <a:pt x="6972" y="2439"/>
                  </a:cubicBezTo>
                  <a:cubicBezTo>
                    <a:pt x="6572" y="2606"/>
                    <a:pt x="6238" y="2973"/>
                    <a:pt x="6105" y="3406"/>
                  </a:cubicBezTo>
                  <a:cubicBezTo>
                    <a:pt x="5971" y="3807"/>
                    <a:pt x="5905" y="4274"/>
                    <a:pt x="5771" y="4674"/>
                  </a:cubicBezTo>
                  <a:cubicBezTo>
                    <a:pt x="5717" y="4810"/>
                    <a:pt x="5596" y="4968"/>
                    <a:pt x="5481" y="4968"/>
                  </a:cubicBezTo>
                  <a:cubicBezTo>
                    <a:pt x="5455" y="4968"/>
                    <a:pt x="5429" y="4959"/>
                    <a:pt x="5404" y="4941"/>
                  </a:cubicBezTo>
                  <a:cubicBezTo>
                    <a:pt x="5371" y="4907"/>
                    <a:pt x="5337" y="4841"/>
                    <a:pt x="5304" y="4741"/>
                  </a:cubicBezTo>
                  <a:cubicBezTo>
                    <a:pt x="5104" y="3807"/>
                    <a:pt x="5071" y="2839"/>
                    <a:pt x="5171" y="1872"/>
                  </a:cubicBezTo>
                  <a:lnTo>
                    <a:pt x="5171" y="1872"/>
                  </a:lnTo>
                  <a:cubicBezTo>
                    <a:pt x="5167" y="1909"/>
                    <a:pt x="5130" y="1925"/>
                    <a:pt x="5068" y="1925"/>
                  </a:cubicBezTo>
                  <a:cubicBezTo>
                    <a:pt x="4628" y="1925"/>
                    <a:pt x="2915" y="1093"/>
                    <a:pt x="2769" y="1005"/>
                  </a:cubicBezTo>
                  <a:cubicBezTo>
                    <a:pt x="2160" y="608"/>
                    <a:pt x="1551" y="0"/>
                    <a:pt x="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43;p55">
              <a:extLst>
                <a:ext uri="{FF2B5EF4-FFF2-40B4-BE49-F238E27FC236}">
                  <a16:creationId xmlns:a16="http://schemas.microsoft.com/office/drawing/2014/main" id="{6D0ED4F3-EE58-C28E-1161-EAA5C962F908}"/>
                </a:ext>
              </a:extLst>
            </p:cNvPr>
            <p:cNvSpPr/>
            <p:nvPr/>
          </p:nvSpPr>
          <p:spPr>
            <a:xfrm>
              <a:off x="6553298" y="2014781"/>
              <a:ext cx="870062" cy="736673"/>
            </a:xfrm>
            <a:custGeom>
              <a:avLst/>
              <a:gdLst/>
              <a:ahLst/>
              <a:cxnLst/>
              <a:rect l="l" t="t" r="r" b="b"/>
              <a:pathLst>
                <a:path w="38295" h="32424" extrusionOk="0">
                  <a:moveTo>
                    <a:pt x="22868" y="18746"/>
                  </a:moveTo>
                  <a:lnTo>
                    <a:pt x="22868" y="18746"/>
                  </a:lnTo>
                  <a:cubicBezTo>
                    <a:pt x="22866" y="18787"/>
                    <a:pt x="22864" y="18829"/>
                    <a:pt x="22863" y="18870"/>
                  </a:cubicBezTo>
                  <a:lnTo>
                    <a:pt x="22863" y="18870"/>
                  </a:lnTo>
                  <a:lnTo>
                    <a:pt x="22983" y="18814"/>
                  </a:lnTo>
                  <a:cubicBezTo>
                    <a:pt x="22947" y="18786"/>
                    <a:pt x="22908" y="18763"/>
                    <a:pt x="22868" y="18746"/>
                  </a:cubicBezTo>
                  <a:close/>
                  <a:moveTo>
                    <a:pt x="15378" y="1"/>
                  </a:moveTo>
                  <a:cubicBezTo>
                    <a:pt x="15078" y="534"/>
                    <a:pt x="14744" y="1068"/>
                    <a:pt x="14344" y="1535"/>
                  </a:cubicBezTo>
                  <a:cubicBezTo>
                    <a:pt x="13543" y="2369"/>
                    <a:pt x="12175" y="3103"/>
                    <a:pt x="12276" y="4437"/>
                  </a:cubicBezTo>
                  <a:cubicBezTo>
                    <a:pt x="12309" y="4637"/>
                    <a:pt x="13910" y="7540"/>
                    <a:pt x="13210" y="7540"/>
                  </a:cubicBezTo>
                  <a:cubicBezTo>
                    <a:pt x="13165" y="7536"/>
                    <a:pt x="13121" y="7534"/>
                    <a:pt x="13076" y="7534"/>
                  </a:cubicBezTo>
                  <a:cubicBezTo>
                    <a:pt x="12682" y="7534"/>
                    <a:pt x="12271" y="7663"/>
                    <a:pt x="11942" y="7873"/>
                  </a:cubicBezTo>
                  <a:cubicBezTo>
                    <a:pt x="11842" y="7973"/>
                    <a:pt x="11775" y="8107"/>
                    <a:pt x="11642" y="8173"/>
                  </a:cubicBezTo>
                  <a:cubicBezTo>
                    <a:pt x="11468" y="8300"/>
                    <a:pt x="11264" y="8336"/>
                    <a:pt x="11049" y="8336"/>
                  </a:cubicBezTo>
                  <a:cubicBezTo>
                    <a:pt x="10809" y="8336"/>
                    <a:pt x="10553" y="8291"/>
                    <a:pt x="10307" y="8273"/>
                  </a:cubicBezTo>
                  <a:cubicBezTo>
                    <a:pt x="10283" y="8271"/>
                    <a:pt x="10258" y="8271"/>
                    <a:pt x="10233" y="8271"/>
                  </a:cubicBezTo>
                  <a:cubicBezTo>
                    <a:pt x="9808" y="8271"/>
                    <a:pt x="9279" y="8531"/>
                    <a:pt x="9373" y="8941"/>
                  </a:cubicBezTo>
                  <a:cubicBezTo>
                    <a:pt x="9474" y="9274"/>
                    <a:pt x="9874" y="9541"/>
                    <a:pt x="9707" y="9841"/>
                  </a:cubicBezTo>
                  <a:cubicBezTo>
                    <a:pt x="9640" y="9941"/>
                    <a:pt x="9474" y="9975"/>
                    <a:pt x="9407" y="10108"/>
                  </a:cubicBezTo>
                  <a:cubicBezTo>
                    <a:pt x="9207" y="10308"/>
                    <a:pt x="9440" y="10675"/>
                    <a:pt x="9340" y="10942"/>
                  </a:cubicBezTo>
                  <a:cubicBezTo>
                    <a:pt x="9266" y="11165"/>
                    <a:pt x="9057" y="11253"/>
                    <a:pt x="8823" y="11253"/>
                  </a:cubicBezTo>
                  <a:cubicBezTo>
                    <a:pt x="8637" y="11253"/>
                    <a:pt x="8435" y="11197"/>
                    <a:pt x="8273" y="11109"/>
                  </a:cubicBezTo>
                  <a:cubicBezTo>
                    <a:pt x="7981" y="10976"/>
                    <a:pt x="7669" y="10760"/>
                    <a:pt x="7369" y="10760"/>
                  </a:cubicBezTo>
                  <a:cubicBezTo>
                    <a:pt x="7291" y="10760"/>
                    <a:pt x="7214" y="10774"/>
                    <a:pt x="7139" y="10809"/>
                  </a:cubicBezTo>
                  <a:cubicBezTo>
                    <a:pt x="7072" y="11175"/>
                    <a:pt x="7072" y="11676"/>
                    <a:pt x="7405" y="11809"/>
                  </a:cubicBezTo>
                  <a:cubicBezTo>
                    <a:pt x="7539" y="11843"/>
                    <a:pt x="7672" y="11843"/>
                    <a:pt x="7772" y="11843"/>
                  </a:cubicBezTo>
                  <a:cubicBezTo>
                    <a:pt x="8773" y="11976"/>
                    <a:pt x="8573" y="13277"/>
                    <a:pt x="8606" y="13977"/>
                  </a:cubicBezTo>
                  <a:cubicBezTo>
                    <a:pt x="8606" y="14144"/>
                    <a:pt x="8640" y="14278"/>
                    <a:pt x="8706" y="14411"/>
                  </a:cubicBezTo>
                  <a:cubicBezTo>
                    <a:pt x="8831" y="14577"/>
                    <a:pt x="9030" y="14605"/>
                    <a:pt x="9250" y="14605"/>
                  </a:cubicBezTo>
                  <a:cubicBezTo>
                    <a:pt x="9362" y="14605"/>
                    <a:pt x="9480" y="14598"/>
                    <a:pt x="9595" y="14598"/>
                  </a:cubicBezTo>
                  <a:cubicBezTo>
                    <a:pt x="9797" y="14598"/>
                    <a:pt x="9992" y="14621"/>
                    <a:pt x="10141" y="14745"/>
                  </a:cubicBezTo>
                  <a:cubicBezTo>
                    <a:pt x="10508" y="15078"/>
                    <a:pt x="10174" y="15745"/>
                    <a:pt x="10408" y="16212"/>
                  </a:cubicBezTo>
                  <a:cubicBezTo>
                    <a:pt x="10704" y="15916"/>
                    <a:pt x="11109" y="15748"/>
                    <a:pt x="11530" y="15748"/>
                  </a:cubicBezTo>
                  <a:cubicBezTo>
                    <a:pt x="11678" y="15748"/>
                    <a:pt x="11828" y="15769"/>
                    <a:pt x="11975" y="15812"/>
                  </a:cubicBezTo>
                  <a:cubicBezTo>
                    <a:pt x="12142" y="15845"/>
                    <a:pt x="12342" y="16046"/>
                    <a:pt x="12242" y="16179"/>
                  </a:cubicBezTo>
                  <a:cubicBezTo>
                    <a:pt x="11875" y="16379"/>
                    <a:pt x="11342" y="16212"/>
                    <a:pt x="10975" y="16413"/>
                  </a:cubicBezTo>
                  <a:cubicBezTo>
                    <a:pt x="10207" y="16846"/>
                    <a:pt x="10941" y="17847"/>
                    <a:pt x="10508" y="18381"/>
                  </a:cubicBezTo>
                  <a:cubicBezTo>
                    <a:pt x="10342" y="18587"/>
                    <a:pt x="10157" y="18673"/>
                    <a:pt x="9971" y="18673"/>
                  </a:cubicBezTo>
                  <a:cubicBezTo>
                    <a:pt x="9406" y="18673"/>
                    <a:pt x="8840" y="17882"/>
                    <a:pt x="8840" y="17280"/>
                  </a:cubicBezTo>
                  <a:cubicBezTo>
                    <a:pt x="8840" y="17146"/>
                    <a:pt x="8840" y="17013"/>
                    <a:pt x="8806" y="16913"/>
                  </a:cubicBezTo>
                  <a:cubicBezTo>
                    <a:pt x="8733" y="16710"/>
                    <a:pt x="8527" y="16640"/>
                    <a:pt x="8296" y="16640"/>
                  </a:cubicBezTo>
                  <a:cubicBezTo>
                    <a:pt x="8108" y="16640"/>
                    <a:pt x="7903" y="16686"/>
                    <a:pt x="7739" y="16746"/>
                  </a:cubicBezTo>
                  <a:cubicBezTo>
                    <a:pt x="7939" y="16946"/>
                    <a:pt x="7706" y="17313"/>
                    <a:pt x="7439" y="17347"/>
                  </a:cubicBezTo>
                  <a:cubicBezTo>
                    <a:pt x="7364" y="17355"/>
                    <a:pt x="7291" y="17359"/>
                    <a:pt x="7219" y="17359"/>
                  </a:cubicBezTo>
                  <a:cubicBezTo>
                    <a:pt x="7005" y="17359"/>
                    <a:pt x="6805" y="17322"/>
                    <a:pt x="6605" y="17246"/>
                  </a:cubicBezTo>
                  <a:cubicBezTo>
                    <a:pt x="6568" y="17242"/>
                    <a:pt x="6530" y="17240"/>
                    <a:pt x="6493" y="17240"/>
                  </a:cubicBezTo>
                  <a:cubicBezTo>
                    <a:pt x="6227" y="17240"/>
                    <a:pt x="5963" y="17346"/>
                    <a:pt x="5904" y="17580"/>
                  </a:cubicBezTo>
                  <a:cubicBezTo>
                    <a:pt x="5904" y="17713"/>
                    <a:pt x="5904" y="17814"/>
                    <a:pt x="5904" y="17914"/>
                  </a:cubicBezTo>
                  <a:cubicBezTo>
                    <a:pt x="5838" y="18347"/>
                    <a:pt x="5471" y="18647"/>
                    <a:pt x="5037" y="18647"/>
                  </a:cubicBezTo>
                  <a:cubicBezTo>
                    <a:pt x="4637" y="18614"/>
                    <a:pt x="4236" y="18447"/>
                    <a:pt x="3903" y="18180"/>
                  </a:cubicBezTo>
                  <a:cubicBezTo>
                    <a:pt x="3769" y="18114"/>
                    <a:pt x="3636" y="17980"/>
                    <a:pt x="3569" y="17814"/>
                  </a:cubicBezTo>
                  <a:cubicBezTo>
                    <a:pt x="3536" y="17580"/>
                    <a:pt x="3536" y="17347"/>
                    <a:pt x="3636" y="17146"/>
                  </a:cubicBezTo>
                  <a:cubicBezTo>
                    <a:pt x="3736" y="16846"/>
                    <a:pt x="3769" y="16546"/>
                    <a:pt x="3769" y="16246"/>
                  </a:cubicBezTo>
                  <a:cubicBezTo>
                    <a:pt x="3769" y="15946"/>
                    <a:pt x="3636" y="15579"/>
                    <a:pt x="3369" y="15579"/>
                  </a:cubicBezTo>
                  <a:cubicBezTo>
                    <a:pt x="3102" y="15612"/>
                    <a:pt x="3002" y="15912"/>
                    <a:pt x="3002" y="16179"/>
                  </a:cubicBezTo>
                  <a:cubicBezTo>
                    <a:pt x="2969" y="16446"/>
                    <a:pt x="2969" y="16746"/>
                    <a:pt x="2769" y="16880"/>
                  </a:cubicBezTo>
                  <a:cubicBezTo>
                    <a:pt x="2684" y="16863"/>
                    <a:pt x="2598" y="16855"/>
                    <a:pt x="2514" y="16855"/>
                  </a:cubicBezTo>
                  <a:cubicBezTo>
                    <a:pt x="1906" y="16855"/>
                    <a:pt x="1352" y="17265"/>
                    <a:pt x="1234" y="17880"/>
                  </a:cubicBezTo>
                  <a:cubicBezTo>
                    <a:pt x="1201" y="18014"/>
                    <a:pt x="1201" y="18114"/>
                    <a:pt x="1134" y="18214"/>
                  </a:cubicBezTo>
                  <a:cubicBezTo>
                    <a:pt x="967" y="18547"/>
                    <a:pt x="434" y="18447"/>
                    <a:pt x="167" y="18714"/>
                  </a:cubicBezTo>
                  <a:cubicBezTo>
                    <a:pt x="33" y="18948"/>
                    <a:pt x="0" y="19281"/>
                    <a:pt x="134" y="19548"/>
                  </a:cubicBezTo>
                  <a:cubicBezTo>
                    <a:pt x="300" y="20048"/>
                    <a:pt x="300" y="20949"/>
                    <a:pt x="467" y="21616"/>
                  </a:cubicBezTo>
                  <a:cubicBezTo>
                    <a:pt x="634" y="22317"/>
                    <a:pt x="934" y="22884"/>
                    <a:pt x="1635" y="22917"/>
                  </a:cubicBezTo>
                  <a:cubicBezTo>
                    <a:pt x="2268" y="22884"/>
                    <a:pt x="2869" y="22584"/>
                    <a:pt x="3236" y="22050"/>
                  </a:cubicBezTo>
                  <a:cubicBezTo>
                    <a:pt x="3503" y="22684"/>
                    <a:pt x="3836" y="23317"/>
                    <a:pt x="4270" y="23851"/>
                  </a:cubicBezTo>
                  <a:cubicBezTo>
                    <a:pt x="4334" y="23888"/>
                    <a:pt x="4410" y="23902"/>
                    <a:pt x="4495" y="23902"/>
                  </a:cubicBezTo>
                  <a:cubicBezTo>
                    <a:pt x="4716" y="23902"/>
                    <a:pt x="4993" y="23810"/>
                    <a:pt x="5239" y="23810"/>
                  </a:cubicBezTo>
                  <a:cubicBezTo>
                    <a:pt x="5488" y="23810"/>
                    <a:pt x="5706" y="23904"/>
                    <a:pt x="5804" y="24285"/>
                  </a:cubicBezTo>
                  <a:cubicBezTo>
                    <a:pt x="5871" y="24452"/>
                    <a:pt x="5838" y="24618"/>
                    <a:pt x="5871" y="24785"/>
                  </a:cubicBezTo>
                  <a:cubicBezTo>
                    <a:pt x="5904" y="25052"/>
                    <a:pt x="6104" y="25252"/>
                    <a:pt x="6338" y="25352"/>
                  </a:cubicBezTo>
                  <a:cubicBezTo>
                    <a:pt x="6392" y="25366"/>
                    <a:pt x="6447" y="25373"/>
                    <a:pt x="6500" y="25373"/>
                  </a:cubicBezTo>
                  <a:cubicBezTo>
                    <a:pt x="6708" y="25373"/>
                    <a:pt x="6899" y="25271"/>
                    <a:pt x="7005" y="25085"/>
                  </a:cubicBezTo>
                  <a:cubicBezTo>
                    <a:pt x="7038" y="24952"/>
                    <a:pt x="7038" y="24852"/>
                    <a:pt x="7072" y="24718"/>
                  </a:cubicBezTo>
                  <a:cubicBezTo>
                    <a:pt x="7272" y="24051"/>
                    <a:pt x="8673" y="24185"/>
                    <a:pt x="9173" y="23951"/>
                  </a:cubicBezTo>
                  <a:cubicBezTo>
                    <a:pt x="9474" y="23818"/>
                    <a:pt x="9740" y="23551"/>
                    <a:pt x="10041" y="23384"/>
                  </a:cubicBezTo>
                  <a:cubicBezTo>
                    <a:pt x="10107" y="23351"/>
                    <a:pt x="10207" y="23317"/>
                    <a:pt x="10274" y="23317"/>
                  </a:cubicBezTo>
                  <a:cubicBezTo>
                    <a:pt x="10574" y="23317"/>
                    <a:pt x="10641" y="23684"/>
                    <a:pt x="10641" y="23985"/>
                  </a:cubicBezTo>
                  <a:cubicBezTo>
                    <a:pt x="10748" y="24029"/>
                    <a:pt x="10857" y="24049"/>
                    <a:pt x="10964" y="24049"/>
                  </a:cubicBezTo>
                  <a:cubicBezTo>
                    <a:pt x="11423" y="24049"/>
                    <a:pt x="11836" y="23671"/>
                    <a:pt x="11809" y="23184"/>
                  </a:cubicBezTo>
                  <a:cubicBezTo>
                    <a:pt x="12171" y="23184"/>
                    <a:pt x="12555" y="23140"/>
                    <a:pt x="12923" y="23140"/>
                  </a:cubicBezTo>
                  <a:cubicBezTo>
                    <a:pt x="13199" y="23140"/>
                    <a:pt x="13467" y="23165"/>
                    <a:pt x="13710" y="23251"/>
                  </a:cubicBezTo>
                  <a:cubicBezTo>
                    <a:pt x="13576" y="22784"/>
                    <a:pt x="13543" y="22283"/>
                    <a:pt x="13643" y="21816"/>
                  </a:cubicBezTo>
                  <a:cubicBezTo>
                    <a:pt x="13692" y="21426"/>
                    <a:pt x="14009" y="21178"/>
                    <a:pt x="14345" y="21178"/>
                  </a:cubicBezTo>
                  <a:cubicBezTo>
                    <a:pt x="14469" y="21178"/>
                    <a:pt x="14594" y="21211"/>
                    <a:pt x="14711" y="21283"/>
                  </a:cubicBezTo>
                  <a:cubicBezTo>
                    <a:pt x="15111" y="21516"/>
                    <a:pt x="14977" y="21983"/>
                    <a:pt x="15044" y="22350"/>
                  </a:cubicBezTo>
                  <a:cubicBezTo>
                    <a:pt x="15244" y="23284"/>
                    <a:pt x="15111" y="23151"/>
                    <a:pt x="14777" y="23985"/>
                  </a:cubicBezTo>
                  <a:cubicBezTo>
                    <a:pt x="14255" y="25333"/>
                    <a:pt x="15048" y="26998"/>
                    <a:pt x="16427" y="26998"/>
                  </a:cubicBezTo>
                  <a:cubicBezTo>
                    <a:pt x="16720" y="26998"/>
                    <a:pt x="17040" y="26923"/>
                    <a:pt x="17379" y="26753"/>
                  </a:cubicBezTo>
                  <a:cubicBezTo>
                    <a:pt x="17946" y="26486"/>
                    <a:pt x="18380" y="25953"/>
                    <a:pt x="18980" y="25786"/>
                  </a:cubicBezTo>
                  <a:cubicBezTo>
                    <a:pt x="19314" y="25686"/>
                    <a:pt x="19714" y="25686"/>
                    <a:pt x="19981" y="25452"/>
                  </a:cubicBezTo>
                  <a:cubicBezTo>
                    <a:pt x="20248" y="25185"/>
                    <a:pt x="20348" y="24819"/>
                    <a:pt x="20348" y="24452"/>
                  </a:cubicBezTo>
                  <a:cubicBezTo>
                    <a:pt x="20415" y="23451"/>
                    <a:pt x="20448" y="22350"/>
                    <a:pt x="19814" y="21550"/>
                  </a:cubicBezTo>
                  <a:cubicBezTo>
                    <a:pt x="19622" y="21280"/>
                    <a:pt x="19395" y="20923"/>
                    <a:pt x="19253" y="20548"/>
                  </a:cubicBezTo>
                  <a:lnTo>
                    <a:pt x="19253" y="20548"/>
                  </a:lnTo>
                  <a:lnTo>
                    <a:pt x="19180" y="20582"/>
                  </a:lnTo>
                  <a:cubicBezTo>
                    <a:pt x="18947" y="19882"/>
                    <a:pt x="19247" y="19048"/>
                    <a:pt x="19114" y="18314"/>
                  </a:cubicBezTo>
                  <a:lnTo>
                    <a:pt x="19114" y="18314"/>
                  </a:lnTo>
                  <a:cubicBezTo>
                    <a:pt x="19428" y="18445"/>
                    <a:pt x="19747" y="18567"/>
                    <a:pt x="20071" y="18678"/>
                  </a:cubicBezTo>
                  <a:lnTo>
                    <a:pt x="20071" y="18678"/>
                  </a:lnTo>
                  <a:cubicBezTo>
                    <a:pt x="20075" y="18669"/>
                    <a:pt x="20078" y="18658"/>
                    <a:pt x="20081" y="18647"/>
                  </a:cubicBezTo>
                  <a:cubicBezTo>
                    <a:pt x="20181" y="18314"/>
                    <a:pt x="19514" y="17980"/>
                    <a:pt x="19748" y="17747"/>
                  </a:cubicBezTo>
                  <a:lnTo>
                    <a:pt x="20581" y="17680"/>
                  </a:lnTo>
                  <a:cubicBezTo>
                    <a:pt x="20682" y="17680"/>
                    <a:pt x="20748" y="17713"/>
                    <a:pt x="20815" y="17747"/>
                  </a:cubicBezTo>
                  <a:cubicBezTo>
                    <a:pt x="20882" y="17814"/>
                    <a:pt x="20882" y="17880"/>
                    <a:pt x="20882" y="17980"/>
                  </a:cubicBezTo>
                  <a:cubicBezTo>
                    <a:pt x="20906" y="18296"/>
                    <a:pt x="20913" y="18630"/>
                    <a:pt x="20914" y="18943"/>
                  </a:cubicBezTo>
                  <a:lnTo>
                    <a:pt x="20914" y="18943"/>
                  </a:lnTo>
                  <a:cubicBezTo>
                    <a:pt x="20630" y="18863"/>
                    <a:pt x="20349" y="18775"/>
                    <a:pt x="20071" y="18678"/>
                  </a:cubicBezTo>
                  <a:lnTo>
                    <a:pt x="20071" y="18678"/>
                  </a:lnTo>
                  <a:cubicBezTo>
                    <a:pt x="20021" y="18792"/>
                    <a:pt x="19868" y="18853"/>
                    <a:pt x="19714" y="18914"/>
                  </a:cubicBezTo>
                  <a:cubicBezTo>
                    <a:pt x="19016" y="19305"/>
                    <a:pt x="19026" y="19948"/>
                    <a:pt x="19253" y="20548"/>
                  </a:cubicBezTo>
                  <a:lnTo>
                    <a:pt x="19253" y="20548"/>
                  </a:lnTo>
                  <a:lnTo>
                    <a:pt x="22103" y="19224"/>
                  </a:lnTo>
                  <a:lnTo>
                    <a:pt x="22103" y="19224"/>
                  </a:lnTo>
                  <a:cubicBezTo>
                    <a:pt x="22361" y="19273"/>
                    <a:pt x="22622" y="19314"/>
                    <a:pt x="22883" y="19348"/>
                  </a:cubicBezTo>
                  <a:cubicBezTo>
                    <a:pt x="22867" y="19188"/>
                    <a:pt x="22860" y="19029"/>
                    <a:pt x="22863" y="18870"/>
                  </a:cubicBezTo>
                  <a:lnTo>
                    <a:pt x="22863" y="18870"/>
                  </a:lnTo>
                  <a:lnTo>
                    <a:pt x="22103" y="19224"/>
                  </a:lnTo>
                  <a:lnTo>
                    <a:pt x="22103" y="19224"/>
                  </a:lnTo>
                  <a:cubicBezTo>
                    <a:pt x="21966" y="19198"/>
                    <a:pt x="21829" y="19169"/>
                    <a:pt x="21693" y="19139"/>
                  </a:cubicBezTo>
                  <a:lnTo>
                    <a:pt x="21693" y="19139"/>
                  </a:lnTo>
                  <a:cubicBezTo>
                    <a:pt x="21512" y="19240"/>
                    <a:pt x="21315" y="19320"/>
                    <a:pt x="21127" y="19320"/>
                  </a:cubicBezTo>
                  <a:cubicBezTo>
                    <a:pt x="21054" y="19320"/>
                    <a:pt x="20983" y="19309"/>
                    <a:pt x="20915" y="19281"/>
                  </a:cubicBezTo>
                  <a:cubicBezTo>
                    <a:pt x="20915" y="19173"/>
                    <a:pt x="20915" y="19059"/>
                    <a:pt x="20914" y="18943"/>
                  </a:cubicBezTo>
                  <a:lnTo>
                    <a:pt x="20914" y="18943"/>
                  </a:lnTo>
                  <a:cubicBezTo>
                    <a:pt x="21172" y="19016"/>
                    <a:pt x="21432" y="19081"/>
                    <a:pt x="21693" y="19139"/>
                  </a:cubicBezTo>
                  <a:lnTo>
                    <a:pt x="21693" y="19139"/>
                  </a:lnTo>
                  <a:cubicBezTo>
                    <a:pt x="21784" y="19089"/>
                    <a:pt x="21870" y="19034"/>
                    <a:pt x="21949" y="18981"/>
                  </a:cubicBezTo>
                  <a:cubicBezTo>
                    <a:pt x="22147" y="18827"/>
                    <a:pt x="22404" y="18702"/>
                    <a:pt x="22641" y="18702"/>
                  </a:cubicBezTo>
                  <a:cubicBezTo>
                    <a:pt x="22720" y="18702"/>
                    <a:pt x="22796" y="18715"/>
                    <a:pt x="22868" y="18746"/>
                  </a:cubicBezTo>
                  <a:lnTo>
                    <a:pt x="22868" y="18746"/>
                  </a:lnTo>
                  <a:cubicBezTo>
                    <a:pt x="22908" y="17986"/>
                    <a:pt x="23175" y="17247"/>
                    <a:pt x="23650" y="16613"/>
                  </a:cubicBezTo>
                  <a:cubicBezTo>
                    <a:pt x="23750" y="16479"/>
                    <a:pt x="23917" y="16346"/>
                    <a:pt x="24084" y="16312"/>
                  </a:cubicBezTo>
                  <a:cubicBezTo>
                    <a:pt x="24115" y="16306"/>
                    <a:pt x="24145" y="16304"/>
                    <a:pt x="24176" y="16304"/>
                  </a:cubicBezTo>
                  <a:cubicBezTo>
                    <a:pt x="24311" y="16304"/>
                    <a:pt x="24442" y="16358"/>
                    <a:pt x="24551" y="16413"/>
                  </a:cubicBezTo>
                  <a:lnTo>
                    <a:pt x="25652" y="16980"/>
                  </a:lnTo>
                  <a:cubicBezTo>
                    <a:pt x="25985" y="17146"/>
                    <a:pt x="26352" y="17347"/>
                    <a:pt x="26452" y="17713"/>
                  </a:cubicBezTo>
                  <a:cubicBezTo>
                    <a:pt x="26519" y="18047"/>
                    <a:pt x="26419" y="18347"/>
                    <a:pt x="26252" y="18614"/>
                  </a:cubicBezTo>
                  <a:lnTo>
                    <a:pt x="25251" y="20716"/>
                  </a:lnTo>
                  <a:cubicBezTo>
                    <a:pt x="25051" y="21049"/>
                    <a:pt x="24951" y="21416"/>
                    <a:pt x="24918" y="21783"/>
                  </a:cubicBezTo>
                  <a:cubicBezTo>
                    <a:pt x="24918" y="22750"/>
                    <a:pt x="25985" y="23384"/>
                    <a:pt x="26386" y="24285"/>
                  </a:cubicBezTo>
                  <a:cubicBezTo>
                    <a:pt x="25652" y="24585"/>
                    <a:pt x="24751" y="25085"/>
                    <a:pt x="24818" y="25886"/>
                  </a:cubicBezTo>
                  <a:cubicBezTo>
                    <a:pt x="24885" y="26553"/>
                    <a:pt x="25585" y="26953"/>
                    <a:pt x="25919" y="27487"/>
                  </a:cubicBezTo>
                  <a:cubicBezTo>
                    <a:pt x="26219" y="27954"/>
                    <a:pt x="25952" y="28454"/>
                    <a:pt x="26286" y="28855"/>
                  </a:cubicBezTo>
                  <a:cubicBezTo>
                    <a:pt x="26519" y="29088"/>
                    <a:pt x="26753" y="29322"/>
                    <a:pt x="26919" y="29589"/>
                  </a:cubicBezTo>
                  <a:cubicBezTo>
                    <a:pt x="27016" y="29879"/>
                    <a:pt x="26864" y="30324"/>
                    <a:pt x="26583" y="30324"/>
                  </a:cubicBezTo>
                  <a:cubicBezTo>
                    <a:pt x="26573" y="30324"/>
                    <a:pt x="26563" y="30324"/>
                    <a:pt x="26552" y="30322"/>
                  </a:cubicBezTo>
                  <a:lnTo>
                    <a:pt x="26552" y="30322"/>
                  </a:lnTo>
                  <a:cubicBezTo>
                    <a:pt x="27220" y="30489"/>
                    <a:pt x="27853" y="30756"/>
                    <a:pt x="28487" y="31056"/>
                  </a:cubicBezTo>
                  <a:cubicBezTo>
                    <a:pt x="29121" y="31402"/>
                    <a:pt x="29754" y="31897"/>
                    <a:pt x="30452" y="31897"/>
                  </a:cubicBezTo>
                  <a:cubicBezTo>
                    <a:pt x="30563" y="31897"/>
                    <a:pt x="30675" y="31884"/>
                    <a:pt x="30789" y="31857"/>
                  </a:cubicBezTo>
                  <a:cubicBezTo>
                    <a:pt x="31189" y="31757"/>
                    <a:pt x="31556" y="31557"/>
                    <a:pt x="31823" y="31256"/>
                  </a:cubicBezTo>
                  <a:cubicBezTo>
                    <a:pt x="31999" y="31081"/>
                    <a:pt x="32269" y="30886"/>
                    <a:pt x="32506" y="30886"/>
                  </a:cubicBezTo>
                  <a:cubicBezTo>
                    <a:pt x="32584" y="30886"/>
                    <a:pt x="32658" y="30907"/>
                    <a:pt x="32723" y="30956"/>
                  </a:cubicBezTo>
                  <a:cubicBezTo>
                    <a:pt x="32657" y="31156"/>
                    <a:pt x="32790" y="31323"/>
                    <a:pt x="32957" y="31390"/>
                  </a:cubicBezTo>
                  <a:cubicBezTo>
                    <a:pt x="33124" y="31423"/>
                    <a:pt x="33257" y="31523"/>
                    <a:pt x="33357" y="31657"/>
                  </a:cubicBezTo>
                  <a:cubicBezTo>
                    <a:pt x="33557" y="31890"/>
                    <a:pt x="33457" y="32424"/>
                    <a:pt x="33758" y="32424"/>
                  </a:cubicBezTo>
                  <a:cubicBezTo>
                    <a:pt x="34992" y="31924"/>
                    <a:pt x="34225" y="30322"/>
                    <a:pt x="35292" y="29689"/>
                  </a:cubicBezTo>
                  <a:cubicBezTo>
                    <a:pt x="35526" y="29554"/>
                    <a:pt x="35792" y="29501"/>
                    <a:pt x="36071" y="29501"/>
                  </a:cubicBezTo>
                  <a:cubicBezTo>
                    <a:pt x="36827" y="29501"/>
                    <a:pt x="37685" y="29885"/>
                    <a:pt x="38294" y="30056"/>
                  </a:cubicBezTo>
                  <a:cubicBezTo>
                    <a:pt x="38261" y="29455"/>
                    <a:pt x="38194" y="28888"/>
                    <a:pt x="38094" y="28321"/>
                  </a:cubicBezTo>
                  <a:cubicBezTo>
                    <a:pt x="35992" y="15545"/>
                    <a:pt x="27386" y="4804"/>
                    <a:pt x="15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44;p55">
              <a:extLst>
                <a:ext uri="{FF2B5EF4-FFF2-40B4-BE49-F238E27FC236}">
                  <a16:creationId xmlns:a16="http://schemas.microsoft.com/office/drawing/2014/main" id="{14E422EE-A633-759E-1789-CB3F80BB8395}"/>
                </a:ext>
              </a:extLst>
            </p:cNvPr>
            <p:cNvSpPr/>
            <p:nvPr/>
          </p:nvSpPr>
          <p:spPr>
            <a:xfrm>
              <a:off x="6308490" y="2502671"/>
              <a:ext cx="112191" cy="137274"/>
            </a:xfrm>
            <a:custGeom>
              <a:avLst/>
              <a:gdLst/>
              <a:ahLst/>
              <a:cxnLst/>
              <a:rect l="l" t="t" r="r" b="b"/>
              <a:pathLst>
                <a:path w="4938" h="6042" extrusionOk="0">
                  <a:moveTo>
                    <a:pt x="1495" y="1"/>
                  </a:moveTo>
                  <a:cubicBezTo>
                    <a:pt x="1213" y="1"/>
                    <a:pt x="956" y="83"/>
                    <a:pt x="801" y="309"/>
                  </a:cubicBezTo>
                  <a:cubicBezTo>
                    <a:pt x="501" y="776"/>
                    <a:pt x="1168" y="1510"/>
                    <a:pt x="801" y="2010"/>
                  </a:cubicBezTo>
                  <a:cubicBezTo>
                    <a:pt x="635" y="2244"/>
                    <a:pt x="368" y="2310"/>
                    <a:pt x="201" y="2511"/>
                  </a:cubicBezTo>
                  <a:cubicBezTo>
                    <a:pt x="1" y="2844"/>
                    <a:pt x="234" y="3311"/>
                    <a:pt x="501" y="3578"/>
                  </a:cubicBezTo>
                  <a:cubicBezTo>
                    <a:pt x="801" y="3845"/>
                    <a:pt x="1135" y="4112"/>
                    <a:pt x="1168" y="4545"/>
                  </a:cubicBezTo>
                  <a:cubicBezTo>
                    <a:pt x="1168" y="4746"/>
                    <a:pt x="1168" y="4946"/>
                    <a:pt x="1168" y="5146"/>
                  </a:cubicBezTo>
                  <a:cubicBezTo>
                    <a:pt x="1268" y="5379"/>
                    <a:pt x="1435" y="5613"/>
                    <a:pt x="1702" y="5746"/>
                  </a:cubicBezTo>
                  <a:cubicBezTo>
                    <a:pt x="1899" y="5894"/>
                    <a:pt x="2151" y="6042"/>
                    <a:pt x="2376" y="6042"/>
                  </a:cubicBezTo>
                  <a:cubicBezTo>
                    <a:pt x="2456" y="6042"/>
                    <a:pt x="2533" y="6023"/>
                    <a:pt x="2603" y="5980"/>
                  </a:cubicBezTo>
                  <a:cubicBezTo>
                    <a:pt x="2836" y="5813"/>
                    <a:pt x="2936" y="5546"/>
                    <a:pt x="2903" y="5279"/>
                  </a:cubicBezTo>
                  <a:cubicBezTo>
                    <a:pt x="2869" y="5012"/>
                    <a:pt x="2836" y="4779"/>
                    <a:pt x="2803" y="4512"/>
                  </a:cubicBezTo>
                  <a:cubicBezTo>
                    <a:pt x="2869" y="4078"/>
                    <a:pt x="3103" y="3678"/>
                    <a:pt x="3470" y="3445"/>
                  </a:cubicBezTo>
                  <a:cubicBezTo>
                    <a:pt x="4571" y="2644"/>
                    <a:pt x="4938" y="2844"/>
                    <a:pt x="3870" y="1577"/>
                  </a:cubicBezTo>
                  <a:cubicBezTo>
                    <a:pt x="3537" y="1076"/>
                    <a:pt x="3103" y="676"/>
                    <a:pt x="2603" y="309"/>
                  </a:cubicBezTo>
                  <a:cubicBezTo>
                    <a:pt x="2314" y="155"/>
                    <a:pt x="1880" y="1"/>
                    <a:pt x="14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45;p55">
              <a:extLst>
                <a:ext uri="{FF2B5EF4-FFF2-40B4-BE49-F238E27FC236}">
                  <a16:creationId xmlns:a16="http://schemas.microsoft.com/office/drawing/2014/main" id="{7EBD7488-5A7D-965C-F3D1-9D37F28631EC}"/>
                </a:ext>
              </a:extLst>
            </p:cNvPr>
            <p:cNvSpPr/>
            <p:nvPr/>
          </p:nvSpPr>
          <p:spPr>
            <a:xfrm>
              <a:off x="6074315" y="1956436"/>
              <a:ext cx="609350" cy="339369"/>
            </a:xfrm>
            <a:custGeom>
              <a:avLst/>
              <a:gdLst/>
              <a:ahLst/>
              <a:cxnLst/>
              <a:rect l="l" t="t" r="r" b="b"/>
              <a:pathLst>
                <a:path w="26820" h="14937" extrusionOk="0">
                  <a:moveTo>
                    <a:pt x="22717" y="0"/>
                  </a:moveTo>
                  <a:cubicBezTo>
                    <a:pt x="14678" y="67"/>
                    <a:pt x="6138" y="2802"/>
                    <a:pt x="0" y="8106"/>
                  </a:cubicBezTo>
                  <a:cubicBezTo>
                    <a:pt x="234" y="8473"/>
                    <a:pt x="701" y="8573"/>
                    <a:pt x="968" y="8907"/>
                  </a:cubicBezTo>
                  <a:cubicBezTo>
                    <a:pt x="1201" y="9307"/>
                    <a:pt x="934" y="9641"/>
                    <a:pt x="1068" y="9907"/>
                  </a:cubicBezTo>
                  <a:cubicBezTo>
                    <a:pt x="1201" y="10174"/>
                    <a:pt x="1968" y="10641"/>
                    <a:pt x="1902" y="10941"/>
                  </a:cubicBezTo>
                  <a:cubicBezTo>
                    <a:pt x="1835" y="11275"/>
                    <a:pt x="1368" y="11208"/>
                    <a:pt x="1101" y="11475"/>
                  </a:cubicBezTo>
                  <a:cubicBezTo>
                    <a:pt x="834" y="11742"/>
                    <a:pt x="1101" y="12242"/>
                    <a:pt x="1435" y="12409"/>
                  </a:cubicBezTo>
                  <a:cubicBezTo>
                    <a:pt x="1697" y="12546"/>
                    <a:pt x="1982" y="12581"/>
                    <a:pt x="2277" y="12581"/>
                  </a:cubicBezTo>
                  <a:cubicBezTo>
                    <a:pt x="2576" y="12581"/>
                    <a:pt x="2886" y="12545"/>
                    <a:pt x="3190" y="12545"/>
                  </a:cubicBezTo>
                  <a:cubicBezTo>
                    <a:pt x="3387" y="12545"/>
                    <a:pt x="3581" y="12560"/>
                    <a:pt x="3770" y="12609"/>
                  </a:cubicBezTo>
                  <a:cubicBezTo>
                    <a:pt x="4137" y="12709"/>
                    <a:pt x="4437" y="12910"/>
                    <a:pt x="4804" y="13043"/>
                  </a:cubicBezTo>
                  <a:cubicBezTo>
                    <a:pt x="4930" y="13106"/>
                    <a:pt x="5065" y="13136"/>
                    <a:pt x="5201" y="13136"/>
                  </a:cubicBezTo>
                  <a:cubicBezTo>
                    <a:pt x="5425" y="13136"/>
                    <a:pt x="5651" y="13055"/>
                    <a:pt x="5838" y="12910"/>
                  </a:cubicBezTo>
                  <a:cubicBezTo>
                    <a:pt x="5971" y="12809"/>
                    <a:pt x="6038" y="12643"/>
                    <a:pt x="6138" y="12543"/>
                  </a:cubicBezTo>
                  <a:cubicBezTo>
                    <a:pt x="6391" y="12346"/>
                    <a:pt x="6667" y="12268"/>
                    <a:pt x="6967" y="12268"/>
                  </a:cubicBezTo>
                  <a:cubicBezTo>
                    <a:pt x="7023" y="12268"/>
                    <a:pt x="7081" y="12270"/>
                    <a:pt x="7139" y="12276"/>
                  </a:cubicBezTo>
                  <a:cubicBezTo>
                    <a:pt x="7306" y="12276"/>
                    <a:pt x="7472" y="12309"/>
                    <a:pt x="7639" y="12376"/>
                  </a:cubicBezTo>
                  <a:cubicBezTo>
                    <a:pt x="7906" y="12509"/>
                    <a:pt x="8039" y="12809"/>
                    <a:pt x="8240" y="13043"/>
                  </a:cubicBezTo>
                  <a:cubicBezTo>
                    <a:pt x="8359" y="13211"/>
                    <a:pt x="8565" y="13344"/>
                    <a:pt x="8771" y="13344"/>
                  </a:cubicBezTo>
                  <a:cubicBezTo>
                    <a:pt x="8851" y="13344"/>
                    <a:pt x="8932" y="13323"/>
                    <a:pt x="9007" y="13276"/>
                  </a:cubicBezTo>
                  <a:cubicBezTo>
                    <a:pt x="9140" y="13143"/>
                    <a:pt x="9207" y="12943"/>
                    <a:pt x="9207" y="12743"/>
                  </a:cubicBezTo>
                  <a:cubicBezTo>
                    <a:pt x="9274" y="12276"/>
                    <a:pt x="9174" y="11008"/>
                    <a:pt x="9641" y="10775"/>
                  </a:cubicBezTo>
                  <a:cubicBezTo>
                    <a:pt x="9658" y="10766"/>
                    <a:pt x="9683" y="10762"/>
                    <a:pt x="9714" y="10762"/>
                  </a:cubicBezTo>
                  <a:cubicBezTo>
                    <a:pt x="10057" y="10762"/>
                    <a:pt x="11181" y="11222"/>
                    <a:pt x="11242" y="11375"/>
                  </a:cubicBezTo>
                  <a:cubicBezTo>
                    <a:pt x="11375" y="11675"/>
                    <a:pt x="11308" y="12009"/>
                    <a:pt x="11042" y="12242"/>
                  </a:cubicBezTo>
                  <a:cubicBezTo>
                    <a:pt x="10908" y="12342"/>
                    <a:pt x="10708" y="12509"/>
                    <a:pt x="10741" y="12609"/>
                  </a:cubicBezTo>
                  <a:cubicBezTo>
                    <a:pt x="10808" y="12743"/>
                    <a:pt x="10975" y="12776"/>
                    <a:pt x="11075" y="12843"/>
                  </a:cubicBezTo>
                  <a:cubicBezTo>
                    <a:pt x="11275" y="13010"/>
                    <a:pt x="11175" y="13310"/>
                    <a:pt x="11142" y="13543"/>
                  </a:cubicBezTo>
                  <a:cubicBezTo>
                    <a:pt x="11075" y="14177"/>
                    <a:pt x="11509" y="14778"/>
                    <a:pt x="12142" y="14911"/>
                  </a:cubicBezTo>
                  <a:cubicBezTo>
                    <a:pt x="12244" y="14928"/>
                    <a:pt x="12348" y="14936"/>
                    <a:pt x="12453" y="14936"/>
                  </a:cubicBezTo>
                  <a:cubicBezTo>
                    <a:pt x="12963" y="14936"/>
                    <a:pt x="13484" y="14737"/>
                    <a:pt x="13844" y="14377"/>
                  </a:cubicBezTo>
                  <a:cubicBezTo>
                    <a:pt x="13944" y="14277"/>
                    <a:pt x="14044" y="14244"/>
                    <a:pt x="14177" y="14210"/>
                  </a:cubicBezTo>
                  <a:cubicBezTo>
                    <a:pt x="14277" y="14210"/>
                    <a:pt x="14377" y="14344"/>
                    <a:pt x="14477" y="14411"/>
                  </a:cubicBezTo>
                  <a:cubicBezTo>
                    <a:pt x="14752" y="14685"/>
                    <a:pt x="15152" y="14866"/>
                    <a:pt x="15506" y="14866"/>
                  </a:cubicBezTo>
                  <a:cubicBezTo>
                    <a:pt x="15668" y="14866"/>
                    <a:pt x="15819" y="14828"/>
                    <a:pt x="15945" y="14744"/>
                  </a:cubicBezTo>
                  <a:cubicBezTo>
                    <a:pt x="16345" y="14477"/>
                    <a:pt x="16412" y="13944"/>
                    <a:pt x="16445" y="13443"/>
                  </a:cubicBezTo>
                  <a:lnTo>
                    <a:pt x="16512" y="12142"/>
                  </a:lnTo>
                  <a:cubicBezTo>
                    <a:pt x="16512" y="12009"/>
                    <a:pt x="16546" y="11842"/>
                    <a:pt x="16612" y="11742"/>
                  </a:cubicBezTo>
                  <a:cubicBezTo>
                    <a:pt x="16746" y="11609"/>
                    <a:pt x="16979" y="11609"/>
                    <a:pt x="17146" y="11575"/>
                  </a:cubicBezTo>
                  <a:cubicBezTo>
                    <a:pt x="17346" y="11509"/>
                    <a:pt x="17546" y="11308"/>
                    <a:pt x="17413" y="11142"/>
                  </a:cubicBezTo>
                  <a:lnTo>
                    <a:pt x="17413" y="11142"/>
                  </a:lnTo>
                  <a:cubicBezTo>
                    <a:pt x="16946" y="11275"/>
                    <a:pt x="16445" y="11408"/>
                    <a:pt x="15978" y="11542"/>
                  </a:cubicBezTo>
                  <a:cubicBezTo>
                    <a:pt x="16112" y="11175"/>
                    <a:pt x="15912" y="10808"/>
                    <a:pt x="15812" y="10441"/>
                  </a:cubicBezTo>
                  <a:cubicBezTo>
                    <a:pt x="15511" y="9440"/>
                    <a:pt x="16979" y="9407"/>
                    <a:pt x="17646" y="9174"/>
                  </a:cubicBezTo>
                  <a:lnTo>
                    <a:pt x="17646" y="9174"/>
                  </a:lnTo>
                  <a:cubicBezTo>
                    <a:pt x="17645" y="9174"/>
                    <a:pt x="17644" y="9174"/>
                    <a:pt x="17643" y="9174"/>
                  </a:cubicBezTo>
                  <a:cubicBezTo>
                    <a:pt x="17518" y="9174"/>
                    <a:pt x="17779" y="7305"/>
                    <a:pt x="17746" y="7239"/>
                  </a:cubicBezTo>
                  <a:cubicBezTo>
                    <a:pt x="17613" y="7072"/>
                    <a:pt x="17446" y="6972"/>
                    <a:pt x="17313" y="6839"/>
                  </a:cubicBezTo>
                  <a:cubicBezTo>
                    <a:pt x="17179" y="6705"/>
                    <a:pt x="17113" y="6472"/>
                    <a:pt x="17279" y="6338"/>
                  </a:cubicBezTo>
                  <a:cubicBezTo>
                    <a:pt x="17480" y="6271"/>
                    <a:pt x="17680" y="6238"/>
                    <a:pt x="17913" y="6238"/>
                  </a:cubicBezTo>
                  <a:cubicBezTo>
                    <a:pt x="18147" y="6271"/>
                    <a:pt x="18347" y="6405"/>
                    <a:pt x="18380" y="6638"/>
                  </a:cubicBezTo>
                  <a:lnTo>
                    <a:pt x="18380" y="6972"/>
                  </a:lnTo>
                  <a:cubicBezTo>
                    <a:pt x="18447" y="7272"/>
                    <a:pt x="18847" y="7372"/>
                    <a:pt x="19147" y="7472"/>
                  </a:cubicBezTo>
                  <a:cubicBezTo>
                    <a:pt x="19448" y="7539"/>
                    <a:pt x="19815" y="7739"/>
                    <a:pt x="19781" y="8073"/>
                  </a:cubicBezTo>
                  <a:cubicBezTo>
                    <a:pt x="19748" y="8273"/>
                    <a:pt x="19514" y="8473"/>
                    <a:pt x="19548" y="8707"/>
                  </a:cubicBezTo>
                  <a:cubicBezTo>
                    <a:pt x="19548" y="8840"/>
                    <a:pt x="19681" y="8940"/>
                    <a:pt x="19614" y="9073"/>
                  </a:cubicBezTo>
                  <a:cubicBezTo>
                    <a:pt x="19581" y="9140"/>
                    <a:pt x="19548" y="9174"/>
                    <a:pt x="19481" y="9207"/>
                  </a:cubicBezTo>
                  <a:cubicBezTo>
                    <a:pt x="19181" y="9474"/>
                    <a:pt x="19114" y="9941"/>
                    <a:pt x="19281" y="10274"/>
                  </a:cubicBezTo>
                  <a:cubicBezTo>
                    <a:pt x="19714" y="11008"/>
                    <a:pt x="20915" y="10841"/>
                    <a:pt x="21382" y="11542"/>
                  </a:cubicBezTo>
                  <a:cubicBezTo>
                    <a:pt x="21499" y="11222"/>
                    <a:pt x="21793" y="11029"/>
                    <a:pt x="22109" y="11029"/>
                  </a:cubicBezTo>
                  <a:cubicBezTo>
                    <a:pt x="22156" y="11029"/>
                    <a:pt x="22203" y="11033"/>
                    <a:pt x="22250" y="11042"/>
                  </a:cubicBezTo>
                  <a:cubicBezTo>
                    <a:pt x="22617" y="11075"/>
                    <a:pt x="22983" y="11175"/>
                    <a:pt x="23317" y="11275"/>
                  </a:cubicBezTo>
                  <a:cubicBezTo>
                    <a:pt x="23484" y="11305"/>
                    <a:pt x="23636" y="11319"/>
                    <a:pt x="23775" y="11319"/>
                  </a:cubicBezTo>
                  <a:cubicBezTo>
                    <a:pt x="25489" y="11319"/>
                    <a:pt x="25147" y="9165"/>
                    <a:pt x="25919" y="8240"/>
                  </a:cubicBezTo>
                  <a:cubicBezTo>
                    <a:pt x="26068" y="8041"/>
                    <a:pt x="26309" y="7935"/>
                    <a:pt x="26561" y="7935"/>
                  </a:cubicBezTo>
                  <a:cubicBezTo>
                    <a:pt x="26647" y="7935"/>
                    <a:pt x="26734" y="7947"/>
                    <a:pt x="26820" y="7973"/>
                  </a:cubicBezTo>
                  <a:cubicBezTo>
                    <a:pt x="26453" y="7773"/>
                    <a:pt x="26719" y="7239"/>
                    <a:pt x="26686" y="6805"/>
                  </a:cubicBezTo>
                  <a:cubicBezTo>
                    <a:pt x="26619" y="6505"/>
                    <a:pt x="26386" y="6305"/>
                    <a:pt x="26119" y="6271"/>
                  </a:cubicBezTo>
                  <a:cubicBezTo>
                    <a:pt x="26093" y="6269"/>
                    <a:pt x="26068" y="6267"/>
                    <a:pt x="26043" y="6267"/>
                  </a:cubicBezTo>
                  <a:cubicBezTo>
                    <a:pt x="25775" y="6267"/>
                    <a:pt x="25543" y="6428"/>
                    <a:pt x="25452" y="6672"/>
                  </a:cubicBezTo>
                  <a:cubicBezTo>
                    <a:pt x="25171" y="6416"/>
                    <a:pt x="24792" y="6259"/>
                    <a:pt x="24406" y="6259"/>
                  </a:cubicBezTo>
                  <a:cubicBezTo>
                    <a:pt x="24287" y="6259"/>
                    <a:pt x="24168" y="6274"/>
                    <a:pt x="24051" y="6305"/>
                  </a:cubicBezTo>
                  <a:cubicBezTo>
                    <a:pt x="23917" y="6305"/>
                    <a:pt x="23817" y="6372"/>
                    <a:pt x="23751" y="6472"/>
                  </a:cubicBezTo>
                  <a:cubicBezTo>
                    <a:pt x="23584" y="6705"/>
                    <a:pt x="23817" y="7039"/>
                    <a:pt x="24084" y="7105"/>
                  </a:cubicBezTo>
                  <a:cubicBezTo>
                    <a:pt x="24384" y="7139"/>
                    <a:pt x="24651" y="7172"/>
                    <a:pt x="24918" y="7239"/>
                  </a:cubicBezTo>
                  <a:cubicBezTo>
                    <a:pt x="25185" y="7372"/>
                    <a:pt x="25385" y="7773"/>
                    <a:pt x="25152" y="7939"/>
                  </a:cubicBezTo>
                  <a:cubicBezTo>
                    <a:pt x="25018" y="7973"/>
                    <a:pt x="24885" y="8006"/>
                    <a:pt x="24751" y="8039"/>
                  </a:cubicBezTo>
                  <a:cubicBezTo>
                    <a:pt x="24418" y="8139"/>
                    <a:pt x="24218" y="8506"/>
                    <a:pt x="24351" y="8873"/>
                  </a:cubicBezTo>
                  <a:cubicBezTo>
                    <a:pt x="24228" y="8881"/>
                    <a:pt x="24102" y="8886"/>
                    <a:pt x="23976" y="8886"/>
                  </a:cubicBezTo>
                  <a:cubicBezTo>
                    <a:pt x="23521" y="8886"/>
                    <a:pt x="23071" y="8812"/>
                    <a:pt x="22783" y="8473"/>
                  </a:cubicBezTo>
                  <a:cubicBezTo>
                    <a:pt x="22683" y="8340"/>
                    <a:pt x="22583" y="8240"/>
                    <a:pt x="22483" y="8139"/>
                  </a:cubicBezTo>
                  <a:cubicBezTo>
                    <a:pt x="22228" y="7963"/>
                    <a:pt x="21978" y="7930"/>
                    <a:pt x="21748" y="7930"/>
                  </a:cubicBezTo>
                  <a:cubicBezTo>
                    <a:pt x="21616" y="7930"/>
                    <a:pt x="21491" y="7941"/>
                    <a:pt x="21374" y="7941"/>
                  </a:cubicBezTo>
                  <a:cubicBezTo>
                    <a:pt x="21003" y="7941"/>
                    <a:pt x="20723" y="7834"/>
                    <a:pt x="20615" y="6939"/>
                  </a:cubicBezTo>
                  <a:cubicBezTo>
                    <a:pt x="20448" y="5538"/>
                    <a:pt x="21716" y="5538"/>
                    <a:pt x="22750" y="5137"/>
                  </a:cubicBezTo>
                  <a:cubicBezTo>
                    <a:pt x="23050" y="5004"/>
                    <a:pt x="23350" y="4637"/>
                    <a:pt x="23150" y="4337"/>
                  </a:cubicBezTo>
                  <a:cubicBezTo>
                    <a:pt x="23050" y="4170"/>
                    <a:pt x="22917" y="4103"/>
                    <a:pt x="22917" y="3870"/>
                  </a:cubicBezTo>
                  <a:cubicBezTo>
                    <a:pt x="25018" y="3469"/>
                    <a:pt x="24451" y="1201"/>
                    <a:pt x="233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46;p55">
              <a:extLst>
                <a:ext uri="{FF2B5EF4-FFF2-40B4-BE49-F238E27FC236}">
                  <a16:creationId xmlns:a16="http://schemas.microsoft.com/office/drawing/2014/main" id="{2900577D-ADE9-5D77-7E91-20D8DCF5EFC4}"/>
                </a:ext>
              </a:extLst>
            </p:cNvPr>
            <p:cNvSpPr/>
            <p:nvPr/>
          </p:nvSpPr>
          <p:spPr>
            <a:xfrm>
              <a:off x="7057273" y="2984880"/>
              <a:ext cx="349411" cy="471690"/>
            </a:xfrm>
            <a:custGeom>
              <a:avLst/>
              <a:gdLst/>
              <a:ahLst/>
              <a:cxnLst/>
              <a:rect l="l" t="t" r="r" b="b"/>
              <a:pathLst>
                <a:path w="15379" h="20761" extrusionOk="0">
                  <a:moveTo>
                    <a:pt x="15378" y="0"/>
                  </a:moveTo>
                  <a:cubicBezTo>
                    <a:pt x="14878" y="0"/>
                    <a:pt x="14411" y="0"/>
                    <a:pt x="13911" y="33"/>
                  </a:cubicBezTo>
                  <a:cubicBezTo>
                    <a:pt x="13210" y="67"/>
                    <a:pt x="12409" y="167"/>
                    <a:pt x="11942" y="734"/>
                  </a:cubicBezTo>
                  <a:cubicBezTo>
                    <a:pt x="11742" y="1001"/>
                    <a:pt x="11642" y="1301"/>
                    <a:pt x="11442" y="1568"/>
                  </a:cubicBezTo>
                  <a:cubicBezTo>
                    <a:pt x="10942" y="2102"/>
                    <a:pt x="10108" y="2102"/>
                    <a:pt x="9407" y="2268"/>
                  </a:cubicBezTo>
                  <a:cubicBezTo>
                    <a:pt x="8006" y="2669"/>
                    <a:pt x="6972" y="3936"/>
                    <a:pt x="6872" y="5404"/>
                  </a:cubicBezTo>
                  <a:cubicBezTo>
                    <a:pt x="6472" y="5037"/>
                    <a:pt x="5938" y="4803"/>
                    <a:pt x="5404" y="4737"/>
                  </a:cubicBezTo>
                  <a:cubicBezTo>
                    <a:pt x="5700" y="3704"/>
                    <a:pt x="4716" y="2645"/>
                    <a:pt x="3700" y="2645"/>
                  </a:cubicBezTo>
                  <a:cubicBezTo>
                    <a:pt x="3567" y="2645"/>
                    <a:pt x="3434" y="2663"/>
                    <a:pt x="3303" y="2702"/>
                  </a:cubicBezTo>
                  <a:cubicBezTo>
                    <a:pt x="2202" y="3069"/>
                    <a:pt x="1902" y="4870"/>
                    <a:pt x="2869" y="5571"/>
                  </a:cubicBezTo>
                  <a:cubicBezTo>
                    <a:pt x="2536" y="6004"/>
                    <a:pt x="2169" y="6571"/>
                    <a:pt x="2469" y="7038"/>
                  </a:cubicBezTo>
                  <a:cubicBezTo>
                    <a:pt x="1969" y="7706"/>
                    <a:pt x="1902" y="8606"/>
                    <a:pt x="2302" y="9340"/>
                  </a:cubicBezTo>
                  <a:cubicBezTo>
                    <a:pt x="2399" y="9368"/>
                    <a:pt x="2496" y="9384"/>
                    <a:pt x="2590" y="9384"/>
                  </a:cubicBezTo>
                  <a:cubicBezTo>
                    <a:pt x="2723" y="9384"/>
                    <a:pt x="2852" y="9351"/>
                    <a:pt x="2969" y="9273"/>
                  </a:cubicBezTo>
                  <a:cubicBezTo>
                    <a:pt x="3003" y="9006"/>
                    <a:pt x="3003" y="8706"/>
                    <a:pt x="3036" y="8439"/>
                  </a:cubicBezTo>
                  <a:cubicBezTo>
                    <a:pt x="3185" y="8451"/>
                    <a:pt x="3334" y="8456"/>
                    <a:pt x="3482" y="8456"/>
                  </a:cubicBezTo>
                  <a:cubicBezTo>
                    <a:pt x="4200" y="8456"/>
                    <a:pt x="4914" y="8327"/>
                    <a:pt x="5605" y="8106"/>
                  </a:cubicBezTo>
                  <a:cubicBezTo>
                    <a:pt x="5463" y="7366"/>
                    <a:pt x="5967" y="7035"/>
                    <a:pt x="6554" y="7035"/>
                  </a:cubicBezTo>
                  <a:cubicBezTo>
                    <a:pt x="7210" y="7035"/>
                    <a:pt x="7969" y="7450"/>
                    <a:pt x="8040" y="8173"/>
                  </a:cubicBezTo>
                  <a:cubicBezTo>
                    <a:pt x="8140" y="9240"/>
                    <a:pt x="7072" y="9006"/>
                    <a:pt x="6739" y="9574"/>
                  </a:cubicBezTo>
                  <a:cubicBezTo>
                    <a:pt x="6639" y="9707"/>
                    <a:pt x="6472" y="11041"/>
                    <a:pt x="6739" y="11041"/>
                  </a:cubicBezTo>
                  <a:lnTo>
                    <a:pt x="5705" y="11075"/>
                  </a:lnTo>
                  <a:cubicBezTo>
                    <a:pt x="5705" y="11775"/>
                    <a:pt x="5738" y="12542"/>
                    <a:pt x="5671" y="13243"/>
                  </a:cubicBezTo>
                  <a:cubicBezTo>
                    <a:pt x="5595" y="13265"/>
                    <a:pt x="5528" y="13275"/>
                    <a:pt x="5468" y="13275"/>
                  </a:cubicBezTo>
                  <a:cubicBezTo>
                    <a:pt x="4713" y="13275"/>
                    <a:pt x="5140" y="11641"/>
                    <a:pt x="4337" y="11208"/>
                  </a:cubicBezTo>
                  <a:cubicBezTo>
                    <a:pt x="4220" y="11150"/>
                    <a:pt x="3712" y="11123"/>
                    <a:pt x="3184" y="11123"/>
                  </a:cubicBezTo>
                  <a:cubicBezTo>
                    <a:pt x="2507" y="11123"/>
                    <a:pt x="1798" y="11166"/>
                    <a:pt x="1835" y="11241"/>
                  </a:cubicBezTo>
                  <a:cubicBezTo>
                    <a:pt x="2035" y="11775"/>
                    <a:pt x="1969" y="12376"/>
                    <a:pt x="1635" y="12809"/>
                  </a:cubicBezTo>
                  <a:cubicBezTo>
                    <a:pt x="1468" y="13009"/>
                    <a:pt x="1302" y="13343"/>
                    <a:pt x="1535" y="13443"/>
                  </a:cubicBezTo>
                  <a:cubicBezTo>
                    <a:pt x="1635" y="13443"/>
                    <a:pt x="1702" y="13443"/>
                    <a:pt x="1769" y="13410"/>
                  </a:cubicBezTo>
                  <a:cubicBezTo>
                    <a:pt x="1963" y="13337"/>
                    <a:pt x="2138" y="13301"/>
                    <a:pt x="2288" y="13301"/>
                  </a:cubicBezTo>
                  <a:cubicBezTo>
                    <a:pt x="2755" y="13301"/>
                    <a:pt x="2979" y="13646"/>
                    <a:pt x="2803" y="14277"/>
                  </a:cubicBezTo>
                  <a:cubicBezTo>
                    <a:pt x="2669" y="14877"/>
                    <a:pt x="2169" y="15044"/>
                    <a:pt x="1735" y="15311"/>
                  </a:cubicBezTo>
                  <a:lnTo>
                    <a:pt x="1635" y="15411"/>
                  </a:lnTo>
                  <a:cubicBezTo>
                    <a:pt x="201" y="16512"/>
                    <a:pt x="1" y="17646"/>
                    <a:pt x="334" y="19447"/>
                  </a:cubicBezTo>
                  <a:cubicBezTo>
                    <a:pt x="401" y="19881"/>
                    <a:pt x="534" y="20415"/>
                    <a:pt x="968" y="20615"/>
                  </a:cubicBezTo>
                  <a:cubicBezTo>
                    <a:pt x="1146" y="20717"/>
                    <a:pt x="1325" y="20760"/>
                    <a:pt x="1518" y="20760"/>
                  </a:cubicBezTo>
                  <a:cubicBezTo>
                    <a:pt x="1578" y="20760"/>
                    <a:pt x="1639" y="20756"/>
                    <a:pt x="1702" y="20748"/>
                  </a:cubicBezTo>
                  <a:cubicBezTo>
                    <a:pt x="8540" y="15645"/>
                    <a:pt x="13377" y="8306"/>
                    <a:pt x="15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47;p55">
              <a:extLst>
                <a:ext uri="{FF2B5EF4-FFF2-40B4-BE49-F238E27FC236}">
                  <a16:creationId xmlns:a16="http://schemas.microsoft.com/office/drawing/2014/main" id="{CB206C46-EBE8-6D06-F1C1-A97A3212B74A}"/>
                </a:ext>
              </a:extLst>
            </p:cNvPr>
            <p:cNvSpPr/>
            <p:nvPr/>
          </p:nvSpPr>
          <p:spPr>
            <a:xfrm>
              <a:off x="5379333" y="2236460"/>
              <a:ext cx="571476" cy="520697"/>
            </a:xfrm>
            <a:custGeom>
              <a:avLst/>
              <a:gdLst/>
              <a:ahLst/>
              <a:cxnLst/>
              <a:rect l="l" t="t" r="r" b="b"/>
              <a:pathLst>
                <a:path w="25153" h="22918" extrusionOk="0">
                  <a:moveTo>
                    <a:pt x="12564" y="1"/>
                  </a:moveTo>
                  <a:cubicBezTo>
                    <a:pt x="9633" y="1"/>
                    <a:pt x="6706" y="1118"/>
                    <a:pt x="4471" y="3353"/>
                  </a:cubicBezTo>
                  <a:cubicBezTo>
                    <a:pt x="1" y="7856"/>
                    <a:pt x="1" y="15095"/>
                    <a:pt x="4471" y="19565"/>
                  </a:cubicBezTo>
                  <a:cubicBezTo>
                    <a:pt x="6706" y="21800"/>
                    <a:pt x="9633" y="22917"/>
                    <a:pt x="12564" y="22917"/>
                  </a:cubicBezTo>
                  <a:cubicBezTo>
                    <a:pt x="15495" y="22917"/>
                    <a:pt x="18431" y="21800"/>
                    <a:pt x="20682" y="19565"/>
                  </a:cubicBezTo>
                  <a:cubicBezTo>
                    <a:pt x="25152" y="15095"/>
                    <a:pt x="25152" y="7856"/>
                    <a:pt x="20682" y="3353"/>
                  </a:cubicBezTo>
                  <a:cubicBezTo>
                    <a:pt x="18431" y="1118"/>
                    <a:pt x="15495" y="1"/>
                    <a:pt x="125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48;p55">
              <a:extLst>
                <a:ext uri="{FF2B5EF4-FFF2-40B4-BE49-F238E27FC236}">
                  <a16:creationId xmlns:a16="http://schemas.microsoft.com/office/drawing/2014/main" id="{80439579-03FA-E099-BBAE-A5A781B357FD}"/>
                </a:ext>
              </a:extLst>
            </p:cNvPr>
            <p:cNvSpPr/>
            <p:nvPr/>
          </p:nvSpPr>
          <p:spPr>
            <a:xfrm>
              <a:off x="5377833" y="2236369"/>
              <a:ext cx="474439" cy="448402"/>
            </a:xfrm>
            <a:custGeom>
              <a:avLst/>
              <a:gdLst/>
              <a:ahLst/>
              <a:cxnLst/>
              <a:rect l="l" t="t" r="r" b="b"/>
              <a:pathLst>
                <a:path w="20882" h="19736" extrusionOk="0">
                  <a:moveTo>
                    <a:pt x="12634" y="0"/>
                  </a:moveTo>
                  <a:cubicBezTo>
                    <a:pt x="9706" y="0"/>
                    <a:pt x="6776" y="1118"/>
                    <a:pt x="4537" y="3357"/>
                  </a:cubicBezTo>
                  <a:cubicBezTo>
                    <a:pt x="0" y="7894"/>
                    <a:pt x="67" y="15266"/>
                    <a:pt x="4704" y="19736"/>
                  </a:cubicBezTo>
                  <a:cubicBezTo>
                    <a:pt x="367" y="15232"/>
                    <a:pt x="434" y="8094"/>
                    <a:pt x="4837" y="3691"/>
                  </a:cubicBezTo>
                  <a:cubicBezTo>
                    <a:pt x="7068" y="1443"/>
                    <a:pt x="10001" y="317"/>
                    <a:pt x="12938" y="317"/>
                  </a:cubicBezTo>
                  <a:cubicBezTo>
                    <a:pt x="15797" y="317"/>
                    <a:pt x="18660" y="1385"/>
                    <a:pt x="20882" y="3524"/>
                  </a:cubicBezTo>
                  <a:cubicBezTo>
                    <a:pt x="18635" y="1176"/>
                    <a:pt x="15636" y="0"/>
                    <a:pt x="12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49;p55">
              <a:extLst>
                <a:ext uri="{FF2B5EF4-FFF2-40B4-BE49-F238E27FC236}">
                  <a16:creationId xmlns:a16="http://schemas.microsoft.com/office/drawing/2014/main" id="{A23066DF-8968-7C70-C200-432E3556EE3D}"/>
                </a:ext>
              </a:extLst>
            </p:cNvPr>
            <p:cNvSpPr/>
            <p:nvPr/>
          </p:nvSpPr>
          <p:spPr>
            <a:xfrm>
              <a:off x="5540758" y="2378460"/>
              <a:ext cx="247852" cy="237447"/>
            </a:xfrm>
            <a:custGeom>
              <a:avLst/>
              <a:gdLst/>
              <a:ahLst/>
              <a:cxnLst/>
              <a:rect l="l" t="t" r="r" b="b"/>
              <a:pathLst>
                <a:path w="10909" h="10451" extrusionOk="0">
                  <a:moveTo>
                    <a:pt x="7126" y="0"/>
                  </a:moveTo>
                  <a:cubicBezTo>
                    <a:pt x="7053" y="0"/>
                    <a:pt x="6979" y="2"/>
                    <a:pt x="6906" y="5"/>
                  </a:cubicBezTo>
                  <a:cubicBezTo>
                    <a:pt x="4337" y="5"/>
                    <a:pt x="2303" y="1506"/>
                    <a:pt x="1702" y="3708"/>
                  </a:cubicBezTo>
                  <a:lnTo>
                    <a:pt x="34" y="3708"/>
                  </a:lnTo>
                  <a:lnTo>
                    <a:pt x="34" y="4742"/>
                  </a:lnTo>
                  <a:lnTo>
                    <a:pt x="1469" y="4742"/>
                  </a:lnTo>
                  <a:cubicBezTo>
                    <a:pt x="1435" y="5042"/>
                    <a:pt x="1435" y="5376"/>
                    <a:pt x="1469" y="5709"/>
                  </a:cubicBezTo>
                  <a:lnTo>
                    <a:pt x="1" y="5709"/>
                  </a:lnTo>
                  <a:lnTo>
                    <a:pt x="1" y="6710"/>
                  </a:lnTo>
                  <a:lnTo>
                    <a:pt x="1669" y="6710"/>
                  </a:lnTo>
                  <a:cubicBezTo>
                    <a:pt x="2303" y="8945"/>
                    <a:pt x="4337" y="10446"/>
                    <a:pt x="6906" y="10446"/>
                  </a:cubicBezTo>
                  <a:cubicBezTo>
                    <a:pt x="6978" y="10449"/>
                    <a:pt x="7050" y="10451"/>
                    <a:pt x="7122" y="10451"/>
                  </a:cubicBezTo>
                  <a:cubicBezTo>
                    <a:pt x="8547" y="10451"/>
                    <a:pt x="9924" y="9825"/>
                    <a:pt x="10909" y="8745"/>
                  </a:cubicBezTo>
                  <a:lnTo>
                    <a:pt x="9708" y="7577"/>
                  </a:lnTo>
                  <a:lnTo>
                    <a:pt x="9675" y="7577"/>
                  </a:lnTo>
                  <a:cubicBezTo>
                    <a:pt x="8939" y="8383"/>
                    <a:pt x="7953" y="8770"/>
                    <a:pt x="6971" y="8770"/>
                  </a:cubicBezTo>
                  <a:cubicBezTo>
                    <a:pt x="5636" y="8770"/>
                    <a:pt x="4310" y="8055"/>
                    <a:pt x="3637" y="6710"/>
                  </a:cubicBezTo>
                  <a:lnTo>
                    <a:pt x="7807" y="6710"/>
                  </a:lnTo>
                  <a:lnTo>
                    <a:pt x="7807" y="5709"/>
                  </a:lnTo>
                  <a:lnTo>
                    <a:pt x="3403" y="5709"/>
                  </a:lnTo>
                  <a:cubicBezTo>
                    <a:pt x="3370" y="5543"/>
                    <a:pt x="3370" y="5376"/>
                    <a:pt x="3370" y="5209"/>
                  </a:cubicBezTo>
                  <a:cubicBezTo>
                    <a:pt x="3370" y="5042"/>
                    <a:pt x="3370" y="4875"/>
                    <a:pt x="3403" y="4709"/>
                  </a:cubicBezTo>
                  <a:lnTo>
                    <a:pt x="7840" y="4709"/>
                  </a:lnTo>
                  <a:lnTo>
                    <a:pt x="7840" y="3708"/>
                  </a:lnTo>
                  <a:lnTo>
                    <a:pt x="3670" y="3708"/>
                  </a:lnTo>
                  <a:cubicBezTo>
                    <a:pt x="4259" y="2433"/>
                    <a:pt x="5520" y="1639"/>
                    <a:pt x="6920" y="1639"/>
                  </a:cubicBezTo>
                  <a:cubicBezTo>
                    <a:pt x="6948" y="1639"/>
                    <a:pt x="6977" y="1639"/>
                    <a:pt x="7006" y="1640"/>
                  </a:cubicBezTo>
                  <a:cubicBezTo>
                    <a:pt x="8040" y="1640"/>
                    <a:pt x="9041" y="2073"/>
                    <a:pt x="9708" y="2841"/>
                  </a:cubicBezTo>
                  <a:lnTo>
                    <a:pt x="10909" y="1706"/>
                  </a:lnTo>
                  <a:cubicBezTo>
                    <a:pt x="9956" y="627"/>
                    <a:pt x="8580" y="0"/>
                    <a:pt x="71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50;p55">
              <a:extLst>
                <a:ext uri="{FF2B5EF4-FFF2-40B4-BE49-F238E27FC236}">
                  <a16:creationId xmlns:a16="http://schemas.microsoft.com/office/drawing/2014/main" id="{789220C0-EA72-CD5A-61FD-FB4B48C0A80D}"/>
                </a:ext>
              </a:extLst>
            </p:cNvPr>
            <p:cNvSpPr/>
            <p:nvPr/>
          </p:nvSpPr>
          <p:spPr>
            <a:xfrm>
              <a:off x="5540758" y="2378460"/>
              <a:ext cx="247852" cy="237447"/>
            </a:xfrm>
            <a:custGeom>
              <a:avLst/>
              <a:gdLst/>
              <a:ahLst/>
              <a:cxnLst/>
              <a:rect l="l" t="t" r="r" b="b"/>
              <a:pathLst>
                <a:path w="10909" h="10451" extrusionOk="0">
                  <a:moveTo>
                    <a:pt x="7126" y="0"/>
                  </a:moveTo>
                  <a:cubicBezTo>
                    <a:pt x="7053" y="0"/>
                    <a:pt x="6979" y="2"/>
                    <a:pt x="6906" y="5"/>
                  </a:cubicBezTo>
                  <a:cubicBezTo>
                    <a:pt x="4337" y="5"/>
                    <a:pt x="2303" y="1506"/>
                    <a:pt x="1702" y="3708"/>
                  </a:cubicBezTo>
                  <a:lnTo>
                    <a:pt x="34" y="3708"/>
                  </a:lnTo>
                  <a:lnTo>
                    <a:pt x="34" y="4742"/>
                  </a:lnTo>
                  <a:lnTo>
                    <a:pt x="1469" y="4742"/>
                  </a:lnTo>
                  <a:cubicBezTo>
                    <a:pt x="1435" y="5042"/>
                    <a:pt x="1435" y="5376"/>
                    <a:pt x="1469" y="5709"/>
                  </a:cubicBezTo>
                  <a:lnTo>
                    <a:pt x="1" y="5709"/>
                  </a:lnTo>
                  <a:lnTo>
                    <a:pt x="1" y="6710"/>
                  </a:lnTo>
                  <a:lnTo>
                    <a:pt x="1669" y="6710"/>
                  </a:lnTo>
                  <a:cubicBezTo>
                    <a:pt x="2303" y="8945"/>
                    <a:pt x="4337" y="10446"/>
                    <a:pt x="6906" y="10446"/>
                  </a:cubicBezTo>
                  <a:cubicBezTo>
                    <a:pt x="6978" y="10449"/>
                    <a:pt x="7050" y="10451"/>
                    <a:pt x="7122" y="10451"/>
                  </a:cubicBezTo>
                  <a:cubicBezTo>
                    <a:pt x="8547" y="10451"/>
                    <a:pt x="9924" y="9825"/>
                    <a:pt x="10909" y="8745"/>
                  </a:cubicBezTo>
                  <a:lnTo>
                    <a:pt x="9708" y="7577"/>
                  </a:lnTo>
                  <a:lnTo>
                    <a:pt x="9675" y="7577"/>
                  </a:lnTo>
                  <a:cubicBezTo>
                    <a:pt x="8939" y="8383"/>
                    <a:pt x="7953" y="8770"/>
                    <a:pt x="6971" y="8770"/>
                  </a:cubicBezTo>
                  <a:cubicBezTo>
                    <a:pt x="5636" y="8770"/>
                    <a:pt x="4310" y="8055"/>
                    <a:pt x="3637" y="6710"/>
                  </a:cubicBezTo>
                  <a:lnTo>
                    <a:pt x="7807" y="6710"/>
                  </a:lnTo>
                  <a:lnTo>
                    <a:pt x="7807" y="5709"/>
                  </a:lnTo>
                  <a:lnTo>
                    <a:pt x="3403" y="5709"/>
                  </a:lnTo>
                  <a:cubicBezTo>
                    <a:pt x="3370" y="5543"/>
                    <a:pt x="3370" y="5376"/>
                    <a:pt x="3370" y="5209"/>
                  </a:cubicBezTo>
                  <a:cubicBezTo>
                    <a:pt x="3370" y="5042"/>
                    <a:pt x="3370" y="4875"/>
                    <a:pt x="3403" y="4709"/>
                  </a:cubicBezTo>
                  <a:lnTo>
                    <a:pt x="7840" y="4709"/>
                  </a:lnTo>
                  <a:lnTo>
                    <a:pt x="7840" y="3708"/>
                  </a:lnTo>
                  <a:lnTo>
                    <a:pt x="3670" y="3708"/>
                  </a:lnTo>
                  <a:cubicBezTo>
                    <a:pt x="4259" y="2433"/>
                    <a:pt x="5520" y="1639"/>
                    <a:pt x="6920" y="1639"/>
                  </a:cubicBezTo>
                  <a:cubicBezTo>
                    <a:pt x="6948" y="1639"/>
                    <a:pt x="6977" y="1639"/>
                    <a:pt x="7006" y="1640"/>
                  </a:cubicBezTo>
                  <a:cubicBezTo>
                    <a:pt x="8040" y="1640"/>
                    <a:pt x="9041" y="2073"/>
                    <a:pt x="9708" y="2841"/>
                  </a:cubicBezTo>
                  <a:lnTo>
                    <a:pt x="10909" y="1706"/>
                  </a:lnTo>
                  <a:cubicBezTo>
                    <a:pt x="9956" y="627"/>
                    <a:pt x="8580" y="0"/>
                    <a:pt x="7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51;p55">
              <a:extLst>
                <a:ext uri="{FF2B5EF4-FFF2-40B4-BE49-F238E27FC236}">
                  <a16:creationId xmlns:a16="http://schemas.microsoft.com/office/drawing/2014/main" id="{89A94ABB-077A-F23C-9588-871BB6E693B2}"/>
                </a:ext>
              </a:extLst>
            </p:cNvPr>
            <p:cNvSpPr/>
            <p:nvPr/>
          </p:nvSpPr>
          <p:spPr>
            <a:xfrm>
              <a:off x="7116390" y="2810368"/>
              <a:ext cx="571453" cy="520492"/>
            </a:xfrm>
            <a:custGeom>
              <a:avLst/>
              <a:gdLst/>
              <a:ahLst/>
              <a:cxnLst/>
              <a:rect l="l" t="t" r="r" b="b"/>
              <a:pathLst>
                <a:path w="25152" h="22909" extrusionOk="0">
                  <a:moveTo>
                    <a:pt x="12576" y="1"/>
                  </a:moveTo>
                  <a:cubicBezTo>
                    <a:pt x="9641" y="1"/>
                    <a:pt x="6705" y="1126"/>
                    <a:pt x="4470" y="3378"/>
                  </a:cubicBezTo>
                  <a:cubicBezTo>
                    <a:pt x="0" y="7848"/>
                    <a:pt x="0" y="15086"/>
                    <a:pt x="4470" y="19556"/>
                  </a:cubicBezTo>
                  <a:cubicBezTo>
                    <a:pt x="6705" y="21791"/>
                    <a:pt x="9641" y="22909"/>
                    <a:pt x="12576" y="22909"/>
                  </a:cubicBezTo>
                  <a:cubicBezTo>
                    <a:pt x="15512" y="22909"/>
                    <a:pt x="18447" y="21791"/>
                    <a:pt x="20682" y="19556"/>
                  </a:cubicBezTo>
                  <a:cubicBezTo>
                    <a:pt x="25152" y="15086"/>
                    <a:pt x="25152" y="7848"/>
                    <a:pt x="20682" y="3378"/>
                  </a:cubicBezTo>
                  <a:cubicBezTo>
                    <a:pt x="18447" y="1126"/>
                    <a:pt x="15512" y="1"/>
                    <a:pt x="12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52;p55">
              <a:extLst>
                <a:ext uri="{FF2B5EF4-FFF2-40B4-BE49-F238E27FC236}">
                  <a16:creationId xmlns:a16="http://schemas.microsoft.com/office/drawing/2014/main" id="{768A4361-71EA-9E89-075B-CF6543D67939}"/>
                </a:ext>
              </a:extLst>
            </p:cNvPr>
            <p:cNvSpPr/>
            <p:nvPr/>
          </p:nvSpPr>
          <p:spPr>
            <a:xfrm>
              <a:off x="7117140" y="2811685"/>
              <a:ext cx="472940" cy="446789"/>
            </a:xfrm>
            <a:custGeom>
              <a:avLst/>
              <a:gdLst/>
              <a:ahLst/>
              <a:cxnLst/>
              <a:rect l="l" t="t" r="r" b="b"/>
              <a:pathLst>
                <a:path w="20816" h="19665" extrusionOk="0">
                  <a:moveTo>
                    <a:pt x="12607" y="1"/>
                  </a:moveTo>
                  <a:cubicBezTo>
                    <a:pt x="9673" y="1"/>
                    <a:pt x="6739" y="1118"/>
                    <a:pt x="4504" y="3353"/>
                  </a:cubicBezTo>
                  <a:cubicBezTo>
                    <a:pt x="1" y="7890"/>
                    <a:pt x="34" y="15195"/>
                    <a:pt x="4604" y="19665"/>
                  </a:cubicBezTo>
                  <a:cubicBezTo>
                    <a:pt x="301" y="15162"/>
                    <a:pt x="401" y="8057"/>
                    <a:pt x="4804" y="3654"/>
                  </a:cubicBezTo>
                  <a:cubicBezTo>
                    <a:pt x="7040" y="1418"/>
                    <a:pt x="9972" y="300"/>
                    <a:pt x="12906" y="300"/>
                  </a:cubicBezTo>
                  <a:cubicBezTo>
                    <a:pt x="15751" y="300"/>
                    <a:pt x="18599" y="1351"/>
                    <a:pt x="20816" y="3453"/>
                  </a:cubicBezTo>
                  <a:cubicBezTo>
                    <a:pt x="18564" y="1152"/>
                    <a:pt x="15585" y="1"/>
                    <a:pt x="12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53;p55">
              <a:extLst>
                <a:ext uri="{FF2B5EF4-FFF2-40B4-BE49-F238E27FC236}">
                  <a16:creationId xmlns:a16="http://schemas.microsoft.com/office/drawing/2014/main" id="{DFC8D81F-B0D0-E452-0285-1E0FF49A73D2}"/>
                </a:ext>
              </a:extLst>
            </p:cNvPr>
            <p:cNvSpPr/>
            <p:nvPr/>
          </p:nvSpPr>
          <p:spPr>
            <a:xfrm>
              <a:off x="7310396" y="2916652"/>
              <a:ext cx="184191" cy="309242"/>
            </a:xfrm>
            <a:custGeom>
              <a:avLst/>
              <a:gdLst/>
              <a:ahLst/>
              <a:cxnLst/>
              <a:rect l="l" t="t" r="r" b="b"/>
              <a:pathLst>
                <a:path w="8107" h="13611" extrusionOk="0">
                  <a:moveTo>
                    <a:pt x="3537" y="3203"/>
                  </a:moveTo>
                  <a:lnTo>
                    <a:pt x="3537" y="5772"/>
                  </a:lnTo>
                  <a:cubicBezTo>
                    <a:pt x="2703" y="5538"/>
                    <a:pt x="2069" y="5171"/>
                    <a:pt x="2069" y="4504"/>
                  </a:cubicBezTo>
                  <a:cubicBezTo>
                    <a:pt x="2069" y="3870"/>
                    <a:pt x="2503" y="3370"/>
                    <a:pt x="3537" y="3203"/>
                  </a:cubicBezTo>
                  <a:close/>
                  <a:moveTo>
                    <a:pt x="4738" y="7840"/>
                  </a:moveTo>
                  <a:cubicBezTo>
                    <a:pt x="5605" y="8073"/>
                    <a:pt x="6239" y="8407"/>
                    <a:pt x="6239" y="9107"/>
                  </a:cubicBezTo>
                  <a:cubicBezTo>
                    <a:pt x="6239" y="9741"/>
                    <a:pt x="5805" y="10242"/>
                    <a:pt x="4738" y="10375"/>
                  </a:cubicBezTo>
                  <a:lnTo>
                    <a:pt x="4738" y="7840"/>
                  </a:lnTo>
                  <a:close/>
                  <a:moveTo>
                    <a:pt x="3537" y="1"/>
                  </a:moveTo>
                  <a:lnTo>
                    <a:pt x="3537" y="1635"/>
                  </a:lnTo>
                  <a:cubicBezTo>
                    <a:pt x="1268" y="1869"/>
                    <a:pt x="201" y="3136"/>
                    <a:pt x="201" y="4638"/>
                  </a:cubicBezTo>
                  <a:cubicBezTo>
                    <a:pt x="201" y="6639"/>
                    <a:pt x="1936" y="7139"/>
                    <a:pt x="3537" y="7540"/>
                  </a:cubicBezTo>
                  <a:lnTo>
                    <a:pt x="3537" y="10408"/>
                  </a:lnTo>
                  <a:cubicBezTo>
                    <a:pt x="2503" y="10342"/>
                    <a:pt x="1502" y="9941"/>
                    <a:pt x="635" y="9308"/>
                  </a:cubicBezTo>
                  <a:lnTo>
                    <a:pt x="1" y="10775"/>
                  </a:lnTo>
                  <a:cubicBezTo>
                    <a:pt x="768" y="11442"/>
                    <a:pt x="2136" y="11909"/>
                    <a:pt x="3537" y="11976"/>
                  </a:cubicBezTo>
                  <a:lnTo>
                    <a:pt x="3537" y="13611"/>
                  </a:lnTo>
                  <a:lnTo>
                    <a:pt x="4738" y="13611"/>
                  </a:lnTo>
                  <a:lnTo>
                    <a:pt x="4738" y="11976"/>
                  </a:lnTo>
                  <a:cubicBezTo>
                    <a:pt x="7006" y="11743"/>
                    <a:pt x="8107" y="10475"/>
                    <a:pt x="8107" y="9007"/>
                  </a:cubicBezTo>
                  <a:cubicBezTo>
                    <a:pt x="8107" y="6973"/>
                    <a:pt x="6339" y="6472"/>
                    <a:pt x="4738" y="6105"/>
                  </a:cubicBezTo>
                  <a:lnTo>
                    <a:pt x="4738" y="3170"/>
                  </a:lnTo>
                  <a:cubicBezTo>
                    <a:pt x="5572" y="3270"/>
                    <a:pt x="6372" y="3537"/>
                    <a:pt x="7073" y="3970"/>
                  </a:cubicBezTo>
                  <a:lnTo>
                    <a:pt x="7673" y="2503"/>
                  </a:lnTo>
                  <a:cubicBezTo>
                    <a:pt x="6772" y="1969"/>
                    <a:pt x="5772" y="1669"/>
                    <a:pt x="4738" y="1602"/>
                  </a:cubicBezTo>
                  <a:lnTo>
                    <a:pt x="473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54;p55">
              <a:extLst>
                <a:ext uri="{FF2B5EF4-FFF2-40B4-BE49-F238E27FC236}">
                  <a16:creationId xmlns:a16="http://schemas.microsoft.com/office/drawing/2014/main" id="{8ADDF329-771E-95B8-C6E9-54EEF1B59F5D}"/>
                </a:ext>
              </a:extLst>
            </p:cNvPr>
            <p:cNvSpPr/>
            <p:nvPr/>
          </p:nvSpPr>
          <p:spPr>
            <a:xfrm>
              <a:off x="7310396" y="2916652"/>
              <a:ext cx="184191" cy="309242"/>
            </a:xfrm>
            <a:custGeom>
              <a:avLst/>
              <a:gdLst/>
              <a:ahLst/>
              <a:cxnLst/>
              <a:rect l="l" t="t" r="r" b="b"/>
              <a:pathLst>
                <a:path w="8107" h="13611" extrusionOk="0">
                  <a:moveTo>
                    <a:pt x="3537" y="3203"/>
                  </a:moveTo>
                  <a:lnTo>
                    <a:pt x="3537" y="5772"/>
                  </a:lnTo>
                  <a:cubicBezTo>
                    <a:pt x="2703" y="5538"/>
                    <a:pt x="2069" y="5171"/>
                    <a:pt x="2069" y="4504"/>
                  </a:cubicBezTo>
                  <a:cubicBezTo>
                    <a:pt x="2069" y="3870"/>
                    <a:pt x="2503" y="3370"/>
                    <a:pt x="3537" y="3203"/>
                  </a:cubicBezTo>
                  <a:close/>
                  <a:moveTo>
                    <a:pt x="4738" y="7840"/>
                  </a:moveTo>
                  <a:cubicBezTo>
                    <a:pt x="5605" y="8073"/>
                    <a:pt x="6239" y="8407"/>
                    <a:pt x="6239" y="9107"/>
                  </a:cubicBezTo>
                  <a:cubicBezTo>
                    <a:pt x="6239" y="9741"/>
                    <a:pt x="5805" y="10242"/>
                    <a:pt x="4738" y="10375"/>
                  </a:cubicBezTo>
                  <a:lnTo>
                    <a:pt x="4738" y="7840"/>
                  </a:lnTo>
                  <a:close/>
                  <a:moveTo>
                    <a:pt x="3537" y="1"/>
                  </a:moveTo>
                  <a:lnTo>
                    <a:pt x="3537" y="1635"/>
                  </a:lnTo>
                  <a:cubicBezTo>
                    <a:pt x="1268" y="1869"/>
                    <a:pt x="201" y="3136"/>
                    <a:pt x="201" y="4638"/>
                  </a:cubicBezTo>
                  <a:cubicBezTo>
                    <a:pt x="201" y="6639"/>
                    <a:pt x="1936" y="7139"/>
                    <a:pt x="3537" y="7540"/>
                  </a:cubicBezTo>
                  <a:lnTo>
                    <a:pt x="3537" y="10408"/>
                  </a:lnTo>
                  <a:cubicBezTo>
                    <a:pt x="2503" y="10342"/>
                    <a:pt x="1502" y="9941"/>
                    <a:pt x="635" y="9308"/>
                  </a:cubicBezTo>
                  <a:lnTo>
                    <a:pt x="1" y="10775"/>
                  </a:lnTo>
                  <a:cubicBezTo>
                    <a:pt x="768" y="11442"/>
                    <a:pt x="2136" y="11909"/>
                    <a:pt x="3537" y="11976"/>
                  </a:cubicBezTo>
                  <a:lnTo>
                    <a:pt x="3537" y="13611"/>
                  </a:lnTo>
                  <a:lnTo>
                    <a:pt x="4738" y="13611"/>
                  </a:lnTo>
                  <a:lnTo>
                    <a:pt x="4738" y="11976"/>
                  </a:lnTo>
                  <a:cubicBezTo>
                    <a:pt x="7006" y="11743"/>
                    <a:pt x="8107" y="10475"/>
                    <a:pt x="8107" y="9007"/>
                  </a:cubicBezTo>
                  <a:cubicBezTo>
                    <a:pt x="8107" y="6973"/>
                    <a:pt x="6339" y="6472"/>
                    <a:pt x="4738" y="6105"/>
                  </a:cubicBezTo>
                  <a:lnTo>
                    <a:pt x="4738" y="3170"/>
                  </a:lnTo>
                  <a:cubicBezTo>
                    <a:pt x="5572" y="3270"/>
                    <a:pt x="6372" y="3537"/>
                    <a:pt x="7073" y="3970"/>
                  </a:cubicBezTo>
                  <a:lnTo>
                    <a:pt x="7673" y="2503"/>
                  </a:lnTo>
                  <a:cubicBezTo>
                    <a:pt x="6772" y="1969"/>
                    <a:pt x="5772" y="1669"/>
                    <a:pt x="4738" y="1602"/>
                  </a:cubicBezTo>
                  <a:lnTo>
                    <a:pt x="47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55;p55">
              <a:extLst>
                <a:ext uri="{FF2B5EF4-FFF2-40B4-BE49-F238E27FC236}">
                  <a16:creationId xmlns:a16="http://schemas.microsoft.com/office/drawing/2014/main" id="{4A1B5846-234E-0CFC-BCEA-812EA88B5781}"/>
                </a:ext>
              </a:extLst>
            </p:cNvPr>
            <p:cNvSpPr/>
            <p:nvPr/>
          </p:nvSpPr>
          <p:spPr>
            <a:xfrm>
              <a:off x="6087197" y="3457774"/>
              <a:ext cx="520674" cy="520697"/>
            </a:xfrm>
            <a:custGeom>
              <a:avLst/>
              <a:gdLst/>
              <a:ahLst/>
              <a:cxnLst/>
              <a:rect l="l" t="t" r="r" b="b"/>
              <a:pathLst>
                <a:path w="22917" h="22918" extrusionOk="0">
                  <a:moveTo>
                    <a:pt x="11475" y="1"/>
                  </a:moveTo>
                  <a:cubicBezTo>
                    <a:pt x="5137" y="1"/>
                    <a:pt x="0" y="5105"/>
                    <a:pt x="0" y="11442"/>
                  </a:cubicBezTo>
                  <a:cubicBezTo>
                    <a:pt x="0" y="17780"/>
                    <a:pt x="5137" y="22917"/>
                    <a:pt x="11475" y="22917"/>
                  </a:cubicBezTo>
                  <a:cubicBezTo>
                    <a:pt x="17780" y="22917"/>
                    <a:pt x="22917" y="17780"/>
                    <a:pt x="22917" y="11442"/>
                  </a:cubicBezTo>
                  <a:cubicBezTo>
                    <a:pt x="22917" y="5105"/>
                    <a:pt x="17780" y="1"/>
                    <a:pt x="114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56;p55">
              <a:extLst>
                <a:ext uri="{FF2B5EF4-FFF2-40B4-BE49-F238E27FC236}">
                  <a16:creationId xmlns:a16="http://schemas.microsoft.com/office/drawing/2014/main" id="{174FB110-76D3-B977-4F88-C519EF8965FD}"/>
                </a:ext>
              </a:extLst>
            </p:cNvPr>
            <p:cNvSpPr/>
            <p:nvPr/>
          </p:nvSpPr>
          <p:spPr>
            <a:xfrm>
              <a:off x="6059910" y="3457297"/>
              <a:ext cx="475212" cy="448425"/>
            </a:xfrm>
            <a:custGeom>
              <a:avLst/>
              <a:gdLst/>
              <a:ahLst/>
              <a:cxnLst/>
              <a:rect l="l" t="t" r="r" b="b"/>
              <a:pathLst>
                <a:path w="20916" h="19737" extrusionOk="0">
                  <a:moveTo>
                    <a:pt x="12650" y="1"/>
                  </a:moveTo>
                  <a:cubicBezTo>
                    <a:pt x="9715" y="1"/>
                    <a:pt x="6777" y="1118"/>
                    <a:pt x="4537" y="3358"/>
                  </a:cubicBezTo>
                  <a:cubicBezTo>
                    <a:pt x="1" y="7894"/>
                    <a:pt x="101" y="15266"/>
                    <a:pt x="4704" y="19736"/>
                  </a:cubicBezTo>
                  <a:cubicBezTo>
                    <a:pt x="401" y="15233"/>
                    <a:pt x="468" y="8094"/>
                    <a:pt x="4871" y="3691"/>
                  </a:cubicBezTo>
                  <a:cubicBezTo>
                    <a:pt x="7102" y="1443"/>
                    <a:pt x="10035" y="317"/>
                    <a:pt x="12971" y="317"/>
                  </a:cubicBezTo>
                  <a:cubicBezTo>
                    <a:pt x="15831" y="317"/>
                    <a:pt x="18694" y="1385"/>
                    <a:pt x="20916" y="3524"/>
                  </a:cubicBezTo>
                  <a:cubicBezTo>
                    <a:pt x="18669" y="1177"/>
                    <a:pt x="15661" y="1"/>
                    <a:pt x="126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57;p55">
              <a:extLst>
                <a:ext uri="{FF2B5EF4-FFF2-40B4-BE49-F238E27FC236}">
                  <a16:creationId xmlns:a16="http://schemas.microsoft.com/office/drawing/2014/main" id="{C00C4AA0-3143-CD3F-2B28-F68DEB362B93}"/>
                </a:ext>
              </a:extLst>
            </p:cNvPr>
            <p:cNvSpPr/>
            <p:nvPr/>
          </p:nvSpPr>
          <p:spPr>
            <a:xfrm>
              <a:off x="6226652" y="3602546"/>
              <a:ext cx="242536" cy="230404"/>
            </a:xfrm>
            <a:custGeom>
              <a:avLst/>
              <a:gdLst/>
              <a:ahLst/>
              <a:cxnLst/>
              <a:rect l="l" t="t" r="r" b="b"/>
              <a:pathLst>
                <a:path w="10675" h="10141" extrusionOk="0">
                  <a:moveTo>
                    <a:pt x="0" y="0"/>
                  </a:moveTo>
                  <a:lnTo>
                    <a:pt x="3903" y="5638"/>
                  </a:lnTo>
                  <a:lnTo>
                    <a:pt x="1535" y="5638"/>
                  </a:lnTo>
                  <a:lnTo>
                    <a:pt x="1535" y="6638"/>
                  </a:lnTo>
                  <a:lnTo>
                    <a:pt x="4403" y="6638"/>
                  </a:lnTo>
                  <a:lnTo>
                    <a:pt x="4403" y="7639"/>
                  </a:lnTo>
                  <a:lnTo>
                    <a:pt x="1535" y="7639"/>
                  </a:lnTo>
                  <a:lnTo>
                    <a:pt x="1535" y="8640"/>
                  </a:lnTo>
                  <a:lnTo>
                    <a:pt x="4403" y="8640"/>
                  </a:lnTo>
                  <a:lnTo>
                    <a:pt x="4403" y="10141"/>
                  </a:lnTo>
                  <a:lnTo>
                    <a:pt x="6271" y="10141"/>
                  </a:lnTo>
                  <a:lnTo>
                    <a:pt x="6271" y="8640"/>
                  </a:lnTo>
                  <a:lnTo>
                    <a:pt x="9140" y="8640"/>
                  </a:lnTo>
                  <a:lnTo>
                    <a:pt x="9140" y="7639"/>
                  </a:lnTo>
                  <a:lnTo>
                    <a:pt x="6271" y="7639"/>
                  </a:lnTo>
                  <a:lnTo>
                    <a:pt x="6271" y="6638"/>
                  </a:lnTo>
                  <a:lnTo>
                    <a:pt x="9140" y="6638"/>
                  </a:lnTo>
                  <a:lnTo>
                    <a:pt x="9140" y="5638"/>
                  </a:lnTo>
                  <a:lnTo>
                    <a:pt x="6738" y="5638"/>
                  </a:lnTo>
                  <a:lnTo>
                    <a:pt x="10674" y="0"/>
                  </a:lnTo>
                  <a:lnTo>
                    <a:pt x="8773" y="0"/>
                  </a:lnTo>
                  <a:lnTo>
                    <a:pt x="5371" y="4870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58;p55">
              <a:extLst>
                <a:ext uri="{FF2B5EF4-FFF2-40B4-BE49-F238E27FC236}">
                  <a16:creationId xmlns:a16="http://schemas.microsoft.com/office/drawing/2014/main" id="{9C356958-5F16-9460-4151-132DB44AAE33}"/>
                </a:ext>
              </a:extLst>
            </p:cNvPr>
            <p:cNvSpPr/>
            <p:nvPr/>
          </p:nvSpPr>
          <p:spPr>
            <a:xfrm>
              <a:off x="6226652" y="3602546"/>
              <a:ext cx="242536" cy="230404"/>
            </a:xfrm>
            <a:custGeom>
              <a:avLst/>
              <a:gdLst/>
              <a:ahLst/>
              <a:cxnLst/>
              <a:rect l="l" t="t" r="r" b="b"/>
              <a:pathLst>
                <a:path w="10675" h="10141" extrusionOk="0">
                  <a:moveTo>
                    <a:pt x="0" y="0"/>
                  </a:moveTo>
                  <a:lnTo>
                    <a:pt x="3903" y="5638"/>
                  </a:lnTo>
                  <a:lnTo>
                    <a:pt x="1535" y="5638"/>
                  </a:lnTo>
                  <a:lnTo>
                    <a:pt x="1535" y="6638"/>
                  </a:lnTo>
                  <a:lnTo>
                    <a:pt x="4403" y="6638"/>
                  </a:lnTo>
                  <a:lnTo>
                    <a:pt x="4403" y="7639"/>
                  </a:lnTo>
                  <a:lnTo>
                    <a:pt x="1535" y="7639"/>
                  </a:lnTo>
                  <a:lnTo>
                    <a:pt x="1535" y="8640"/>
                  </a:lnTo>
                  <a:lnTo>
                    <a:pt x="4403" y="8640"/>
                  </a:lnTo>
                  <a:lnTo>
                    <a:pt x="4403" y="10141"/>
                  </a:lnTo>
                  <a:lnTo>
                    <a:pt x="6271" y="10141"/>
                  </a:lnTo>
                  <a:lnTo>
                    <a:pt x="6271" y="8640"/>
                  </a:lnTo>
                  <a:lnTo>
                    <a:pt x="9140" y="8640"/>
                  </a:lnTo>
                  <a:lnTo>
                    <a:pt x="9140" y="7639"/>
                  </a:lnTo>
                  <a:lnTo>
                    <a:pt x="6271" y="7639"/>
                  </a:lnTo>
                  <a:lnTo>
                    <a:pt x="6271" y="6638"/>
                  </a:lnTo>
                  <a:lnTo>
                    <a:pt x="9140" y="6638"/>
                  </a:lnTo>
                  <a:lnTo>
                    <a:pt x="9140" y="5638"/>
                  </a:lnTo>
                  <a:lnTo>
                    <a:pt x="6738" y="5638"/>
                  </a:lnTo>
                  <a:lnTo>
                    <a:pt x="10674" y="0"/>
                  </a:lnTo>
                  <a:lnTo>
                    <a:pt x="8773" y="0"/>
                  </a:lnTo>
                  <a:lnTo>
                    <a:pt x="5371" y="4870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59;p55">
              <a:extLst>
                <a:ext uri="{FF2B5EF4-FFF2-40B4-BE49-F238E27FC236}">
                  <a16:creationId xmlns:a16="http://schemas.microsoft.com/office/drawing/2014/main" id="{B296ACB5-9B54-2982-159A-576EEF3C85BC}"/>
                </a:ext>
              </a:extLst>
            </p:cNvPr>
            <p:cNvSpPr/>
            <p:nvPr/>
          </p:nvSpPr>
          <p:spPr>
            <a:xfrm>
              <a:off x="6516151" y="1563857"/>
              <a:ext cx="520674" cy="520674"/>
            </a:xfrm>
            <a:custGeom>
              <a:avLst/>
              <a:gdLst/>
              <a:ahLst/>
              <a:cxnLst/>
              <a:rect l="l" t="t" r="r" b="b"/>
              <a:pathLst>
                <a:path w="22917" h="22917" extrusionOk="0">
                  <a:moveTo>
                    <a:pt x="11475" y="0"/>
                  </a:moveTo>
                  <a:cubicBezTo>
                    <a:pt x="5138" y="0"/>
                    <a:pt x="1" y="5104"/>
                    <a:pt x="1" y="11442"/>
                  </a:cubicBezTo>
                  <a:cubicBezTo>
                    <a:pt x="1" y="17780"/>
                    <a:pt x="5138" y="22917"/>
                    <a:pt x="11475" y="22917"/>
                  </a:cubicBezTo>
                  <a:cubicBezTo>
                    <a:pt x="17813" y="22917"/>
                    <a:pt x="22917" y="17780"/>
                    <a:pt x="22917" y="11442"/>
                  </a:cubicBezTo>
                  <a:cubicBezTo>
                    <a:pt x="22917" y="5104"/>
                    <a:pt x="17813" y="0"/>
                    <a:pt x="114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60;p55">
              <a:extLst>
                <a:ext uri="{FF2B5EF4-FFF2-40B4-BE49-F238E27FC236}">
                  <a16:creationId xmlns:a16="http://schemas.microsoft.com/office/drawing/2014/main" id="{3C2BEA7D-5866-9EAD-C350-EECDC2E5F02E}"/>
                </a:ext>
              </a:extLst>
            </p:cNvPr>
            <p:cNvSpPr/>
            <p:nvPr/>
          </p:nvSpPr>
          <p:spPr>
            <a:xfrm>
              <a:off x="6489636" y="1563358"/>
              <a:ext cx="474439" cy="448425"/>
            </a:xfrm>
            <a:custGeom>
              <a:avLst/>
              <a:gdLst/>
              <a:ahLst/>
              <a:cxnLst/>
              <a:rect l="l" t="t" r="r" b="b"/>
              <a:pathLst>
                <a:path w="20882" h="19737" extrusionOk="0">
                  <a:moveTo>
                    <a:pt x="12634" y="1"/>
                  </a:moveTo>
                  <a:cubicBezTo>
                    <a:pt x="9706" y="1"/>
                    <a:pt x="6776" y="1119"/>
                    <a:pt x="4537" y="3358"/>
                  </a:cubicBezTo>
                  <a:cubicBezTo>
                    <a:pt x="0" y="7895"/>
                    <a:pt x="67" y="15266"/>
                    <a:pt x="4703" y="19736"/>
                  </a:cubicBezTo>
                  <a:cubicBezTo>
                    <a:pt x="367" y="15233"/>
                    <a:pt x="434" y="8095"/>
                    <a:pt x="4837" y="3692"/>
                  </a:cubicBezTo>
                  <a:cubicBezTo>
                    <a:pt x="7085" y="1444"/>
                    <a:pt x="10017" y="318"/>
                    <a:pt x="12950" y="318"/>
                  </a:cubicBezTo>
                  <a:cubicBezTo>
                    <a:pt x="15805" y="318"/>
                    <a:pt x="18660" y="1385"/>
                    <a:pt x="20882" y="3525"/>
                  </a:cubicBezTo>
                  <a:cubicBezTo>
                    <a:pt x="18635" y="1177"/>
                    <a:pt x="15636" y="1"/>
                    <a:pt x="12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61;p55">
              <a:extLst>
                <a:ext uri="{FF2B5EF4-FFF2-40B4-BE49-F238E27FC236}">
                  <a16:creationId xmlns:a16="http://schemas.microsoft.com/office/drawing/2014/main" id="{75A4FCAB-8F06-CFDB-03A0-0578741CCB0B}"/>
                </a:ext>
              </a:extLst>
            </p:cNvPr>
            <p:cNvSpPr/>
            <p:nvPr/>
          </p:nvSpPr>
          <p:spPr>
            <a:xfrm>
              <a:off x="6675304" y="1707016"/>
              <a:ext cx="202367" cy="233516"/>
            </a:xfrm>
            <a:custGeom>
              <a:avLst/>
              <a:gdLst/>
              <a:ahLst/>
              <a:cxnLst/>
              <a:rect l="l" t="t" r="r" b="b"/>
              <a:pathLst>
                <a:path w="8907" h="10278" extrusionOk="0">
                  <a:moveTo>
                    <a:pt x="6226" y="1"/>
                  </a:moveTo>
                  <a:cubicBezTo>
                    <a:pt x="6164" y="1"/>
                    <a:pt x="6101" y="2"/>
                    <a:pt x="6038" y="4"/>
                  </a:cubicBezTo>
                  <a:cubicBezTo>
                    <a:pt x="3170" y="4"/>
                    <a:pt x="1535" y="1572"/>
                    <a:pt x="1535" y="3973"/>
                  </a:cubicBezTo>
                  <a:lnTo>
                    <a:pt x="1535" y="4640"/>
                  </a:lnTo>
                  <a:lnTo>
                    <a:pt x="1" y="4640"/>
                  </a:lnTo>
                  <a:lnTo>
                    <a:pt x="1" y="5808"/>
                  </a:lnTo>
                  <a:lnTo>
                    <a:pt x="1535" y="5808"/>
                  </a:lnTo>
                  <a:lnTo>
                    <a:pt x="1535" y="8710"/>
                  </a:lnTo>
                  <a:lnTo>
                    <a:pt x="1" y="8710"/>
                  </a:lnTo>
                  <a:lnTo>
                    <a:pt x="1" y="10278"/>
                  </a:lnTo>
                  <a:lnTo>
                    <a:pt x="8640" y="10278"/>
                  </a:lnTo>
                  <a:lnTo>
                    <a:pt x="8640" y="8710"/>
                  </a:lnTo>
                  <a:lnTo>
                    <a:pt x="3436" y="8710"/>
                  </a:lnTo>
                  <a:lnTo>
                    <a:pt x="3436" y="5808"/>
                  </a:lnTo>
                  <a:lnTo>
                    <a:pt x="7106" y="5808"/>
                  </a:lnTo>
                  <a:lnTo>
                    <a:pt x="7106" y="4640"/>
                  </a:lnTo>
                  <a:lnTo>
                    <a:pt x="3436" y="4640"/>
                  </a:lnTo>
                  <a:lnTo>
                    <a:pt x="3436" y="3940"/>
                  </a:lnTo>
                  <a:cubicBezTo>
                    <a:pt x="3436" y="2439"/>
                    <a:pt x="4270" y="1672"/>
                    <a:pt x="5938" y="1672"/>
                  </a:cubicBezTo>
                  <a:cubicBezTo>
                    <a:pt x="6043" y="1663"/>
                    <a:pt x="6148" y="1659"/>
                    <a:pt x="6252" y="1659"/>
                  </a:cubicBezTo>
                  <a:cubicBezTo>
                    <a:pt x="6973" y="1659"/>
                    <a:pt x="7665" y="1860"/>
                    <a:pt x="8307" y="2239"/>
                  </a:cubicBezTo>
                  <a:lnTo>
                    <a:pt x="8907" y="671"/>
                  </a:lnTo>
                  <a:cubicBezTo>
                    <a:pt x="8063" y="233"/>
                    <a:pt x="7160" y="1"/>
                    <a:pt x="622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62;p55">
              <a:extLst>
                <a:ext uri="{FF2B5EF4-FFF2-40B4-BE49-F238E27FC236}">
                  <a16:creationId xmlns:a16="http://schemas.microsoft.com/office/drawing/2014/main" id="{ECC084A1-B867-E12A-0D72-2F5A9B6561F8}"/>
                </a:ext>
              </a:extLst>
            </p:cNvPr>
            <p:cNvSpPr/>
            <p:nvPr/>
          </p:nvSpPr>
          <p:spPr>
            <a:xfrm>
              <a:off x="6675304" y="1707016"/>
              <a:ext cx="202367" cy="233516"/>
            </a:xfrm>
            <a:custGeom>
              <a:avLst/>
              <a:gdLst/>
              <a:ahLst/>
              <a:cxnLst/>
              <a:rect l="l" t="t" r="r" b="b"/>
              <a:pathLst>
                <a:path w="8907" h="10278" extrusionOk="0">
                  <a:moveTo>
                    <a:pt x="6226" y="1"/>
                  </a:moveTo>
                  <a:cubicBezTo>
                    <a:pt x="6164" y="1"/>
                    <a:pt x="6101" y="2"/>
                    <a:pt x="6038" y="4"/>
                  </a:cubicBezTo>
                  <a:cubicBezTo>
                    <a:pt x="3170" y="4"/>
                    <a:pt x="1535" y="1572"/>
                    <a:pt x="1535" y="3973"/>
                  </a:cubicBezTo>
                  <a:lnTo>
                    <a:pt x="1535" y="4640"/>
                  </a:lnTo>
                  <a:lnTo>
                    <a:pt x="1" y="4640"/>
                  </a:lnTo>
                  <a:lnTo>
                    <a:pt x="1" y="5808"/>
                  </a:lnTo>
                  <a:lnTo>
                    <a:pt x="1535" y="5808"/>
                  </a:lnTo>
                  <a:lnTo>
                    <a:pt x="1535" y="8710"/>
                  </a:lnTo>
                  <a:lnTo>
                    <a:pt x="1" y="8710"/>
                  </a:lnTo>
                  <a:lnTo>
                    <a:pt x="1" y="10278"/>
                  </a:lnTo>
                  <a:lnTo>
                    <a:pt x="8640" y="10278"/>
                  </a:lnTo>
                  <a:lnTo>
                    <a:pt x="8640" y="8710"/>
                  </a:lnTo>
                  <a:lnTo>
                    <a:pt x="3436" y="8710"/>
                  </a:lnTo>
                  <a:lnTo>
                    <a:pt x="3436" y="5808"/>
                  </a:lnTo>
                  <a:lnTo>
                    <a:pt x="7106" y="5808"/>
                  </a:lnTo>
                  <a:lnTo>
                    <a:pt x="7106" y="4640"/>
                  </a:lnTo>
                  <a:lnTo>
                    <a:pt x="3436" y="4640"/>
                  </a:lnTo>
                  <a:lnTo>
                    <a:pt x="3436" y="3940"/>
                  </a:lnTo>
                  <a:cubicBezTo>
                    <a:pt x="3436" y="2439"/>
                    <a:pt x="4270" y="1672"/>
                    <a:pt x="5938" y="1672"/>
                  </a:cubicBezTo>
                  <a:cubicBezTo>
                    <a:pt x="6043" y="1663"/>
                    <a:pt x="6148" y="1659"/>
                    <a:pt x="6252" y="1659"/>
                  </a:cubicBezTo>
                  <a:cubicBezTo>
                    <a:pt x="6973" y="1659"/>
                    <a:pt x="7665" y="1860"/>
                    <a:pt x="8307" y="2239"/>
                  </a:cubicBezTo>
                  <a:lnTo>
                    <a:pt x="8907" y="671"/>
                  </a:lnTo>
                  <a:cubicBezTo>
                    <a:pt x="8063" y="233"/>
                    <a:pt x="7160" y="1"/>
                    <a:pt x="6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63;p55">
              <a:extLst>
                <a:ext uri="{FF2B5EF4-FFF2-40B4-BE49-F238E27FC236}">
                  <a16:creationId xmlns:a16="http://schemas.microsoft.com/office/drawing/2014/main" id="{7FF2B480-5899-2423-D606-72931BA58817}"/>
                </a:ext>
              </a:extLst>
            </p:cNvPr>
            <p:cNvSpPr/>
            <p:nvPr/>
          </p:nvSpPr>
          <p:spPr>
            <a:xfrm>
              <a:off x="8050841" y="4402858"/>
              <a:ext cx="231948" cy="76566"/>
            </a:xfrm>
            <a:custGeom>
              <a:avLst/>
              <a:gdLst/>
              <a:ahLst/>
              <a:cxnLst/>
              <a:rect l="l" t="t" r="r" b="b"/>
              <a:pathLst>
                <a:path w="10209" h="3370" extrusionOk="0">
                  <a:moveTo>
                    <a:pt x="5705" y="0"/>
                  </a:moveTo>
                  <a:cubicBezTo>
                    <a:pt x="5538" y="0"/>
                    <a:pt x="5371" y="67"/>
                    <a:pt x="5205" y="167"/>
                  </a:cubicBezTo>
                  <a:cubicBezTo>
                    <a:pt x="4504" y="834"/>
                    <a:pt x="2769" y="1535"/>
                    <a:pt x="501" y="2035"/>
                  </a:cubicBezTo>
                  <a:cubicBezTo>
                    <a:pt x="1" y="2135"/>
                    <a:pt x="134" y="3369"/>
                    <a:pt x="1402" y="3369"/>
                  </a:cubicBezTo>
                  <a:cubicBezTo>
                    <a:pt x="2636" y="3369"/>
                    <a:pt x="5338" y="3269"/>
                    <a:pt x="6239" y="3269"/>
                  </a:cubicBezTo>
                  <a:cubicBezTo>
                    <a:pt x="7706" y="3269"/>
                    <a:pt x="8540" y="3369"/>
                    <a:pt x="9708" y="3369"/>
                  </a:cubicBezTo>
                  <a:lnTo>
                    <a:pt x="9808" y="3369"/>
                  </a:lnTo>
                  <a:cubicBezTo>
                    <a:pt x="10041" y="3303"/>
                    <a:pt x="10208" y="3069"/>
                    <a:pt x="10141" y="2836"/>
                  </a:cubicBezTo>
                  <a:lnTo>
                    <a:pt x="9574" y="200"/>
                  </a:lnTo>
                  <a:cubicBezTo>
                    <a:pt x="9541" y="67"/>
                    <a:pt x="9441" y="0"/>
                    <a:pt x="93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64;p55">
              <a:extLst>
                <a:ext uri="{FF2B5EF4-FFF2-40B4-BE49-F238E27FC236}">
                  <a16:creationId xmlns:a16="http://schemas.microsoft.com/office/drawing/2014/main" id="{F0FC1C0E-E5F8-A1D9-4418-17AF2E19490C}"/>
                </a:ext>
              </a:extLst>
            </p:cNvPr>
            <p:cNvSpPr/>
            <p:nvPr/>
          </p:nvSpPr>
          <p:spPr>
            <a:xfrm>
              <a:off x="7704497" y="4400586"/>
              <a:ext cx="231926" cy="76566"/>
            </a:xfrm>
            <a:custGeom>
              <a:avLst/>
              <a:gdLst/>
              <a:ahLst/>
              <a:cxnLst/>
              <a:rect l="l" t="t" r="r" b="b"/>
              <a:pathLst>
                <a:path w="10208" h="3370" extrusionOk="0">
                  <a:moveTo>
                    <a:pt x="5738" y="0"/>
                  </a:moveTo>
                  <a:cubicBezTo>
                    <a:pt x="5538" y="0"/>
                    <a:pt x="5371" y="67"/>
                    <a:pt x="5238" y="167"/>
                  </a:cubicBezTo>
                  <a:cubicBezTo>
                    <a:pt x="4504" y="834"/>
                    <a:pt x="2803" y="1535"/>
                    <a:pt x="501" y="2035"/>
                  </a:cubicBezTo>
                  <a:cubicBezTo>
                    <a:pt x="1" y="2135"/>
                    <a:pt x="167" y="3369"/>
                    <a:pt x="1402" y="3369"/>
                  </a:cubicBezTo>
                  <a:cubicBezTo>
                    <a:pt x="2636" y="3369"/>
                    <a:pt x="5371" y="3269"/>
                    <a:pt x="6272" y="3269"/>
                  </a:cubicBezTo>
                  <a:cubicBezTo>
                    <a:pt x="7706" y="3269"/>
                    <a:pt x="8573" y="3336"/>
                    <a:pt x="9708" y="3369"/>
                  </a:cubicBezTo>
                  <a:lnTo>
                    <a:pt x="9808" y="3369"/>
                  </a:lnTo>
                  <a:cubicBezTo>
                    <a:pt x="10074" y="3303"/>
                    <a:pt x="10208" y="3069"/>
                    <a:pt x="10141" y="2836"/>
                  </a:cubicBezTo>
                  <a:lnTo>
                    <a:pt x="9574" y="200"/>
                  </a:lnTo>
                  <a:cubicBezTo>
                    <a:pt x="9541" y="100"/>
                    <a:pt x="9441" y="0"/>
                    <a:pt x="93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65;p55">
              <a:extLst>
                <a:ext uri="{FF2B5EF4-FFF2-40B4-BE49-F238E27FC236}">
                  <a16:creationId xmlns:a16="http://schemas.microsoft.com/office/drawing/2014/main" id="{E2FA6548-080A-91A6-C4A6-63242B19193D}"/>
                </a:ext>
              </a:extLst>
            </p:cNvPr>
            <p:cNvSpPr/>
            <p:nvPr/>
          </p:nvSpPr>
          <p:spPr>
            <a:xfrm>
              <a:off x="7727240" y="2890137"/>
              <a:ext cx="552505" cy="1520309"/>
            </a:xfrm>
            <a:custGeom>
              <a:avLst/>
              <a:gdLst/>
              <a:ahLst/>
              <a:cxnLst/>
              <a:rect l="l" t="t" r="r" b="b"/>
              <a:pathLst>
                <a:path w="24318" h="66915" extrusionOk="0">
                  <a:moveTo>
                    <a:pt x="6171" y="0"/>
                  </a:moveTo>
                  <a:cubicBezTo>
                    <a:pt x="4670" y="8140"/>
                    <a:pt x="0" y="41230"/>
                    <a:pt x="3369" y="66915"/>
                  </a:cubicBezTo>
                  <a:lnTo>
                    <a:pt x="8673" y="66915"/>
                  </a:lnTo>
                  <a:cubicBezTo>
                    <a:pt x="8673" y="66915"/>
                    <a:pt x="8173" y="27920"/>
                    <a:pt x="12876" y="15311"/>
                  </a:cubicBezTo>
                  <a:cubicBezTo>
                    <a:pt x="13410" y="22049"/>
                    <a:pt x="18880" y="66882"/>
                    <a:pt x="18880" y="66882"/>
                  </a:cubicBezTo>
                  <a:lnTo>
                    <a:pt x="24318" y="66882"/>
                  </a:lnTo>
                  <a:cubicBezTo>
                    <a:pt x="24318" y="66882"/>
                    <a:pt x="23517" y="50036"/>
                    <a:pt x="22683" y="34091"/>
                  </a:cubicBezTo>
                  <a:cubicBezTo>
                    <a:pt x="22183" y="24051"/>
                    <a:pt x="21883" y="2069"/>
                    <a:pt x="218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66;p55">
              <a:extLst>
                <a:ext uri="{FF2B5EF4-FFF2-40B4-BE49-F238E27FC236}">
                  <a16:creationId xmlns:a16="http://schemas.microsoft.com/office/drawing/2014/main" id="{5843811B-EC14-8A64-4B83-7AAFCDADD90B}"/>
                </a:ext>
              </a:extLst>
            </p:cNvPr>
            <p:cNvSpPr/>
            <p:nvPr/>
          </p:nvSpPr>
          <p:spPr>
            <a:xfrm>
              <a:off x="7986430" y="2378233"/>
              <a:ext cx="174331" cy="65524"/>
            </a:xfrm>
            <a:custGeom>
              <a:avLst/>
              <a:gdLst/>
              <a:ahLst/>
              <a:cxnLst/>
              <a:rect l="l" t="t" r="r" b="b"/>
              <a:pathLst>
                <a:path w="7673" h="2884" extrusionOk="0">
                  <a:moveTo>
                    <a:pt x="4789" y="0"/>
                  </a:moveTo>
                  <a:cubicBezTo>
                    <a:pt x="3672" y="0"/>
                    <a:pt x="2560" y="161"/>
                    <a:pt x="1502" y="482"/>
                  </a:cubicBezTo>
                  <a:lnTo>
                    <a:pt x="0" y="2884"/>
                  </a:lnTo>
                  <a:lnTo>
                    <a:pt x="7673" y="2717"/>
                  </a:lnTo>
                  <a:lnTo>
                    <a:pt x="7339" y="282"/>
                  </a:lnTo>
                  <a:cubicBezTo>
                    <a:pt x="6501" y="94"/>
                    <a:pt x="5644" y="0"/>
                    <a:pt x="4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67;p55">
              <a:extLst>
                <a:ext uri="{FF2B5EF4-FFF2-40B4-BE49-F238E27FC236}">
                  <a16:creationId xmlns:a16="http://schemas.microsoft.com/office/drawing/2014/main" id="{56FA8F54-7698-45BE-140C-BBFDFD0CD5BA}"/>
                </a:ext>
              </a:extLst>
            </p:cNvPr>
            <p:cNvSpPr/>
            <p:nvPr/>
          </p:nvSpPr>
          <p:spPr>
            <a:xfrm>
              <a:off x="7586263" y="2285445"/>
              <a:ext cx="117508" cy="118167"/>
            </a:xfrm>
            <a:custGeom>
              <a:avLst/>
              <a:gdLst/>
              <a:ahLst/>
              <a:cxnLst/>
              <a:rect l="l" t="t" r="r" b="b"/>
              <a:pathLst>
                <a:path w="5172" h="5201" extrusionOk="0">
                  <a:moveTo>
                    <a:pt x="941" y="0"/>
                  </a:moveTo>
                  <a:cubicBezTo>
                    <a:pt x="457" y="0"/>
                    <a:pt x="1" y="1604"/>
                    <a:pt x="301" y="1964"/>
                  </a:cubicBezTo>
                  <a:cubicBezTo>
                    <a:pt x="635" y="2365"/>
                    <a:pt x="1635" y="3866"/>
                    <a:pt x="3303" y="3866"/>
                  </a:cubicBezTo>
                  <a:lnTo>
                    <a:pt x="3770" y="5200"/>
                  </a:lnTo>
                  <a:lnTo>
                    <a:pt x="4971" y="3866"/>
                  </a:lnTo>
                  <a:cubicBezTo>
                    <a:pt x="5171" y="3432"/>
                    <a:pt x="4971" y="2231"/>
                    <a:pt x="4971" y="2231"/>
                  </a:cubicBezTo>
                  <a:cubicBezTo>
                    <a:pt x="4971" y="2231"/>
                    <a:pt x="1635" y="497"/>
                    <a:pt x="1102" y="63"/>
                  </a:cubicBezTo>
                  <a:cubicBezTo>
                    <a:pt x="1048" y="20"/>
                    <a:pt x="995" y="0"/>
                    <a:pt x="941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68;p55">
              <a:extLst>
                <a:ext uri="{FF2B5EF4-FFF2-40B4-BE49-F238E27FC236}">
                  <a16:creationId xmlns:a16="http://schemas.microsoft.com/office/drawing/2014/main" id="{224FC10F-251E-49E8-B37E-8B6A80718185}"/>
                </a:ext>
              </a:extLst>
            </p:cNvPr>
            <p:cNvSpPr/>
            <p:nvPr/>
          </p:nvSpPr>
          <p:spPr>
            <a:xfrm>
              <a:off x="7662057" y="2370236"/>
              <a:ext cx="251647" cy="225178"/>
            </a:xfrm>
            <a:custGeom>
              <a:avLst/>
              <a:gdLst/>
              <a:ahLst/>
              <a:cxnLst/>
              <a:rect l="l" t="t" r="r" b="b"/>
              <a:pathLst>
                <a:path w="11076" h="9911" extrusionOk="0">
                  <a:moveTo>
                    <a:pt x="1802" y="0"/>
                  </a:moveTo>
                  <a:lnTo>
                    <a:pt x="1" y="567"/>
                  </a:lnTo>
                  <a:cubicBezTo>
                    <a:pt x="1" y="567"/>
                    <a:pt x="901" y="8673"/>
                    <a:pt x="3203" y="9741"/>
                  </a:cubicBezTo>
                  <a:cubicBezTo>
                    <a:pt x="3449" y="9858"/>
                    <a:pt x="3732" y="9911"/>
                    <a:pt x="4041" y="9911"/>
                  </a:cubicBezTo>
                  <a:cubicBezTo>
                    <a:pt x="6631" y="9911"/>
                    <a:pt x="11075" y="6238"/>
                    <a:pt x="11075" y="6238"/>
                  </a:cubicBezTo>
                  <a:lnTo>
                    <a:pt x="10575" y="1468"/>
                  </a:lnTo>
                  <a:cubicBezTo>
                    <a:pt x="9357" y="1764"/>
                    <a:pt x="5866" y="6608"/>
                    <a:pt x="4587" y="6608"/>
                  </a:cubicBezTo>
                  <a:cubicBezTo>
                    <a:pt x="4570" y="6608"/>
                    <a:pt x="4554" y="6607"/>
                    <a:pt x="4537" y="6605"/>
                  </a:cubicBezTo>
                  <a:cubicBezTo>
                    <a:pt x="3303" y="6438"/>
                    <a:pt x="1802" y="0"/>
                    <a:pt x="1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69;p55">
              <a:extLst>
                <a:ext uri="{FF2B5EF4-FFF2-40B4-BE49-F238E27FC236}">
                  <a16:creationId xmlns:a16="http://schemas.microsoft.com/office/drawing/2014/main" id="{35DC79D0-2A87-5D4E-B455-6EE6F860932D}"/>
                </a:ext>
              </a:extLst>
            </p:cNvPr>
            <p:cNvSpPr/>
            <p:nvPr/>
          </p:nvSpPr>
          <p:spPr>
            <a:xfrm>
              <a:off x="8107687" y="2894681"/>
              <a:ext cx="115986" cy="42464"/>
            </a:xfrm>
            <a:custGeom>
              <a:avLst/>
              <a:gdLst/>
              <a:ahLst/>
              <a:cxnLst/>
              <a:rect l="l" t="t" r="r" b="b"/>
              <a:pathLst>
                <a:path w="5105" h="1869" extrusionOk="0">
                  <a:moveTo>
                    <a:pt x="1" y="1"/>
                  </a:moveTo>
                  <a:lnTo>
                    <a:pt x="1" y="1802"/>
                  </a:lnTo>
                  <a:lnTo>
                    <a:pt x="5104" y="1869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70;p55">
              <a:extLst>
                <a:ext uri="{FF2B5EF4-FFF2-40B4-BE49-F238E27FC236}">
                  <a16:creationId xmlns:a16="http://schemas.microsoft.com/office/drawing/2014/main" id="{61D7379B-E1BC-748F-BC49-AA7B6439ADA4}"/>
                </a:ext>
              </a:extLst>
            </p:cNvPr>
            <p:cNvSpPr/>
            <p:nvPr/>
          </p:nvSpPr>
          <p:spPr>
            <a:xfrm>
              <a:off x="7926563" y="2894681"/>
              <a:ext cx="169014" cy="40941"/>
            </a:xfrm>
            <a:custGeom>
              <a:avLst/>
              <a:gdLst/>
              <a:ahLst/>
              <a:cxnLst/>
              <a:rect l="l" t="t" r="r" b="b"/>
              <a:pathLst>
                <a:path w="7439" h="1802" extrusionOk="0">
                  <a:moveTo>
                    <a:pt x="0" y="1"/>
                  </a:moveTo>
                  <a:lnTo>
                    <a:pt x="0" y="1702"/>
                  </a:lnTo>
                  <a:lnTo>
                    <a:pt x="7439" y="1802"/>
                  </a:lnTo>
                  <a:lnTo>
                    <a:pt x="74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71;p55">
              <a:extLst>
                <a:ext uri="{FF2B5EF4-FFF2-40B4-BE49-F238E27FC236}">
                  <a16:creationId xmlns:a16="http://schemas.microsoft.com/office/drawing/2014/main" id="{01CEEE92-EEB3-9000-4483-A2B7CC279248}"/>
                </a:ext>
              </a:extLst>
            </p:cNvPr>
            <p:cNvSpPr/>
            <p:nvPr/>
          </p:nvSpPr>
          <p:spPr>
            <a:xfrm>
              <a:off x="7859857" y="2894681"/>
              <a:ext cx="53846" cy="38669"/>
            </a:xfrm>
            <a:custGeom>
              <a:avLst/>
              <a:gdLst/>
              <a:ahLst/>
              <a:cxnLst/>
              <a:rect l="l" t="t" r="r" b="b"/>
              <a:pathLst>
                <a:path w="2370" h="1702" extrusionOk="0">
                  <a:moveTo>
                    <a:pt x="201" y="1"/>
                  </a:moveTo>
                  <a:lnTo>
                    <a:pt x="1" y="1668"/>
                  </a:lnTo>
                  <a:lnTo>
                    <a:pt x="2369" y="1702"/>
                  </a:lnTo>
                  <a:lnTo>
                    <a:pt x="23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72;p55">
              <a:extLst>
                <a:ext uri="{FF2B5EF4-FFF2-40B4-BE49-F238E27FC236}">
                  <a16:creationId xmlns:a16="http://schemas.microsoft.com/office/drawing/2014/main" id="{94A44670-FDEA-B1A9-E694-75AFF7D8ED4C}"/>
                </a:ext>
              </a:extLst>
            </p:cNvPr>
            <p:cNvSpPr/>
            <p:nvPr/>
          </p:nvSpPr>
          <p:spPr>
            <a:xfrm>
              <a:off x="7961415" y="2887093"/>
              <a:ext cx="66729" cy="47780"/>
            </a:xfrm>
            <a:custGeom>
              <a:avLst/>
              <a:gdLst/>
              <a:ahLst/>
              <a:cxnLst/>
              <a:rect l="l" t="t" r="r" b="b"/>
              <a:pathLst>
                <a:path w="2937" h="2103" extrusionOk="0">
                  <a:moveTo>
                    <a:pt x="1" y="1"/>
                  </a:moveTo>
                  <a:lnTo>
                    <a:pt x="1" y="2102"/>
                  </a:lnTo>
                  <a:lnTo>
                    <a:pt x="2936" y="2102"/>
                  </a:lnTo>
                  <a:lnTo>
                    <a:pt x="29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73;p55">
              <a:extLst>
                <a:ext uri="{FF2B5EF4-FFF2-40B4-BE49-F238E27FC236}">
                  <a16:creationId xmlns:a16="http://schemas.microsoft.com/office/drawing/2014/main" id="{8F2DB8DA-08E6-A7AC-76DB-0E87E33259B0}"/>
                </a:ext>
              </a:extLst>
            </p:cNvPr>
            <p:cNvSpPr/>
            <p:nvPr/>
          </p:nvSpPr>
          <p:spPr>
            <a:xfrm>
              <a:off x="7859107" y="2403589"/>
              <a:ext cx="419888" cy="491116"/>
            </a:xfrm>
            <a:custGeom>
              <a:avLst/>
              <a:gdLst/>
              <a:ahLst/>
              <a:cxnLst/>
              <a:rect l="l" t="t" r="r" b="b"/>
              <a:pathLst>
                <a:path w="18481" h="21616" extrusionOk="0">
                  <a:moveTo>
                    <a:pt x="1902" y="0"/>
                  </a:moveTo>
                  <a:cubicBezTo>
                    <a:pt x="734" y="4370"/>
                    <a:pt x="101" y="8906"/>
                    <a:pt x="34" y="13443"/>
                  </a:cubicBezTo>
                  <a:lnTo>
                    <a:pt x="34" y="13877"/>
                  </a:lnTo>
                  <a:cubicBezTo>
                    <a:pt x="0" y="14577"/>
                    <a:pt x="0" y="15278"/>
                    <a:pt x="0" y="15945"/>
                  </a:cubicBezTo>
                  <a:lnTo>
                    <a:pt x="0" y="16679"/>
                  </a:lnTo>
                  <a:cubicBezTo>
                    <a:pt x="0" y="17212"/>
                    <a:pt x="0" y="17713"/>
                    <a:pt x="34" y="18146"/>
                  </a:cubicBezTo>
                  <a:cubicBezTo>
                    <a:pt x="34" y="18780"/>
                    <a:pt x="67" y="19347"/>
                    <a:pt x="101" y="19814"/>
                  </a:cubicBezTo>
                  <a:cubicBezTo>
                    <a:pt x="167" y="20982"/>
                    <a:pt x="234" y="21616"/>
                    <a:pt x="234" y="21616"/>
                  </a:cubicBezTo>
                  <a:lnTo>
                    <a:pt x="16012" y="21616"/>
                  </a:lnTo>
                  <a:cubicBezTo>
                    <a:pt x="16079" y="21015"/>
                    <a:pt x="16145" y="20415"/>
                    <a:pt x="16212" y="19814"/>
                  </a:cubicBezTo>
                  <a:cubicBezTo>
                    <a:pt x="16279" y="19247"/>
                    <a:pt x="16345" y="18713"/>
                    <a:pt x="16412" y="18146"/>
                  </a:cubicBezTo>
                  <a:lnTo>
                    <a:pt x="16546" y="16679"/>
                  </a:lnTo>
                  <a:cubicBezTo>
                    <a:pt x="16579" y="16445"/>
                    <a:pt x="16612" y="16178"/>
                    <a:pt x="16646" y="15945"/>
                  </a:cubicBezTo>
                  <a:cubicBezTo>
                    <a:pt x="16712" y="15244"/>
                    <a:pt x="16812" y="14577"/>
                    <a:pt x="16879" y="13877"/>
                  </a:cubicBezTo>
                  <a:cubicBezTo>
                    <a:pt x="16879" y="13743"/>
                    <a:pt x="16913" y="13610"/>
                    <a:pt x="16913" y="13476"/>
                  </a:cubicBezTo>
                  <a:cubicBezTo>
                    <a:pt x="17013" y="12542"/>
                    <a:pt x="17113" y="11608"/>
                    <a:pt x="17246" y="10674"/>
                  </a:cubicBezTo>
                  <a:cubicBezTo>
                    <a:pt x="17279" y="10307"/>
                    <a:pt x="17313" y="9940"/>
                    <a:pt x="17346" y="9574"/>
                  </a:cubicBezTo>
                  <a:cubicBezTo>
                    <a:pt x="17513" y="8173"/>
                    <a:pt x="17680" y="6805"/>
                    <a:pt x="17813" y="5537"/>
                  </a:cubicBezTo>
                  <a:lnTo>
                    <a:pt x="18113" y="3202"/>
                  </a:lnTo>
                  <a:cubicBezTo>
                    <a:pt x="18247" y="2035"/>
                    <a:pt x="18380" y="934"/>
                    <a:pt x="18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74;p55">
              <a:extLst>
                <a:ext uri="{FF2B5EF4-FFF2-40B4-BE49-F238E27FC236}">
                  <a16:creationId xmlns:a16="http://schemas.microsoft.com/office/drawing/2014/main" id="{D89D0803-50BA-825B-3DB5-245ABD59AFF8}"/>
                </a:ext>
              </a:extLst>
            </p:cNvPr>
            <p:cNvSpPr/>
            <p:nvPr/>
          </p:nvSpPr>
          <p:spPr>
            <a:xfrm>
              <a:off x="8012944" y="2264133"/>
              <a:ext cx="139478" cy="179352"/>
            </a:xfrm>
            <a:custGeom>
              <a:avLst/>
              <a:gdLst/>
              <a:ahLst/>
              <a:cxnLst/>
              <a:rect l="l" t="t" r="r" b="b"/>
              <a:pathLst>
                <a:path w="6139" h="7894" extrusionOk="0">
                  <a:moveTo>
                    <a:pt x="6139" y="0"/>
                  </a:moveTo>
                  <a:lnTo>
                    <a:pt x="1902" y="2869"/>
                  </a:lnTo>
                  <a:cubicBezTo>
                    <a:pt x="1936" y="3136"/>
                    <a:pt x="1969" y="3403"/>
                    <a:pt x="1969" y="3636"/>
                  </a:cubicBezTo>
                  <a:cubicBezTo>
                    <a:pt x="2002" y="4103"/>
                    <a:pt x="1936" y="4604"/>
                    <a:pt x="1802" y="5037"/>
                  </a:cubicBezTo>
                  <a:cubicBezTo>
                    <a:pt x="1502" y="5771"/>
                    <a:pt x="1702" y="6138"/>
                    <a:pt x="468" y="6271"/>
                  </a:cubicBezTo>
                  <a:cubicBezTo>
                    <a:pt x="1" y="6905"/>
                    <a:pt x="1235" y="7739"/>
                    <a:pt x="1235" y="7739"/>
                  </a:cubicBezTo>
                  <a:cubicBezTo>
                    <a:pt x="1235" y="7739"/>
                    <a:pt x="2084" y="7894"/>
                    <a:pt x="3108" y="7894"/>
                  </a:cubicBezTo>
                  <a:cubicBezTo>
                    <a:pt x="4104" y="7894"/>
                    <a:pt x="5265" y="7748"/>
                    <a:pt x="5972" y="7172"/>
                  </a:cubicBezTo>
                  <a:cubicBezTo>
                    <a:pt x="4704" y="5671"/>
                    <a:pt x="5505" y="2002"/>
                    <a:pt x="613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75;p55">
              <a:extLst>
                <a:ext uri="{FF2B5EF4-FFF2-40B4-BE49-F238E27FC236}">
                  <a16:creationId xmlns:a16="http://schemas.microsoft.com/office/drawing/2014/main" id="{269373DD-E2C2-474E-86A2-9D39B5D7B0D7}"/>
                </a:ext>
              </a:extLst>
            </p:cNvPr>
            <p:cNvSpPr/>
            <p:nvPr/>
          </p:nvSpPr>
          <p:spPr>
            <a:xfrm>
              <a:off x="8053113" y="2307324"/>
              <a:ext cx="75817" cy="71273"/>
            </a:xfrm>
            <a:custGeom>
              <a:avLst/>
              <a:gdLst/>
              <a:ahLst/>
              <a:cxnLst/>
              <a:rect l="l" t="t" r="r" b="b"/>
              <a:pathLst>
                <a:path w="3337" h="3137" extrusionOk="0">
                  <a:moveTo>
                    <a:pt x="3337" y="1"/>
                  </a:moveTo>
                  <a:lnTo>
                    <a:pt x="201" y="1769"/>
                  </a:lnTo>
                  <a:cubicBezTo>
                    <a:pt x="234" y="2236"/>
                    <a:pt x="168" y="2703"/>
                    <a:pt x="1" y="3136"/>
                  </a:cubicBezTo>
                  <a:cubicBezTo>
                    <a:pt x="1002" y="3070"/>
                    <a:pt x="3070" y="2469"/>
                    <a:pt x="33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76;p55">
              <a:extLst>
                <a:ext uri="{FF2B5EF4-FFF2-40B4-BE49-F238E27FC236}">
                  <a16:creationId xmlns:a16="http://schemas.microsoft.com/office/drawing/2014/main" id="{C7F2A1B7-5481-9D0F-1A23-C1DA9911BB7D}"/>
                </a:ext>
              </a:extLst>
            </p:cNvPr>
            <p:cNvSpPr/>
            <p:nvPr/>
          </p:nvSpPr>
          <p:spPr>
            <a:xfrm>
              <a:off x="7994768" y="2101185"/>
              <a:ext cx="119757" cy="137729"/>
            </a:xfrm>
            <a:custGeom>
              <a:avLst/>
              <a:gdLst/>
              <a:ahLst/>
              <a:cxnLst/>
              <a:rect l="l" t="t" r="r" b="b"/>
              <a:pathLst>
                <a:path w="5271" h="6062" extrusionOk="0">
                  <a:moveTo>
                    <a:pt x="1735" y="1"/>
                  </a:moveTo>
                  <a:cubicBezTo>
                    <a:pt x="1735" y="1"/>
                    <a:pt x="0" y="3603"/>
                    <a:pt x="1535" y="5671"/>
                  </a:cubicBezTo>
                  <a:cubicBezTo>
                    <a:pt x="1738" y="5943"/>
                    <a:pt x="1951" y="6061"/>
                    <a:pt x="2167" y="6061"/>
                  </a:cubicBezTo>
                  <a:cubicBezTo>
                    <a:pt x="3627" y="6061"/>
                    <a:pt x="5271" y="701"/>
                    <a:pt x="5271" y="701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77;p55">
              <a:extLst>
                <a:ext uri="{FF2B5EF4-FFF2-40B4-BE49-F238E27FC236}">
                  <a16:creationId xmlns:a16="http://schemas.microsoft.com/office/drawing/2014/main" id="{AC3F6C18-1385-548B-DBE4-074135509799}"/>
                </a:ext>
              </a:extLst>
            </p:cNvPr>
            <p:cNvSpPr/>
            <p:nvPr/>
          </p:nvSpPr>
          <p:spPr>
            <a:xfrm>
              <a:off x="7997040" y="2103526"/>
              <a:ext cx="209069" cy="254055"/>
            </a:xfrm>
            <a:custGeom>
              <a:avLst/>
              <a:gdLst/>
              <a:ahLst/>
              <a:cxnLst/>
              <a:rect l="l" t="t" r="r" b="b"/>
              <a:pathLst>
                <a:path w="9202" h="11182" extrusionOk="0">
                  <a:moveTo>
                    <a:pt x="4864" y="0"/>
                  </a:moveTo>
                  <a:cubicBezTo>
                    <a:pt x="4538" y="0"/>
                    <a:pt x="4205" y="42"/>
                    <a:pt x="3870" y="131"/>
                  </a:cubicBezTo>
                  <a:cubicBezTo>
                    <a:pt x="934" y="898"/>
                    <a:pt x="0" y="5035"/>
                    <a:pt x="301" y="7636"/>
                  </a:cubicBezTo>
                  <a:cubicBezTo>
                    <a:pt x="301" y="7803"/>
                    <a:pt x="334" y="7937"/>
                    <a:pt x="367" y="8070"/>
                  </a:cubicBezTo>
                  <a:cubicBezTo>
                    <a:pt x="568" y="9071"/>
                    <a:pt x="1168" y="9938"/>
                    <a:pt x="2002" y="10505"/>
                  </a:cubicBezTo>
                  <a:cubicBezTo>
                    <a:pt x="2630" y="10956"/>
                    <a:pt x="3375" y="11181"/>
                    <a:pt x="4120" y="11181"/>
                  </a:cubicBezTo>
                  <a:cubicBezTo>
                    <a:pt x="4918" y="11181"/>
                    <a:pt x="5716" y="10923"/>
                    <a:pt x="6372" y="10405"/>
                  </a:cubicBezTo>
                  <a:cubicBezTo>
                    <a:pt x="7973" y="9137"/>
                    <a:pt x="8140" y="7470"/>
                    <a:pt x="8673" y="4701"/>
                  </a:cubicBezTo>
                  <a:cubicBezTo>
                    <a:pt x="9201" y="2209"/>
                    <a:pt x="7229" y="0"/>
                    <a:pt x="48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78;p55">
              <a:extLst>
                <a:ext uri="{FF2B5EF4-FFF2-40B4-BE49-F238E27FC236}">
                  <a16:creationId xmlns:a16="http://schemas.microsoft.com/office/drawing/2014/main" id="{6E27EBBC-A46A-BD8A-A7FD-62EC6AF8005B}"/>
                </a:ext>
              </a:extLst>
            </p:cNvPr>
            <p:cNvSpPr/>
            <p:nvPr/>
          </p:nvSpPr>
          <p:spPr>
            <a:xfrm>
              <a:off x="8081922" y="2204175"/>
              <a:ext cx="13655" cy="19153"/>
            </a:xfrm>
            <a:custGeom>
              <a:avLst/>
              <a:gdLst/>
              <a:ahLst/>
              <a:cxnLst/>
              <a:rect l="l" t="t" r="r" b="b"/>
              <a:pathLst>
                <a:path w="601" h="843" extrusionOk="0">
                  <a:moveTo>
                    <a:pt x="304" y="0"/>
                  </a:moveTo>
                  <a:cubicBezTo>
                    <a:pt x="177" y="0"/>
                    <a:pt x="31" y="188"/>
                    <a:pt x="0" y="404"/>
                  </a:cubicBezTo>
                  <a:cubicBezTo>
                    <a:pt x="0" y="638"/>
                    <a:pt x="101" y="805"/>
                    <a:pt x="234" y="838"/>
                  </a:cubicBezTo>
                  <a:cubicBezTo>
                    <a:pt x="248" y="841"/>
                    <a:pt x="263" y="842"/>
                    <a:pt x="277" y="842"/>
                  </a:cubicBezTo>
                  <a:cubicBezTo>
                    <a:pt x="428" y="842"/>
                    <a:pt x="568" y="685"/>
                    <a:pt x="568" y="471"/>
                  </a:cubicBezTo>
                  <a:cubicBezTo>
                    <a:pt x="601" y="238"/>
                    <a:pt x="501" y="37"/>
                    <a:pt x="334" y="4"/>
                  </a:cubicBezTo>
                  <a:cubicBezTo>
                    <a:pt x="324" y="2"/>
                    <a:pt x="314" y="0"/>
                    <a:pt x="3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79;p55">
              <a:extLst>
                <a:ext uri="{FF2B5EF4-FFF2-40B4-BE49-F238E27FC236}">
                  <a16:creationId xmlns:a16="http://schemas.microsoft.com/office/drawing/2014/main" id="{17FA1B91-DFF7-80CD-9F5D-BD3341A5565C}"/>
                </a:ext>
              </a:extLst>
            </p:cNvPr>
            <p:cNvSpPr/>
            <p:nvPr/>
          </p:nvSpPr>
          <p:spPr>
            <a:xfrm>
              <a:off x="8022805" y="2196587"/>
              <a:ext cx="13677" cy="19153"/>
            </a:xfrm>
            <a:custGeom>
              <a:avLst/>
              <a:gdLst/>
              <a:ahLst/>
              <a:cxnLst/>
              <a:rect l="l" t="t" r="r" b="b"/>
              <a:pathLst>
                <a:path w="602" h="843" extrusionOk="0">
                  <a:moveTo>
                    <a:pt x="304" y="1"/>
                  </a:moveTo>
                  <a:cubicBezTo>
                    <a:pt x="177" y="1"/>
                    <a:pt x="34" y="186"/>
                    <a:pt x="34" y="371"/>
                  </a:cubicBezTo>
                  <a:cubicBezTo>
                    <a:pt x="1" y="605"/>
                    <a:pt x="67" y="805"/>
                    <a:pt x="234" y="838"/>
                  </a:cubicBezTo>
                  <a:cubicBezTo>
                    <a:pt x="247" y="841"/>
                    <a:pt x="259" y="842"/>
                    <a:pt x="271" y="842"/>
                  </a:cubicBezTo>
                  <a:cubicBezTo>
                    <a:pt x="425" y="842"/>
                    <a:pt x="568" y="657"/>
                    <a:pt x="568" y="472"/>
                  </a:cubicBezTo>
                  <a:cubicBezTo>
                    <a:pt x="601" y="238"/>
                    <a:pt x="501" y="38"/>
                    <a:pt x="334" y="5"/>
                  </a:cubicBezTo>
                  <a:cubicBezTo>
                    <a:pt x="324" y="2"/>
                    <a:pt x="314" y="1"/>
                    <a:pt x="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80;p55">
              <a:extLst>
                <a:ext uri="{FF2B5EF4-FFF2-40B4-BE49-F238E27FC236}">
                  <a16:creationId xmlns:a16="http://schemas.microsoft.com/office/drawing/2014/main" id="{2C4D0093-9A8D-131F-3244-1687852228BE}"/>
                </a:ext>
              </a:extLst>
            </p:cNvPr>
            <p:cNvSpPr/>
            <p:nvPr/>
          </p:nvSpPr>
          <p:spPr>
            <a:xfrm>
              <a:off x="8023554" y="2211832"/>
              <a:ext cx="30354" cy="50166"/>
            </a:xfrm>
            <a:custGeom>
              <a:avLst/>
              <a:gdLst/>
              <a:ahLst/>
              <a:cxnLst/>
              <a:rect l="l" t="t" r="r" b="b"/>
              <a:pathLst>
                <a:path w="1336" h="2208" extrusionOk="0">
                  <a:moveTo>
                    <a:pt x="1335" y="1"/>
                  </a:moveTo>
                  <a:cubicBezTo>
                    <a:pt x="968" y="668"/>
                    <a:pt x="535" y="1302"/>
                    <a:pt x="1" y="1835"/>
                  </a:cubicBezTo>
                  <a:cubicBezTo>
                    <a:pt x="241" y="2075"/>
                    <a:pt x="589" y="2207"/>
                    <a:pt x="947" y="2207"/>
                  </a:cubicBezTo>
                  <a:cubicBezTo>
                    <a:pt x="988" y="2207"/>
                    <a:pt x="1028" y="2206"/>
                    <a:pt x="1068" y="2202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81;p55">
              <a:extLst>
                <a:ext uri="{FF2B5EF4-FFF2-40B4-BE49-F238E27FC236}">
                  <a16:creationId xmlns:a16="http://schemas.microsoft.com/office/drawing/2014/main" id="{0E5D608D-9215-B5D7-394E-C6BD520A574E}"/>
                </a:ext>
              </a:extLst>
            </p:cNvPr>
            <p:cNvSpPr/>
            <p:nvPr/>
          </p:nvSpPr>
          <p:spPr>
            <a:xfrm>
              <a:off x="8015239" y="2170504"/>
              <a:ext cx="33467" cy="10088"/>
            </a:xfrm>
            <a:custGeom>
              <a:avLst/>
              <a:gdLst/>
              <a:ahLst/>
              <a:cxnLst/>
              <a:rect l="l" t="t" r="r" b="b"/>
              <a:pathLst>
                <a:path w="1473" h="444" extrusionOk="0">
                  <a:moveTo>
                    <a:pt x="758" y="1"/>
                  </a:moveTo>
                  <a:cubicBezTo>
                    <a:pt x="527" y="1"/>
                    <a:pt x="299" y="59"/>
                    <a:pt x="100" y="185"/>
                  </a:cubicBezTo>
                  <a:cubicBezTo>
                    <a:pt x="33" y="219"/>
                    <a:pt x="0" y="285"/>
                    <a:pt x="33" y="352"/>
                  </a:cubicBezTo>
                  <a:lnTo>
                    <a:pt x="100" y="419"/>
                  </a:lnTo>
                  <a:cubicBezTo>
                    <a:pt x="117" y="435"/>
                    <a:pt x="133" y="444"/>
                    <a:pt x="154" y="444"/>
                  </a:cubicBezTo>
                  <a:cubicBezTo>
                    <a:pt x="175" y="444"/>
                    <a:pt x="200" y="435"/>
                    <a:pt x="234" y="419"/>
                  </a:cubicBezTo>
                  <a:cubicBezTo>
                    <a:pt x="408" y="321"/>
                    <a:pt x="606" y="270"/>
                    <a:pt x="800" y="270"/>
                  </a:cubicBezTo>
                  <a:cubicBezTo>
                    <a:pt x="939" y="270"/>
                    <a:pt x="1076" y="296"/>
                    <a:pt x="1201" y="352"/>
                  </a:cubicBezTo>
                  <a:cubicBezTo>
                    <a:pt x="1229" y="369"/>
                    <a:pt x="1257" y="376"/>
                    <a:pt x="1282" y="376"/>
                  </a:cubicBezTo>
                  <a:cubicBezTo>
                    <a:pt x="1404" y="376"/>
                    <a:pt x="1473" y="201"/>
                    <a:pt x="1334" y="118"/>
                  </a:cubicBezTo>
                  <a:cubicBezTo>
                    <a:pt x="1151" y="42"/>
                    <a:pt x="954" y="1"/>
                    <a:pt x="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82;p55">
              <a:extLst>
                <a:ext uri="{FF2B5EF4-FFF2-40B4-BE49-F238E27FC236}">
                  <a16:creationId xmlns:a16="http://schemas.microsoft.com/office/drawing/2014/main" id="{0C46EC34-4A66-F147-25F0-DC12E8844E3B}"/>
                </a:ext>
              </a:extLst>
            </p:cNvPr>
            <p:cNvSpPr/>
            <p:nvPr/>
          </p:nvSpPr>
          <p:spPr>
            <a:xfrm>
              <a:off x="8081922" y="2177638"/>
              <a:ext cx="30331" cy="15268"/>
            </a:xfrm>
            <a:custGeom>
              <a:avLst/>
              <a:gdLst/>
              <a:ahLst/>
              <a:cxnLst/>
              <a:rect l="l" t="t" r="r" b="b"/>
              <a:pathLst>
                <a:path w="1335" h="672" extrusionOk="0">
                  <a:moveTo>
                    <a:pt x="243" y="0"/>
                  </a:moveTo>
                  <a:cubicBezTo>
                    <a:pt x="207" y="0"/>
                    <a:pt x="170" y="2"/>
                    <a:pt x="134" y="5"/>
                  </a:cubicBezTo>
                  <a:cubicBezTo>
                    <a:pt x="67" y="5"/>
                    <a:pt x="0" y="71"/>
                    <a:pt x="34" y="171"/>
                  </a:cubicBezTo>
                  <a:cubicBezTo>
                    <a:pt x="34" y="238"/>
                    <a:pt x="101" y="271"/>
                    <a:pt x="167" y="271"/>
                  </a:cubicBezTo>
                  <a:cubicBezTo>
                    <a:pt x="199" y="269"/>
                    <a:pt x="230" y="267"/>
                    <a:pt x="260" y="267"/>
                  </a:cubicBezTo>
                  <a:cubicBezTo>
                    <a:pt x="590" y="267"/>
                    <a:pt x="885" y="428"/>
                    <a:pt x="1068" y="672"/>
                  </a:cubicBezTo>
                  <a:lnTo>
                    <a:pt x="1268" y="672"/>
                  </a:lnTo>
                  <a:cubicBezTo>
                    <a:pt x="1335" y="605"/>
                    <a:pt x="1335" y="538"/>
                    <a:pt x="1268" y="472"/>
                  </a:cubicBezTo>
                  <a:cubicBezTo>
                    <a:pt x="1024" y="166"/>
                    <a:pt x="639" y="0"/>
                    <a:pt x="2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83;p55">
              <a:extLst>
                <a:ext uri="{FF2B5EF4-FFF2-40B4-BE49-F238E27FC236}">
                  <a16:creationId xmlns:a16="http://schemas.microsoft.com/office/drawing/2014/main" id="{CCFD3A53-2CB0-9E87-ACC6-D8C5699AD8F0}"/>
                </a:ext>
              </a:extLst>
            </p:cNvPr>
            <p:cNvSpPr/>
            <p:nvPr/>
          </p:nvSpPr>
          <p:spPr>
            <a:xfrm>
              <a:off x="8141789" y="2123156"/>
              <a:ext cx="93993" cy="207684"/>
            </a:xfrm>
            <a:custGeom>
              <a:avLst/>
              <a:gdLst/>
              <a:ahLst/>
              <a:cxnLst/>
              <a:rect l="l" t="t" r="r" b="b"/>
              <a:pathLst>
                <a:path w="4137" h="9141" extrusionOk="0">
                  <a:moveTo>
                    <a:pt x="701" y="1"/>
                  </a:moveTo>
                  <a:lnTo>
                    <a:pt x="368" y="501"/>
                  </a:lnTo>
                  <a:cubicBezTo>
                    <a:pt x="1235" y="968"/>
                    <a:pt x="868" y="2002"/>
                    <a:pt x="568" y="2469"/>
                  </a:cubicBezTo>
                  <a:cubicBezTo>
                    <a:pt x="1" y="3437"/>
                    <a:pt x="301" y="5138"/>
                    <a:pt x="1001" y="5938"/>
                  </a:cubicBezTo>
                  <a:cubicBezTo>
                    <a:pt x="1001" y="5938"/>
                    <a:pt x="1073" y="5602"/>
                    <a:pt x="1319" y="5602"/>
                  </a:cubicBezTo>
                  <a:cubicBezTo>
                    <a:pt x="1363" y="5602"/>
                    <a:pt x="1413" y="5613"/>
                    <a:pt x="1468" y="5638"/>
                  </a:cubicBezTo>
                  <a:cubicBezTo>
                    <a:pt x="1835" y="5838"/>
                    <a:pt x="1302" y="8140"/>
                    <a:pt x="368" y="9141"/>
                  </a:cubicBezTo>
                  <a:cubicBezTo>
                    <a:pt x="368" y="9141"/>
                    <a:pt x="1669" y="8307"/>
                    <a:pt x="2736" y="5972"/>
                  </a:cubicBezTo>
                  <a:cubicBezTo>
                    <a:pt x="3737" y="3804"/>
                    <a:pt x="4137" y="1936"/>
                    <a:pt x="3837" y="968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84;p55">
              <a:extLst>
                <a:ext uri="{FF2B5EF4-FFF2-40B4-BE49-F238E27FC236}">
                  <a16:creationId xmlns:a16="http://schemas.microsoft.com/office/drawing/2014/main" id="{AFEE203E-A9D9-CBC5-55E8-0FEBB5F22E97}"/>
                </a:ext>
              </a:extLst>
            </p:cNvPr>
            <p:cNvSpPr/>
            <p:nvPr/>
          </p:nvSpPr>
          <p:spPr>
            <a:xfrm>
              <a:off x="8146992" y="2221692"/>
              <a:ext cx="80474" cy="70977"/>
            </a:xfrm>
            <a:custGeom>
              <a:avLst/>
              <a:gdLst/>
              <a:ahLst/>
              <a:cxnLst/>
              <a:rect l="l" t="t" r="r" b="b"/>
              <a:pathLst>
                <a:path w="3542" h="3124" extrusionOk="0">
                  <a:moveTo>
                    <a:pt x="2044" y="0"/>
                  </a:moveTo>
                  <a:cubicBezTo>
                    <a:pt x="1248" y="0"/>
                    <a:pt x="546" y="906"/>
                    <a:pt x="305" y="1568"/>
                  </a:cubicBezTo>
                  <a:cubicBezTo>
                    <a:pt x="1" y="2360"/>
                    <a:pt x="308" y="3124"/>
                    <a:pt x="1075" y="3124"/>
                  </a:cubicBezTo>
                  <a:cubicBezTo>
                    <a:pt x="1148" y="3124"/>
                    <a:pt x="1225" y="3117"/>
                    <a:pt x="1306" y="3103"/>
                  </a:cubicBezTo>
                  <a:cubicBezTo>
                    <a:pt x="2007" y="2936"/>
                    <a:pt x="2607" y="2535"/>
                    <a:pt x="3007" y="1935"/>
                  </a:cubicBezTo>
                  <a:cubicBezTo>
                    <a:pt x="3541" y="1235"/>
                    <a:pt x="3174" y="200"/>
                    <a:pt x="2307" y="34"/>
                  </a:cubicBezTo>
                  <a:cubicBezTo>
                    <a:pt x="2219" y="11"/>
                    <a:pt x="2131" y="0"/>
                    <a:pt x="204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85;p55">
              <a:extLst>
                <a:ext uri="{FF2B5EF4-FFF2-40B4-BE49-F238E27FC236}">
                  <a16:creationId xmlns:a16="http://schemas.microsoft.com/office/drawing/2014/main" id="{9D10374A-445A-20F0-A8CC-C3C40EEFE1BE}"/>
                </a:ext>
              </a:extLst>
            </p:cNvPr>
            <p:cNvSpPr/>
            <p:nvPr/>
          </p:nvSpPr>
          <p:spPr>
            <a:xfrm>
              <a:off x="8047819" y="2261861"/>
              <a:ext cx="51552" cy="45485"/>
            </a:xfrm>
            <a:custGeom>
              <a:avLst/>
              <a:gdLst/>
              <a:ahLst/>
              <a:cxnLst/>
              <a:rect l="l" t="t" r="r" b="b"/>
              <a:pathLst>
                <a:path w="2269" h="2002" extrusionOk="0">
                  <a:moveTo>
                    <a:pt x="2135" y="0"/>
                  </a:moveTo>
                  <a:cubicBezTo>
                    <a:pt x="1602" y="401"/>
                    <a:pt x="968" y="667"/>
                    <a:pt x="334" y="801"/>
                  </a:cubicBezTo>
                  <a:cubicBezTo>
                    <a:pt x="134" y="868"/>
                    <a:pt x="0" y="901"/>
                    <a:pt x="0" y="901"/>
                  </a:cubicBezTo>
                  <a:cubicBezTo>
                    <a:pt x="201" y="1234"/>
                    <a:pt x="367" y="1601"/>
                    <a:pt x="534" y="2002"/>
                  </a:cubicBezTo>
                  <a:cubicBezTo>
                    <a:pt x="601" y="2002"/>
                    <a:pt x="668" y="1968"/>
                    <a:pt x="734" y="1935"/>
                  </a:cubicBezTo>
                  <a:cubicBezTo>
                    <a:pt x="1702" y="1735"/>
                    <a:pt x="2069" y="1335"/>
                    <a:pt x="2202" y="934"/>
                  </a:cubicBezTo>
                  <a:cubicBezTo>
                    <a:pt x="2269" y="734"/>
                    <a:pt x="2269" y="534"/>
                    <a:pt x="2235" y="334"/>
                  </a:cubicBezTo>
                  <a:cubicBezTo>
                    <a:pt x="2202" y="200"/>
                    <a:pt x="2169" y="100"/>
                    <a:pt x="2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86;p55">
              <a:extLst>
                <a:ext uri="{FF2B5EF4-FFF2-40B4-BE49-F238E27FC236}">
                  <a16:creationId xmlns:a16="http://schemas.microsoft.com/office/drawing/2014/main" id="{90BD2FC0-2CF9-1E44-7A67-E81EF59A4267}"/>
                </a:ext>
              </a:extLst>
            </p:cNvPr>
            <p:cNvSpPr/>
            <p:nvPr/>
          </p:nvSpPr>
          <p:spPr>
            <a:xfrm>
              <a:off x="8055385" y="2261861"/>
              <a:ext cx="43236" cy="25787"/>
            </a:xfrm>
            <a:custGeom>
              <a:avLst/>
              <a:gdLst/>
              <a:ahLst/>
              <a:cxnLst/>
              <a:rect l="l" t="t" r="r" b="b"/>
              <a:pathLst>
                <a:path w="1903" h="1135" extrusionOk="0">
                  <a:moveTo>
                    <a:pt x="1802" y="0"/>
                  </a:moveTo>
                  <a:cubicBezTo>
                    <a:pt x="1269" y="401"/>
                    <a:pt x="635" y="667"/>
                    <a:pt x="1" y="801"/>
                  </a:cubicBezTo>
                  <a:lnTo>
                    <a:pt x="168" y="1134"/>
                  </a:lnTo>
                  <a:cubicBezTo>
                    <a:pt x="1068" y="934"/>
                    <a:pt x="1669" y="667"/>
                    <a:pt x="1902" y="334"/>
                  </a:cubicBezTo>
                  <a:cubicBezTo>
                    <a:pt x="1869" y="200"/>
                    <a:pt x="1836" y="100"/>
                    <a:pt x="18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87;p55">
              <a:extLst>
                <a:ext uri="{FF2B5EF4-FFF2-40B4-BE49-F238E27FC236}">
                  <a16:creationId xmlns:a16="http://schemas.microsoft.com/office/drawing/2014/main" id="{ACBF5630-4E9A-2289-D84D-79D0003ED63C}"/>
                </a:ext>
              </a:extLst>
            </p:cNvPr>
            <p:cNvSpPr/>
            <p:nvPr/>
          </p:nvSpPr>
          <p:spPr>
            <a:xfrm>
              <a:off x="8064496" y="2283082"/>
              <a:ext cx="33353" cy="23515"/>
            </a:xfrm>
            <a:custGeom>
              <a:avLst/>
              <a:gdLst/>
              <a:ahLst/>
              <a:cxnLst/>
              <a:rect l="l" t="t" r="r" b="b"/>
              <a:pathLst>
                <a:path w="1468" h="1035" extrusionOk="0">
                  <a:moveTo>
                    <a:pt x="1468" y="0"/>
                  </a:moveTo>
                  <a:lnTo>
                    <a:pt x="1468" y="0"/>
                  </a:lnTo>
                  <a:cubicBezTo>
                    <a:pt x="1101" y="67"/>
                    <a:pt x="767" y="234"/>
                    <a:pt x="434" y="434"/>
                  </a:cubicBezTo>
                  <a:cubicBezTo>
                    <a:pt x="234" y="567"/>
                    <a:pt x="100" y="801"/>
                    <a:pt x="0" y="1034"/>
                  </a:cubicBezTo>
                  <a:cubicBezTo>
                    <a:pt x="968" y="801"/>
                    <a:pt x="1335" y="401"/>
                    <a:pt x="1468" y="0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88;p55">
              <a:extLst>
                <a:ext uri="{FF2B5EF4-FFF2-40B4-BE49-F238E27FC236}">
                  <a16:creationId xmlns:a16="http://schemas.microsoft.com/office/drawing/2014/main" id="{EA387167-C529-28A6-8B23-3BC29560F46C}"/>
                </a:ext>
              </a:extLst>
            </p:cNvPr>
            <p:cNvSpPr/>
            <p:nvPr/>
          </p:nvSpPr>
          <p:spPr>
            <a:xfrm>
              <a:off x="7999312" y="2047612"/>
              <a:ext cx="263756" cy="137751"/>
            </a:xfrm>
            <a:custGeom>
              <a:avLst/>
              <a:gdLst/>
              <a:ahLst/>
              <a:cxnLst/>
              <a:rect l="l" t="t" r="r" b="b"/>
              <a:pathLst>
                <a:path w="11609" h="6063" extrusionOk="0">
                  <a:moveTo>
                    <a:pt x="5195" y="0"/>
                  </a:moveTo>
                  <a:cubicBezTo>
                    <a:pt x="3748" y="0"/>
                    <a:pt x="2535" y="546"/>
                    <a:pt x="2135" y="1091"/>
                  </a:cubicBezTo>
                  <a:cubicBezTo>
                    <a:pt x="2135" y="1091"/>
                    <a:pt x="1" y="1558"/>
                    <a:pt x="1068" y="3626"/>
                  </a:cubicBezTo>
                  <a:lnTo>
                    <a:pt x="2436" y="2525"/>
                  </a:lnTo>
                  <a:cubicBezTo>
                    <a:pt x="2436" y="2525"/>
                    <a:pt x="4597" y="6062"/>
                    <a:pt x="10055" y="6062"/>
                  </a:cubicBezTo>
                  <a:cubicBezTo>
                    <a:pt x="10106" y="6062"/>
                    <a:pt x="10157" y="6062"/>
                    <a:pt x="10208" y="6061"/>
                  </a:cubicBezTo>
                  <a:cubicBezTo>
                    <a:pt x="10208" y="6061"/>
                    <a:pt x="11609" y="3826"/>
                    <a:pt x="8974" y="1458"/>
                  </a:cubicBezTo>
                  <a:cubicBezTo>
                    <a:pt x="7775" y="380"/>
                    <a:pt x="6403" y="0"/>
                    <a:pt x="5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89;p55">
              <a:extLst>
                <a:ext uri="{FF2B5EF4-FFF2-40B4-BE49-F238E27FC236}">
                  <a16:creationId xmlns:a16="http://schemas.microsoft.com/office/drawing/2014/main" id="{CFE1FB58-0ECD-4CFE-58D2-6AD79E8BFBD3}"/>
                </a:ext>
              </a:extLst>
            </p:cNvPr>
            <p:cNvSpPr/>
            <p:nvPr/>
          </p:nvSpPr>
          <p:spPr>
            <a:xfrm>
              <a:off x="7839409" y="2394478"/>
              <a:ext cx="175853" cy="521447"/>
            </a:xfrm>
            <a:custGeom>
              <a:avLst/>
              <a:gdLst/>
              <a:ahLst/>
              <a:cxnLst/>
              <a:rect l="l" t="t" r="r" b="b"/>
              <a:pathLst>
                <a:path w="7740" h="22951" extrusionOk="0">
                  <a:moveTo>
                    <a:pt x="7739" y="1"/>
                  </a:moveTo>
                  <a:lnTo>
                    <a:pt x="2769" y="368"/>
                  </a:lnTo>
                  <a:cubicBezTo>
                    <a:pt x="734" y="4671"/>
                    <a:pt x="0" y="22951"/>
                    <a:pt x="0" y="22951"/>
                  </a:cubicBezTo>
                  <a:lnTo>
                    <a:pt x="2402" y="22951"/>
                  </a:lnTo>
                  <a:cubicBezTo>
                    <a:pt x="2902" y="8073"/>
                    <a:pt x="7739" y="1"/>
                    <a:pt x="7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90;p55">
              <a:extLst>
                <a:ext uri="{FF2B5EF4-FFF2-40B4-BE49-F238E27FC236}">
                  <a16:creationId xmlns:a16="http://schemas.microsoft.com/office/drawing/2014/main" id="{D183B5B6-836F-194A-4EB4-56936C070F50}"/>
                </a:ext>
              </a:extLst>
            </p:cNvPr>
            <p:cNvSpPr/>
            <p:nvPr/>
          </p:nvSpPr>
          <p:spPr>
            <a:xfrm>
              <a:off x="8115275" y="2394478"/>
              <a:ext cx="180397" cy="577520"/>
            </a:xfrm>
            <a:custGeom>
              <a:avLst/>
              <a:gdLst/>
              <a:ahLst/>
              <a:cxnLst/>
              <a:rect l="l" t="t" r="r" b="b"/>
              <a:pathLst>
                <a:path w="7940" h="25419" extrusionOk="0">
                  <a:moveTo>
                    <a:pt x="1435" y="1"/>
                  </a:moveTo>
                  <a:cubicBezTo>
                    <a:pt x="1435" y="1"/>
                    <a:pt x="0" y="20549"/>
                    <a:pt x="5771" y="25419"/>
                  </a:cubicBezTo>
                  <a:lnTo>
                    <a:pt x="7539" y="23784"/>
                  </a:lnTo>
                  <a:cubicBezTo>
                    <a:pt x="7539" y="23784"/>
                    <a:pt x="5704" y="11943"/>
                    <a:pt x="6838" y="7072"/>
                  </a:cubicBezTo>
                  <a:cubicBezTo>
                    <a:pt x="7939" y="2202"/>
                    <a:pt x="7539" y="401"/>
                    <a:pt x="7539" y="401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91;p55">
              <a:extLst>
                <a:ext uri="{FF2B5EF4-FFF2-40B4-BE49-F238E27FC236}">
                  <a16:creationId xmlns:a16="http://schemas.microsoft.com/office/drawing/2014/main" id="{81456875-EC0D-D409-7C7A-BE771E25E0E6}"/>
                </a:ext>
              </a:extLst>
            </p:cNvPr>
            <p:cNvSpPr/>
            <p:nvPr/>
          </p:nvSpPr>
          <p:spPr>
            <a:xfrm>
              <a:off x="8117547" y="2384640"/>
              <a:ext cx="113691" cy="305448"/>
            </a:xfrm>
            <a:custGeom>
              <a:avLst/>
              <a:gdLst/>
              <a:ahLst/>
              <a:cxnLst/>
              <a:rect l="l" t="t" r="r" b="b"/>
              <a:pathLst>
                <a:path w="5004" h="13444" extrusionOk="0">
                  <a:moveTo>
                    <a:pt x="1535" y="0"/>
                  </a:moveTo>
                  <a:cubicBezTo>
                    <a:pt x="0" y="2969"/>
                    <a:pt x="1535" y="13443"/>
                    <a:pt x="1535" y="13443"/>
                  </a:cubicBezTo>
                  <a:lnTo>
                    <a:pt x="3836" y="5371"/>
                  </a:lnTo>
                  <a:lnTo>
                    <a:pt x="1868" y="4904"/>
                  </a:lnTo>
                  <a:lnTo>
                    <a:pt x="5004" y="3036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92;p55">
              <a:extLst>
                <a:ext uri="{FF2B5EF4-FFF2-40B4-BE49-F238E27FC236}">
                  <a16:creationId xmlns:a16="http://schemas.microsoft.com/office/drawing/2014/main" id="{781FC5BA-7B7E-FAE0-9DE0-51D032E08673}"/>
                </a:ext>
              </a:extLst>
            </p:cNvPr>
            <p:cNvSpPr/>
            <p:nvPr/>
          </p:nvSpPr>
          <p:spPr>
            <a:xfrm>
              <a:off x="7919747" y="2389184"/>
              <a:ext cx="100809" cy="281183"/>
            </a:xfrm>
            <a:custGeom>
              <a:avLst/>
              <a:gdLst/>
              <a:ahLst/>
              <a:cxnLst/>
              <a:rect l="l" t="t" r="r" b="b"/>
              <a:pathLst>
                <a:path w="4437" h="12376" extrusionOk="0">
                  <a:moveTo>
                    <a:pt x="4437" y="0"/>
                  </a:moveTo>
                  <a:lnTo>
                    <a:pt x="0" y="2769"/>
                  </a:lnTo>
                  <a:lnTo>
                    <a:pt x="1835" y="4737"/>
                  </a:lnTo>
                  <a:lnTo>
                    <a:pt x="267" y="5271"/>
                  </a:lnTo>
                  <a:lnTo>
                    <a:pt x="100" y="12376"/>
                  </a:lnTo>
                  <a:cubicBezTo>
                    <a:pt x="100" y="12376"/>
                    <a:pt x="2235" y="3703"/>
                    <a:pt x="44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493;p55">
              <a:extLst>
                <a:ext uri="{FF2B5EF4-FFF2-40B4-BE49-F238E27FC236}">
                  <a16:creationId xmlns:a16="http://schemas.microsoft.com/office/drawing/2014/main" id="{24832DA4-EEB5-9819-CCA2-08EC604C6EC0}"/>
                </a:ext>
              </a:extLst>
            </p:cNvPr>
            <p:cNvSpPr/>
            <p:nvPr/>
          </p:nvSpPr>
          <p:spPr>
            <a:xfrm>
              <a:off x="8225921" y="2497559"/>
              <a:ext cx="52301" cy="135684"/>
            </a:xfrm>
            <a:custGeom>
              <a:avLst/>
              <a:gdLst/>
              <a:ahLst/>
              <a:cxnLst/>
              <a:rect l="l" t="t" r="r" b="b"/>
              <a:pathLst>
                <a:path w="2302" h="5972" extrusionOk="0">
                  <a:moveTo>
                    <a:pt x="634" y="0"/>
                  </a:moveTo>
                  <a:cubicBezTo>
                    <a:pt x="634" y="1"/>
                    <a:pt x="0" y="3369"/>
                    <a:pt x="1601" y="5971"/>
                  </a:cubicBezTo>
                  <a:cubicBezTo>
                    <a:pt x="1601" y="4804"/>
                    <a:pt x="1735" y="3670"/>
                    <a:pt x="1935" y="2535"/>
                  </a:cubicBezTo>
                  <a:cubicBezTo>
                    <a:pt x="2102" y="1902"/>
                    <a:pt x="2202" y="1335"/>
                    <a:pt x="2302" y="834"/>
                  </a:cubicBezTo>
                  <a:cubicBezTo>
                    <a:pt x="1335" y="301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494;p55">
              <a:extLst>
                <a:ext uri="{FF2B5EF4-FFF2-40B4-BE49-F238E27FC236}">
                  <a16:creationId xmlns:a16="http://schemas.microsoft.com/office/drawing/2014/main" id="{421029AD-9673-C5C6-0121-9B633911BF8A}"/>
                </a:ext>
              </a:extLst>
            </p:cNvPr>
            <p:cNvSpPr/>
            <p:nvPr/>
          </p:nvSpPr>
          <p:spPr>
            <a:xfrm>
              <a:off x="8201657" y="2759020"/>
              <a:ext cx="84905" cy="212977"/>
            </a:xfrm>
            <a:custGeom>
              <a:avLst/>
              <a:gdLst/>
              <a:ahLst/>
              <a:cxnLst/>
              <a:rect l="l" t="t" r="r" b="b"/>
              <a:pathLst>
                <a:path w="3737" h="9374" extrusionOk="0">
                  <a:moveTo>
                    <a:pt x="2870" y="1"/>
                  </a:moveTo>
                  <a:cubicBezTo>
                    <a:pt x="2403" y="1535"/>
                    <a:pt x="1402" y="4704"/>
                    <a:pt x="1" y="6605"/>
                  </a:cubicBezTo>
                  <a:cubicBezTo>
                    <a:pt x="435" y="7673"/>
                    <a:pt x="1102" y="8607"/>
                    <a:pt x="1969" y="9374"/>
                  </a:cubicBezTo>
                  <a:lnTo>
                    <a:pt x="3737" y="7739"/>
                  </a:lnTo>
                  <a:cubicBezTo>
                    <a:pt x="3737" y="7739"/>
                    <a:pt x="3170" y="4070"/>
                    <a:pt x="28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495;p55">
              <a:extLst>
                <a:ext uri="{FF2B5EF4-FFF2-40B4-BE49-F238E27FC236}">
                  <a16:creationId xmlns:a16="http://schemas.microsoft.com/office/drawing/2014/main" id="{C70BF08D-8402-2A9F-675A-9539629E387A}"/>
                </a:ext>
              </a:extLst>
            </p:cNvPr>
            <p:cNvSpPr/>
            <p:nvPr/>
          </p:nvSpPr>
          <p:spPr>
            <a:xfrm>
              <a:off x="8185753" y="2403475"/>
              <a:ext cx="219566" cy="573839"/>
            </a:xfrm>
            <a:custGeom>
              <a:avLst/>
              <a:gdLst/>
              <a:ahLst/>
              <a:cxnLst/>
              <a:rect l="l" t="t" r="r" b="b"/>
              <a:pathLst>
                <a:path w="9664" h="25257" extrusionOk="0">
                  <a:moveTo>
                    <a:pt x="4153" y="0"/>
                  </a:moveTo>
                  <a:cubicBezTo>
                    <a:pt x="4136" y="0"/>
                    <a:pt x="4120" y="2"/>
                    <a:pt x="4103" y="5"/>
                  </a:cubicBezTo>
                  <a:cubicBezTo>
                    <a:pt x="4103" y="5"/>
                    <a:pt x="2502" y="539"/>
                    <a:pt x="2369" y="2040"/>
                  </a:cubicBezTo>
                  <a:cubicBezTo>
                    <a:pt x="2302" y="3174"/>
                    <a:pt x="2402" y="4308"/>
                    <a:pt x="2669" y="5376"/>
                  </a:cubicBezTo>
                  <a:cubicBezTo>
                    <a:pt x="2669" y="5376"/>
                    <a:pt x="6305" y="12381"/>
                    <a:pt x="5638" y="14582"/>
                  </a:cubicBezTo>
                  <a:cubicBezTo>
                    <a:pt x="5004" y="16784"/>
                    <a:pt x="0" y="23455"/>
                    <a:pt x="0" y="23455"/>
                  </a:cubicBezTo>
                  <a:lnTo>
                    <a:pt x="1735" y="25256"/>
                  </a:lnTo>
                  <a:cubicBezTo>
                    <a:pt x="1735" y="25256"/>
                    <a:pt x="7706" y="18585"/>
                    <a:pt x="8707" y="15783"/>
                  </a:cubicBezTo>
                  <a:cubicBezTo>
                    <a:pt x="9663" y="13012"/>
                    <a:pt x="5662" y="0"/>
                    <a:pt x="4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67"/>
          <p:cNvSpPr/>
          <p:nvPr/>
        </p:nvSpPr>
        <p:spPr>
          <a:xfrm>
            <a:off x="2772964" y="621170"/>
            <a:ext cx="633913" cy="540574"/>
          </a:xfrm>
          <a:custGeom>
            <a:avLst/>
            <a:gdLst/>
            <a:ahLst/>
            <a:cxnLst/>
            <a:rect l="l" t="t" r="r" b="b"/>
            <a:pathLst>
              <a:path w="34141" h="29114" extrusionOk="0">
                <a:moveTo>
                  <a:pt x="17561" y="1"/>
                </a:moveTo>
                <a:cubicBezTo>
                  <a:pt x="7795" y="1"/>
                  <a:pt x="0" y="10208"/>
                  <a:pt x="4285" y="20273"/>
                </a:cubicBezTo>
                <a:cubicBezTo>
                  <a:pt x="6565" y="25626"/>
                  <a:pt x="11824" y="29114"/>
                  <a:pt x="17630" y="29114"/>
                </a:cubicBezTo>
                <a:cubicBezTo>
                  <a:pt x="17685" y="29114"/>
                  <a:pt x="17740" y="29113"/>
                  <a:pt x="17795" y="29113"/>
                </a:cubicBezTo>
                <a:cubicBezTo>
                  <a:pt x="23666" y="29046"/>
                  <a:pt x="28936" y="25477"/>
                  <a:pt x="31138" y="20006"/>
                </a:cubicBezTo>
                <a:cubicBezTo>
                  <a:pt x="34140" y="12567"/>
                  <a:pt x="30537" y="4095"/>
                  <a:pt x="23065" y="1093"/>
                </a:cubicBezTo>
                <a:cubicBezTo>
                  <a:pt x="21206" y="344"/>
                  <a:pt x="19351" y="1"/>
                  <a:pt x="1756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67"/>
          <p:cNvSpPr txBox="1">
            <a:spLocks noGrp="1"/>
          </p:cNvSpPr>
          <p:nvPr>
            <p:ph type="title"/>
          </p:nvPr>
        </p:nvSpPr>
        <p:spPr>
          <a:xfrm>
            <a:off x="4480560" y="3388200"/>
            <a:ext cx="40137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Assumptions</a:t>
            </a:r>
            <a:endParaRPr sz="4000" dirty="0"/>
          </a:p>
        </p:txBody>
      </p:sp>
      <p:sp>
        <p:nvSpPr>
          <p:cNvPr id="1771" name="Google Shape;1771;p67"/>
          <p:cNvSpPr/>
          <p:nvPr/>
        </p:nvSpPr>
        <p:spPr>
          <a:xfrm>
            <a:off x="3067445" y="1969356"/>
            <a:ext cx="105315" cy="50188"/>
          </a:xfrm>
          <a:custGeom>
            <a:avLst/>
            <a:gdLst/>
            <a:ahLst/>
            <a:cxnLst/>
            <a:rect l="l" t="t" r="r" b="b"/>
            <a:pathLst>
              <a:path w="5672" h="2703" extrusionOk="0">
                <a:moveTo>
                  <a:pt x="367" y="0"/>
                </a:moveTo>
                <a:lnTo>
                  <a:pt x="0" y="2702"/>
                </a:lnTo>
                <a:lnTo>
                  <a:pt x="5671" y="2702"/>
                </a:lnTo>
                <a:lnTo>
                  <a:pt x="54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Google Shape;1772;p67"/>
          <p:cNvSpPr/>
          <p:nvPr/>
        </p:nvSpPr>
        <p:spPr>
          <a:xfrm>
            <a:off x="3197510" y="1969356"/>
            <a:ext cx="116455" cy="50188"/>
          </a:xfrm>
          <a:custGeom>
            <a:avLst/>
            <a:gdLst/>
            <a:ahLst/>
            <a:cxnLst/>
            <a:rect l="l" t="t" r="r" b="b"/>
            <a:pathLst>
              <a:path w="6272" h="2703" extrusionOk="0">
                <a:moveTo>
                  <a:pt x="0" y="0"/>
                </a:moveTo>
                <a:lnTo>
                  <a:pt x="534" y="2702"/>
                </a:lnTo>
                <a:lnTo>
                  <a:pt x="6271" y="2169"/>
                </a:lnTo>
                <a:lnTo>
                  <a:pt x="54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67"/>
          <p:cNvSpPr/>
          <p:nvPr/>
        </p:nvSpPr>
        <p:spPr>
          <a:xfrm>
            <a:off x="3062664" y="767095"/>
            <a:ext cx="54514" cy="46642"/>
          </a:xfrm>
          <a:custGeom>
            <a:avLst/>
            <a:gdLst/>
            <a:ahLst/>
            <a:cxnLst/>
            <a:rect l="l" t="t" r="r" b="b"/>
            <a:pathLst>
              <a:path w="2936" h="2512" extrusionOk="0">
                <a:moveTo>
                  <a:pt x="1668" y="1"/>
                </a:moveTo>
                <a:cubicBezTo>
                  <a:pt x="568" y="1"/>
                  <a:pt x="0" y="1368"/>
                  <a:pt x="801" y="2135"/>
                </a:cubicBezTo>
                <a:cubicBezTo>
                  <a:pt x="1050" y="2395"/>
                  <a:pt x="1363" y="2511"/>
                  <a:pt x="1671" y="2511"/>
                </a:cubicBezTo>
                <a:cubicBezTo>
                  <a:pt x="2313" y="2511"/>
                  <a:pt x="2936" y="2011"/>
                  <a:pt x="2936" y="1268"/>
                </a:cubicBezTo>
                <a:cubicBezTo>
                  <a:pt x="2936" y="568"/>
                  <a:pt x="2369" y="1"/>
                  <a:pt x="16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4" name="Google Shape;1774;p67"/>
          <p:cNvSpPr/>
          <p:nvPr/>
        </p:nvSpPr>
        <p:spPr>
          <a:xfrm>
            <a:off x="736797" y="3010491"/>
            <a:ext cx="3002662" cy="175296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" name="Google Shape;1775;p67"/>
          <p:cNvSpPr/>
          <p:nvPr/>
        </p:nvSpPr>
        <p:spPr>
          <a:xfrm>
            <a:off x="2810415" y="1817455"/>
            <a:ext cx="111498" cy="112890"/>
          </a:xfrm>
          <a:custGeom>
            <a:avLst/>
            <a:gdLst/>
            <a:ahLst/>
            <a:cxnLst/>
            <a:rect l="l" t="t" r="r" b="b"/>
            <a:pathLst>
              <a:path w="6005" h="6080" extrusionOk="0">
                <a:moveTo>
                  <a:pt x="229" y="1"/>
                </a:moveTo>
                <a:cubicBezTo>
                  <a:pt x="175" y="1"/>
                  <a:pt x="117" y="26"/>
                  <a:pt x="67" y="76"/>
                </a:cubicBezTo>
                <a:cubicBezTo>
                  <a:pt x="0" y="142"/>
                  <a:pt x="0" y="276"/>
                  <a:pt x="67" y="376"/>
                </a:cubicBezTo>
                <a:lnTo>
                  <a:pt x="5637" y="6013"/>
                </a:lnTo>
                <a:cubicBezTo>
                  <a:pt x="5671" y="6047"/>
                  <a:pt x="5704" y="6080"/>
                  <a:pt x="5771" y="6080"/>
                </a:cubicBezTo>
                <a:cubicBezTo>
                  <a:pt x="5838" y="6080"/>
                  <a:pt x="5871" y="6047"/>
                  <a:pt x="5904" y="6013"/>
                </a:cubicBezTo>
                <a:cubicBezTo>
                  <a:pt x="6004" y="5946"/>
                  <a:pt x="6004" y="5813"/>
                  <a:pt x="5904" y="5713"/>
                </a:cubicBezTo>
                <a:lnTo>
                  <a:pt x="367" y="76"/>
                </a:lnTo>
                <a:cubicBezTo>
                  <a:pt x="334" y="26"/>
                  <a:pt x="284" y="1"/>
                  <a:pt x="2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" name="Google Shape;1776;p67"/>
          <p:cNvSpPr/>
          <p:nvPr/>
        </p:nvSpPr>
        <p:spPr>
          <a:xfrm>
            <a:off x="2255470" y="1852882"/>
            <a:ext cx="180866" cy="263900"/>
          </a:xfrm>
          <a:custGeom>
            <a:avLst/>
            <a:gdLst/>
            <a:ahLst/>
            <a:cxnLst/>
            <a:rect l="l" t="t" r="r" b="b"/>
            <a:pathLst>
              <a:path w="9741" h="14213" extrusionOk="0">
                <a:moveTo>
                  <a:pt x="9493" y="1"/>
                </a:moveTo>
                <a:cubicBezTo>
                  <a:pt x="9421" y="1"/>
                  <a:pt x="9350" y="38"/>
                  <a:pt x="9307" y="102"/>
                </a:cubicBezTo>
                <a:lnTo>
                  <a:pt x="67" y="13879"/>
                </a:lnTo>
                <a:cubicBezTo>
                  <a:pt x="0" y="13979"/>
                  <a:pt x="33" y="14112"/>
                  <a:pt x="134" y="14179"/>
                </a:cubicBezTo>
                <a:cubicBezTo>
                  <a:pt x="167" y="14179"/>
                  <a:pt x="200" y="14212"/>
                  <a:pt x="234" y="14212"/>
                </a:cubicBezTo>
                <a:cubicBezTo>
                  <a:pt x="300" y="14212"/>
                  <a:pt x="367" y="14179"/>
                  <a:pt x="400" y="14112"/>
                </a:cubicBezTo>
                <a:lnTo>
                  <a:pt x="9674" y="336"/>
                </a:lnTo>
                <a:cubicBezTo>
                  <a:pt x="9740" y="236"/>
                  <a:pt x="9707" y="102"/>
                  <a:pt x="9607" y="36"/>
                </a:cubicBezTo>
                <a:cubicBezTo>
                  <a:pt x="9572" y="12"/>
                  <a:pt x="9532" y="1"/>
                  <a:pt x="94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7" name="Google Shape;1777;p67"/>
          <p:cNvSpPr/>
          <p:nvPr/>
        </p:nvSpPr>
        <p:spPr>
          <a:xfrm>
            <a:off x="2064707" y="1060607"/>
            <a:ext cx="327661" cy="331523"/>
          </a:xfrm>
          <a:custGeom>
            <a:avLst/>
            <a:gdLst/>
            <a:ahLst/>
            <a:cxnLst/>
            <a:rect l="l" t="t" r="r" b="b"/>
            <a:pathLst>
              <a:path w="17647" h="17855" extrusionOk="0">
                <a:moveTo>
                  <a:pt x="238" y="0"/>
                </a:moveTo>
                <a:cubicBezTo>
                  <a:pt x="184" y="0"/>
                  <a:pt x="134" y="25"/>
                  <a:pt x="100" y="75"/>
                </a:cubicBezTo>
                <a:cubicBezTo>
                  <a:pt x="0" y="142"/>
                  <a:pt x="0" y="275"/>
                  <a:pt x="100" y="375"/>
                </a:cubicBezTo>
                <a:lnTo>
                  <a:pt x="17279" y="17788"/>
                </a:lnTo>
                <a:cubicBezTo>
                  <a:pt x="17312" y="17821"/>
                  <a:pt x="17379" y="17854"/>
                  <a:pt x="17413" y="17854"/>
                </a:cubicBezTo>
                <a:cubicBezTo>
                  <a:pt x="17479" y="17854"/>
                  <a:pt x="17513" y="17821"/>
                  <a:pt x="17579" y="17788"/>
                </a:cubicBezTo>
                <a:cubicBezTo>
                  <a:pt x="17646" y="17721"/>
                  <a:pt x="17646" y="17588"/>
                  <a:pt x="17579" y="17521"/>
                </a:cubicBezTo>
                <a:lnTo>
                  <a:pt x="400" y="75"/>
                </a:lnTo>
                <a:cubicBezTo>
                  <a:pt x="350" y="25"/>
                  <a:pt x="292" y="0"/>
                  <a:pt x="2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" name="Google Shape;1778;p67"/>
          <p:cNvSpPr/>
          <p:nvPr/>
        </p:nvSpPr>
        <p:spPr>
          <a:xfrm>
            <a:off x="2771999" y="1136288"/>
            <a:ext cx="159198" cy="222402"/>
          </a:xfrm>
          <a:custGeom>
            <a:avLst/>
            <a:gdLst/>
            <a:ahLst/>
            <a:cxnLst/>
            <a:rect l="l" t="t" r="r" b="b"/>
            <a:pathLst>
              <a:path w="8574" h="11978" extrusionOk="0">
                <a:moveTo>
                  <a:pt x="8359" y="1"/>
                </a:moveTo>
                <a:cubicBezTo>
                  <a:pt x="8287" y="1"/>
                  <a:pt x="8217" y="37"/>
                  <a:pt x="8173" y="102"/>
                </a:cubicBezTo>
                <a:lnTo>
                  <a:pt x="68" y="11644"/>
                </a:lnTo>
                <a:cubicBezTo>
                  <a:pt x="1" y="11744"/>
                  <a:pt x="1" y="11877"/>
                  <a:pt x="101" y="11944"/>
                </a:cubicBezTo>
                <a:cubicBezTo>
                  <a:pt x="134" y="11944"/>
                  <a:pt x="168" y="11977"/>
                  <a:pt x="234" y="11977"/>
                </a:cubicBezTo>
                <a:cubicBezTo>
                  <a:pt x="301" y="11977"/>
                  <a:pt x="368" y="11944"/>
                  <a:pt x="401" y="11877"/>
                </a:cubicBezTo>
                <a:lnTo>
                  <a:pt x="8507" y="336"/>
                </a:lnTo>
                <a:cubicBezTo>
                  <a:pt x="8574" y="235"/>
                  <a:pt x="8540" y="102"/>
                  <a:pt x="8474" y="35"/>
                </a:cubicBezTo>
                <a:cubicBezTo>
                  <a:pt x="8438" y="12"/>
                  <a:pt x="8399" y="1"/>
                  <a:pt x="83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67"/>
          <p:cNvSpPr/>
          <p:nvPr/>
        </p:nvSpPr>
        <p:spPr>
          <a:xfrm>
            <a:off x="2822800" y="1836784"/>
            <a:ext cx="616887" cy="615680"/>
          </a:xfrm>
          <a:custGeom>
            <a:avLst/>
            <a:gdLst/>
            <a:ahLst/>
            <a:cxnLst/>
            <a:rect l="l" t="t" r="r" b="b"/>
            <a:pathLst>
              <a:path w="33224" h="33159" extrusionOk="0">
                <a:moveTo>
                  <a:pt x="18118" y="0"/>
                </a:moveTo>
                <a:cubicBezTo>
                  <a:pt x="17878" y="0"/>
                  <a:pt x="17856" y="402"/>
                  <a:pt x="18113" y="402"/>
                </a:cubicBezTo>
                <a:cubicBezTo>
                  <a:pt x="18814" y="469"/>
                  <a:pt x="19481" y="602"/>
                  <a:pt x="20148" y="736"/>
                </a:cubicBezTo>
                <a:lnTo>
                  <a:pt x="20215" y="736"/>
                </a:lnTo>
                <a:cubicBezTo>
                  <a:pt x="20315" y="736"/>
                  <a:pt x="20381" y="669"/>
                  <a:pt x="20381" y="569"/>
                </a:cubicBezTo>
                <a:cubicBezTo>
                  <a:pt x="20415" y="469"/>
                  <a:pt x="20348" y="369"/>
                  <a:pt x="20248" y="336"/>
                </a:cubicBezTo>
                <a:cubicBezTo>
                  <a:pt x="19548" y="169"/>
                  <a:pt x="18847" y="69"/>
                  <a:pt x="18147" y="2"/>
                </a:cubicBezTo>
                <a:cubicBezTo>
                  <a:pt x="18137" y="1"/>
                  <a:pt x="18127" y="0"/>
                  <a:pt x="18118" y="0"/>
                </a:cubicBezTo>
                <a:close/>
                <a:moveTo>
                  <a:pt x="13061" y="296"/>
                </a:moveTo>
                <a:cubicBezTo>
                  <a:pt x="13045" y="296"/>
                  <a:pt x="13027" y="298"/>
                  <a:pt x="13010" y="302"/>
                </a:cubicBezTo>
                <a:cubicBezTo>
                  <a:pt x="12743" y="369"/>
                  <a:pt x="12442" y="436"/>
                  <a:pt x="12176" y="502"/>
                </a:cubicBezTo>
                <a:cubicBezTo>
                  <a:pt x="12076" y="536"/>
                  <a:pt x="12009" y="669"/>
                  <a:pt x="12042" y="769"/>
                </a:cubicBezTo>
                <a:cubicBezTo>
                  <a:pt x="12076" y="869"/>
                  <a:pt x="12142" y="936"/>
                  <a:pt x="12242" y="936"/>
                </a:cubicBezTo>
                <a:lnTo>
                  <a:pt x="12309" y="903"/>
                </a:lnTo>
                <a:cubicBezTo>
                  <a:pt x="12576" y="836"/>
                  <a:pt x="12843" y="769"/>
                  <a:pt x="13110" y="702"/>
                </a:cubicBezTo>
                <a:cubicBezTo>
                  <a:pt x="13210" y="702"/>
                  <a:pt x="13310" y="569"/>
                  <a:pt x="13276" y="469"/>
                </a:cubicBezTo>
                <a:cubicBezTo>
                  <a:pt x="13248" y="382"/>
                  <a:pt x="13169" y="296"/>
                  <a:pt x="13061" y="296"/>
                </a:cubicBezTo>
                <a:close/>
                <a:moveTo>
                  <a:pt x="21390" y="628"/>
                </a:moveTo>
                <a:cubicBezTo>
                  <a:pt x="21164" y="628"/>
                  <a:pt x="21072" y="977"/>
                  <a:pt x="21349" y="1069"/>
                </a:cubicBezTo>
                <a:cubicBezTo>
                  <a:pt x="23317" y="1670"/>
                  <a:pt x="25152" y="2637"/>
                  <a:pt x="26753" y="3938"/>
                </a:cubicBezTo>
                <a:cubicBezTo>
                  <a:pt x="26786" y="3971"/>
                  <a:pt x="26853" y="3971"/>
                  <a:pt x="26886" y="3971"/>
                </a:cubicBezTo>
                <a:cubicBezTo>
                  <a:pt x="26953" y="3971"/>
                  <a:pt x="27020" y="3938"/>
                  <a:pt x="27053" y="3871"/>
                </a:cubicBezTo>
                <a:cubicBezTo>
                  <a:pt x="27120" y="3805"/>
                  <a:pt x="27120" y="3671"/>
                  <a:pt x="27020" y="3605"/>
                </a:cubicBezTo>
                <a:cubicBezTo>
                  <a:pt x="25385" y="2270"/>
                  <a:pt x="23484" y="1270"/>
                  <a:pt x="21449" y="636"/>
                </a:cubicBezTo>
                <a:cubicBezTo>
                  <a:pt x="21429" y="631"/>
                  <a:pt x="21409" y="628"/>
                  <a:pt x="21390" y="628"/>
                </a:cubicBezTo>
                <a:close/>
                <a:moveTo>
                  <a:pt x="8421" y="2102"/>
                </a:moveTo>
                <a:cubicBezTo>
                  <a:pt x="8381" y="2102"/>
                  <a:pt x="8342" y="2113"/>
                  <a:pt x="8306" y="2137"/>
                </a:cubicBezTo>
                <a:cubicBezTo>
                  <a:pt x="6472" y="3204"/>
                  <a:pt x="4870" y="4572"/>
                  <a:pt x="3536" y="6240"/>
                </a:cubicBezTo>
                <a:cubicBezTo>
                  <a:pt x="3469" y="6340"/>
                  <a:pt x="3503" y="6473"/>
                  <a:pt x="3569" y="6540"/>
                </a:cubicBezTo>
                <a:cubicBezTo>
                  <a:pt x="3603" y="6573"/>
                  <a:pt x="3670" y="6573"/>
                  <a:pt x="3703" y="6573"/>
                </a:cubicBezTo>
                <a:cubicBezTo>
                  <a:pt x="3770" y="6573"/>
                  <a:pt x="3836" y="6573"/>
                  <a:pt x="3870" y="6507"/>
                </a:cubicBezTo>
                <a:cubicBezTo>
                  <a:pt x="5137" y="4872"/>
                  <a:pt x="6738" y="3538"/>
                  <a:pt x="8506" y="2504"/>
                </a:cubicBezTo>
                <a:cubicBezTo>
                  <a:pt x="8606" y="2437"/>
                  <a:pt x="8640" y="2304"/>
                  <a:pt x="8606" y="2204"/>
                </a:cubicBezTo>
                <a:cubicBezTo>
                  <a:pt x="8563" y="2139"/>
                  <a:pt x="8492" y="2102"/>
                  <a:pt x="8421" y="2102"/>
                </a:cubicBezTo>
                <a:close/>
                <a:moveTo>
                  <a:pt x="29799" y="6564"/>
                </a:moveTo>
                <a:cubicBezTo>
                  <a:pt x="29646" y="6564"/>
                  <a:pt x="29499" y="6736"/>
                  <a:pt x="29621" y="6907"/>
                </a:cubicBezTo>
                <a:cubicBezTo>
                  <a:pt x="29755" y="7107"/>
                  <a:pt x="29922" y="7341"/>
                  <a:pt x="30088" y="7574"/>
                </a:cubicBezTo>
                <a:cubicBezTo>
                  <a:pt x="30122" y="7641"/>
                  <a:pt x="30188" y="7674"/>
                  <a:pt x="30255" y="7674"/>
                </a:cubicBezTo>
                <a:cubicBezTo>
                  <a:pt x="30289" y="7674"/>
                  <a:pt x="30322" y="7641"/>
                  <a:pt x="30389" y="7641"/>
                </a:cubicBezTo>
                <a:cubicBezTo>
                  <a:pt x="30455" y="7574"/>
                  <a:pt x="30489" y="7441"/>
                  <a:pt x="30422" y="7341"/>
                </a:cubicBezTo>
                <a:cubicBezTo>
                  <a:pt x="30289" y="7107"/>
                  <a:pt x="30122" y="6874"/>
                  <a:pt x="29955" y="6640"/>
                </a:cubicBezTo>
                <a:cubicBezTo>
                  <a:pt x="29911" y="6587"/>
                  <a:pt x="29854" y="6564"/>
                  <a:pt x="29799" y="6564"/>
                </a:cubicBezTo>
                <a:close/>
                <a:moveTo>
                  <a:pt x="2988" y="7172"/>
                </a:moveTo>
                <a:cubicBezTo>
                  <a:pt x="2916" y="7172"/>
                  <a:pt x="2845" y="7209"/>
                  <a:pt x="2802" y="7274"/>
                </a:cubicBezTo>
                <a:cubicBezTo>
                  <a:pt x="2402" y="7841"/>
                  <a:pt x="2068" y="8475"/>
                  <a:pt x="1735" y="9108"/>
                </a:cubicBezTo>
                <a:cubicBezTo>
                  <a:pt x="1668" y="9209"/>
                  <a:pt x="1735" y="9309"/>
                  <a:pt x="1835" y="9375"/>
                </a:cubicBezTo>
                <a:cubicBezTo>
                  <a:pt x="1865" y="9375"/>
                  <a:pt x="1894" y="9402"/>
                  <a:pt x="1924" y="9408"/>
                </a:cubicBezTo>
                <a:lnTo>
                  <a:pt x="1924" y="9408"/>
                </a:lnTo>
                <a:cubicBezTo>
                  <a:pt x="2012" y="9399"/>
                  <a:pt x="2071" y="9337"/>
                  <a:pt x="2102" y="9275"/>
                </a:cubicBezTo>
                <a:cubicBezTo>
                  <a:pt x="2402" y="8675"/>
                  <a:pt x="2769" y="8074"/>
                  <a:pt x="3136" y="7507"/>
                </a:cubicBezTo>
                <a:cubicBezTo>
                  <a:pt x="3203" y="7407"/>
                  <a:pt x="3169" y="7274"/>
                  <a:pt x="3102" y="7207"/>
                </a:cubicBezTo>
                <a:cubicBezTo>
                  <a:pt x="3067" y="7183"/>
                  <a:pt x="3027" y="7172"/>
                  <a:pt x="2988" y="7172"/>
                </a:cubicBezTo>
                <a:close/>
                <a:moveTo>
                  <a:pt x="1924" y="9408"/>
                </a:moveTo>
                <a:lnTo>
                  <a:pt x="1924" y="9408"/>
                </a:lnTo>
                <a:cubicBezTo>
                  <a:pt x="1917" y="9408"/>
                  <a:pt x="1909" y="9409"/>
                  <a:pt x="1902" y="9409"/>
                </a:cubicBezTo>
                <a:lnTo>
                  <a:pt x="1935" y="9409"/>
                </a:lnTo>
                <a:cubicBezTo>
                  <a:pt x="1931" y="9409"/>
                  <a:pt x="1928" y="9408"/>
                  <a:pt x="1924" y="9408"/>
                </a:cubicBezTo>
                <a:close/>
                <a:moveTo>
                  <a:pt x="32664" y="12971"/>
                </a:moveTo>
                <a:cubicBezTo>
                  <a:pt x="32650" y="12971"/>
                  <a:pt x="32637" y="12973"/>
                  <a:pt x="32624" y="12978"/>
                </a:cubicBezTo>
                <a:cubicBezTo>
                  <a:pt x="32490" y="13011"/>
                  <a:pt x="32423" y="13111"/>
                  <a:pt x="32457" y="13245"/>
                </a:cubicBezTo>
                <a:cubicBezTo>
                  <a:pt x="32590" y="13912"/>
                  <a:pt x="32690" y="14579"/>
                  <a:pt x="32757" y="15280"/>
                </a:cubicBezTo>
                <a:cubicBezTo>
                  <a:pt x="32757" y="15380"/>
                  <a:pt x="32857" y="15446"/>
                  <a:pt x="32957" y="15446"/>
                </a:cubicBezTo>
                <a:cubicBezTo>
                  <a:pt x="33091" y="15446"/>
                  <a:pt x="33157" y="15346"/>
                  <a:pt x="33157" y="15246"/>
                </a:cubicBezTo>
                <a:cubicBezTo>
                  <a:pt x="33091" y="14546"/>
                  <a:pt x="32990" y="13845"/>
                  <a:pt x="32857" y="13145"/>
                </a:cubicBezTo>
                <a:cubicBezTo>
                  <a:pt x="32828" y="13058"/>
                  <a:pt x="32749" y="12971"/>
                  <a:pt x="32664" y="12971"/>
                </a:cubicBezTo>
                <a:close/>
                <a:moveTo>
                  <a:pt x="267" y="14979"/>
                </a:moveTo>
                <a:cubicBezTo>
                  <a:pt x="167" y="14979"/>
                  <a:pt x="67" y="15046"/>
                  <a:pt x="34" y="15179"/>
                </a:cubicBezTo>
                <a:cubicBezTo>
                  <a:pt x="34" y="15446"/>
                  <a:pt x="0" y="15713"/>
                  <a:pt x="0" y="16013"/>
                </a:cubicBezTo>
                <a:cubicBezTo>
                  <a:pt x="0" y="16113"/>
                  <a:pt x="100" y="16214"/>
                  <a:pt x="200" y="16214"/>
                </a:cubicBezTo>
                <a:cubicBezTo>
                  <a:pt x="300" y="16214"/>
                  <a:pt x="401" y="16147"/>
                  <a:pt x="401" y="16047"/>
                </a:cubicBezTo>
                <a:cubicBezTo>
                  <a:pt x="434" y="15747"/>
                  <a:pt x="434" y="15480"/>
                  <a:pt x="467" y="15213"/>
                </a:cubicBezTo>
                <a:cubicBezTo>
                  <a:pt x="467" y="15079"/>
                  <a:pt x="401" y="14979"/>
                  <a:pt x="267" y="14979"/>
                </a:cubicBezTo>
                <a:close/>
                <a:moveTo>
                  <a:pt x="32990" y="16314"/>
                </a:moveTo>
                <a:cubicBezTo>
                  <a:pt x="32890" y="16314"/>
                  <a:pt x="32790" y="16414"/>
                  <a:pt x="32790" y="16514"/>
                </a:cubicBezTo>
                <a:cubicBezTo>
                  <a:pt x="32790" y="17047"/>
                  <a:pt x="32757" y="17581"/>
                  <a:pt x="32724" y="18082"/>
                </a:cubicBezTo>
                <a:cubicBezTo>
                  <a:pt x="32590" y="19616"/>
                  <a:pt x="32223" y="21117"/>
                  <a:pt x="31656" y="22551"/>
                </a:cubicBezTo>
                <a:cubicBezTo>
                  <a:pt x="31623" y="22651"/>
                  <a:pt x="31656" y="22785"/>
                  <a:pt x="31756" y="22818"/>
                </a:cubicBezTo>
                <a:lnTo>
                  <a:pt x="31823" y="22818"/>
                </a:lnTo>
                <a:cubicBezTo>
                  <a:pt x="31923" y="22818"/>
                  <a:pt x="31990" y="22785"/>
                  <a:pt x="32023" y="22685"/>
                </a:cubicBezTo>
                <a:cubicBezTo>
                  <a:pt x="32624" y="21217"/>
                  <a:pt x="32990" y="19683"/>
                  <a:pt x="33124" y="18115"/>
                </a:cubicBezTo>
                <a:cubicBezTo>
                  <a:pt x="33191" y="17581"/>
                  <a:pt x="33224" y="17047"/>
                  <a:pt x="33224" y="16514"/>
                </a:cubicBezTo>
                <a:cubicBezTo>
                  <a:pt x="33224" y="16414"/>
                  <a:pt x="33124" y="16314"/>
                  <a:pt x="32990" y="16314"/>
                </a:cubicBezTo>
                <a:close/>
                <a:moveTo>
                  <a:pt x="589" y="19941"/>
                </a:moveTo>
                <a:cubicBezTo>
                  <a:pt x="570" y="19941"/>
                  <a:pt x="552" y="19944"/>
                  <a:pt x="534" y="19950"/>
                </a:cubicBezTo>
                <a:cubicBezTo>
                  <a:pt x="434" y="19950"/>
                  <a:pt x="367" y="20083"/>
                  <a:pt x="367" y="20183"/>
                </a:cubicBezTo>
                <a:cubicBezTo>
                  <a:pt x="834" y="22251"/>
                  <a:pt x="1701" y="24219"/>
                  <a:pt x="2902" y="25954"/>
                </a:cubicBezTo>
                <a:cubicBezTo>
                  <a:pt x="2936" y="26021"/>
                  <a:pt x="3002" y="26054"/>
                  <a:pt x="3069" y="26054"/>
                </a:cubicBezTo>
                <a:cubicBezTo>
                  <a:pt x="3102" y="26054"/>
                  <a:pt x="3169" y="26054"/>
                  <a:pt x="3203" y="26021"/>
                </a:cubicBezTo>
                <a:cubicBezTo>
                  <a:pt x="3303" y="25954"/>
                  <a:pt x="3303" y="25820"/>
                  <a:pt x="3236" y="25754"/>
                </a:cubicBezTo>
                <a:cubicBezTo>
                  <a:pt x="2068" y="24019"/>
                  <a:pt x="1234" y="22118"/>
                  <a:pt x="767" y="20083"/>
                </a:cubicBezTo>
                <a:cubicBezTo>
                  <a:pt x="767" y="20001"/>
                  <a:pt x="677" y="19941"/>
                  <a:pt x="589" y="19941"/>
                </a:cubicBezTo>
                <a:close/>
                <a:moveTo>
                  <a:pt x="29803" y="26041"/>
                </a:moveTo>
                <a:cubicBezTo>
                  <a:pt x="29748" y="26041"/>
                  <a:pt x="29692" y="26066"/>
                  <a:pt x="29655" y="26121"/>
                </a:cubicBezTo>
                <a:cubicBezTo>
                  <a:pt x="29488" y="26354"/>
                  <a:pt x="29321" y="26554"/>
                  <a:pt x="29154" y="26754"/>
                </a:cubicBezTo>
                <a:cubicBezTo>
                  <a:pt x="29054" y="26854"/>
                  <a:pt x="29088" y="26988"/>
                  <a:pt x="29154" y="27055"/>
                </a:cubicBezTo>
                <a:cubicBezTo>
                  <a:pt x="29221" y="27088"/>
                  <a:pt x="29254" y="27121"/>
                  <a:pt x="29288" y="27121"/>
                </a:cubicBezTo>
                <a:cubicBezTo>
                  <a:pt x="29355" y="27121"/>
                  <a:pt x="29421" y="27088"/>
                  <a:pt x="29455" y="27021"/>
                </a:cubicBezTo>
                <a:cubicBezTo>
                  <a:pt x="29655" y="26821"/>
                  <a:pt x="29822" y="26588"/>
                  <a:pt x="29988" y="26354"/>
                </a:cubicBezTo>
                <a:cubicBezTo>
                  <a:pt x="30055" y="26287"/>
                  <a:pt x="30022" y="26154"/>
                  <a:pt x="29922" y="26087"/>
                </a:cubicBezTo>
                <a:cubicBezTo>
                  <a:pt x="29892" y="26057"/>
                  <a:pt x="29848" y="26041"/>
                  <a:pt x="29803" y="26041"/>
                </a:cubicBezTo>
                <a:close/>
                <a:moveTo>
                  <a:pt x="3812" y="26627"/>
                </a:moveTo>
                <a:cubicBezTo>
                  <a:pt x="3771" y="26627"/>
                  <a:pt x="3731" y="26646"/>
                  <a:pt x="3703" y="26688"/>
                </a:cubicBezTo>
                <a:cubicBezTo>
                  <a:pt x="3603" y="26754"/>
                  <a:pt x="3569" y="26888"/>
                  <a:pt x="3670" y="26955"/>
                </a:cubicBezTo>
                <a:cubicBezTo>
                  <a:pt x="4103" y="27522"/>
                  <a:pt x="4570" y="28022"/>
                  <a:pt x="5071" y="28522"/>
                </a:cubicBezTo>
                <a:cubicBezTo>
                  <a:pt x="5137" y="28556"/>
                  <a:pt x="5171" y="28589"/>
                  <a:pt x="5237" y="28589"/>
                </a:cubicBezTo>
                <a:cubicBezTo>
                  <a:pt x="5404" y="28589"/>
                  <a:pt x="5504" y="28356"/>
                  <a:pt x="5371" y="28222"/>
                </a:cubicBezTo>
                <a:cubicBezTo>
                  <a:pt x="4870" y="27755"/>
                  <a:pt x="4403" y="27255"/>
                  <a:pt x="3970" y="26721"/>
                </a:cubicBezTo>
                <a:cubicBezTo>
                  <a:pt x="3931" y="26663"/>
                  <a:pt x="3870" y="26627"/>
                  <a:pt x="3812" y="26627"/>
                </a:cubicBezTo>
                <a:close/>
                <a:moveTo>
                  <a:pt x="24545" y="30651"/>
                </a:moveTo>
                <a:cubicBezTo>
                  <a:pt x="24505" y="30651"/>
                  <a:pt x="24462" y="30663"/>
                  <a:pt x="24418" y="30691"/>
                </a:cubicBezTo>
                <a:cubicBezTo>
                  <a:pt x="23817" y="31024"/>
                  <a:pt x="23217" y="31324"/>
                  <a:pt x="22583" y="31558"/>
                </a:cubicBezTo>
                <a:cubicBezTo>
                  <a:pt x="22295" y="31622"/>
                  <a:pt x="22376" y="31993"/>
                  <a:pt x="22619" y="31993"/>
                </a:cubicBezTo>
                <a:cubicBezTo>
                  <a:pt x="22629" y="31993"/>
                  <a:pt x="22639" y="31993"/>
                  <a:pt x="22650" y="31992"/>
                </a:cubicBezTo>
                <a:lnTo>
                  <a:pt x="22716" y="31992"/>
                </a:lnTo>
                <a:cubicBezTo>
                  <a:pt x="23384" y="31725"/>
                  <a:pt x="24017" y="31391"/>
                  <a:pt x="24651" y="31058"/>
                </a:cubicBezTo>
                <a:cubicBezTo>
                  <a:pt x="24846" y="30946"/>
                  <a:pt x="24740" y="30651"/>
                  <a:pt x="24545" y="30651"/>
                </a:cubicBezTo>
                <a:close/>
                <a:moveTo>
                  <a:pt x="10457" y="31542"/>
                </a:moveTo>
                <a:cubicBezTo>
                  <a:pt x="10243" y="31542"/>
                  <a:pt x="10137" y="31869"/>
                  <a:pt x="10374" y="31958"/>
                </a:cubicBezTo>
                <a:cubicBezTo>
                  <a:pt x="10641" y="32058"/>
                  <a:pt x="10908" y="32158"/>
                  <a:pt x="11175" y="32258"/>
                </a:cubicBezTo>
                <a:lnTo>
                  <a:pt x="11242" y="32258"/>
                </a:lnTo>
                <a:cubicBezTo>
                  <a:pt x="11308" y="32258"/>
                  <a:pt x="11408" y="32192"/>
                  <a:pt x="11442" y="32125"/>
                </a:cubicBezTo>
                <a:cubicBezTo>
                  <a:pt x="11475" y="32025"/>
                  <a:pt x="11408" y="31891"/>
                  <a:pt x="11308" y="31858"/>
                </a:cubicBezTo>
                <a:cubicBezTo>
                  <a:pt x="11041" y="31758"/>
                  <a:pt x="10775" y="31658"/>
                  <a:pt x="10541" y="31558"/>
                </a:cubicBezTo>
                <a:cubicBezTo>
                  <a:pt x="10512" y="31547"/>
                  <a:pt x="10484" y="31542"/>
                  <a:pt x="10457" y="31542"/>
                </a:cubicBezTo>
                <a:close/>
                <a:moveTo>
                  <a:pt x="21471" y="31983"/>
                </a:moveTo>
                <a:cubicBezTo>
                  <a:pt x="21452" y="31983"/>
                  <a:pt x="21433" y="31986"/>
                  <a:pt x="21416" y="31992"/>
                </a:cubicBezTo>
                <a:cubicBezTo>
                  <a:pt x="19858" y="32493"/>
                  <a:pt x="18237" y="32744"/>
                  <a:pt x="16603" y="32744"/>
                </a:cubicBezTo>
                <a:cubicBezTo>
                  <a:pt x="16173" y="32744"/>
                  <a:pt x="15742" y="32727"/>
                  <a:pt x="15311" y="32692"/>
                </a:cubicBezTo>
                <a:cubicBezTo>
                  <a:pt x="15301" y="32691"/>
                  <a:pt x="15290" y="32690"/>
                  <a:pt x="15280" y="32690"/>
                </a:cubicBezTo>
                <a:cubicBezTo>
                  <a:pt x="15042" y="32690"/>
                  <a:pt x="15022" y="33060"/>
                  <a:pt x="15278" y="33092"/>
                </a:cubicBezTo>
                <a:cubicBezTo>
                  <a:pt x="15711" y="33159"/>
                  <a:pt x="16178" y="33159"/>
                  <a:pt x="16612" y="33159"/>
                </a:cubicBezTo>
                <a:cubicBezTo>
                  <a:pt x="18280" y="33159"/>
                  <a:pt x="19948" y="32892"/>
                  <a:pt x="21549" y="32392"/>
                </a:cubicBezTo>
                <a:cubicBezTo>
                  <a:pt x="21649" y="32358"/>
                  <a:pt x="21716" y="32225"/>
                  <a:pt x="21682" y="32125"/>
                </a:cubicBezTo>
                <a:cubicBezTo>
                  <a:pt x="21655" y="32043"/>
                  <a:pt x="21560" y="31983"/>
                  <a:pt x="21471" y="3198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67"/>
          <p:cNvSpPr/>
          <p:nvPr/>
        </p:nvSpPr>
        <p:spPr>
          <a:xfrm>
            <a:off x="2833940" y="1873956"/>
            <a:ext cx="593993" cy="539553"/>
          </a:xfrm>
          <a:custGeom>
            <a:avLst/>
            <a:gdLst/>
            <a:ahLst/>
            <a:cxnLst/>
            <a:rect l="l" t="t" r="r" b="b"/>
            <a:pathLst>
              <a:path w="31991" h="29059" extrusionOk="0">
                <a:moveTo>
                  <a:pt x="16004" y="1"/>
                </a:moveTo>
                <a:cubicBezTo>
                  <a:pt x="14885" y="1"/>
                  <a:pt x="13748" y="130"/>
                  <a:pt x="12610" y="402"/>
                </a:cubicBezTo>
                <a:cubicBezTo>
                  <a:pt x="4804" y="2270"/>
                  <a:pt x="1" y="10075"/>
                  <a:pt x="1835" y="17914"/>
                </a:cubicBezTo>
                <a:cubicBezTo>
                  <a:pt x="3431" y="24581"/>
                  <a:pt x="9383" y="29058"/>
                  <a:pt x="15949" y="29058"/>
                </a:cubicBezTo>
                <a:cubicBezTo>
                  <a:pt x="17070" y="29058"/>
                  <a:pt x="18209" y="28928"/>
                  <a:pt x="19348" y="28655"/>
                </a:cubicBezTo>
                <a:cubicBezTo>
                  <a:pt x="27153" y="26821"/>
                  <a:pt x="31990" y="18982"/>
                  <a:pt x="30122" y="11176"/>
                </a:cubicBezTo>
                <a:cubicBezTo>
                  <a:pt x="28525" y="4504"/>
                  <a:pt x="22590" y="1"/>
                  <a:pt x="1600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67"/>
          <p:cNvSpPr/>
          <p:nvPr/>
        </p:nvSpPr>
        <p:spPr>
          <a:xfrm>
            <a:off x="2292010" y="1294855"/>
            <a:ext cx="616905" cy="616905"/>
          </a:xfrm>
          <a:custGeom>
            <a:avLst/>
            <a:gdLst/>
            <a:ahLst/>
            <a:cxnLst/>
            <a:rect l="l" t="t" r="r" b="b"/>
            <a:pathLst>
              <a:path w="33225" h="33225" extrusionOk="0">
                <a:moveTo>
                  <a:pt x="16379" y="1"/>
                </a:moveTo>
                <a:cubicBezTo>
                  <a:pt x="16245" y="1"/>
                  <a:pt x="16179" y="101"/>
                  <a:pt x="16179" y="234"/>
                </a:cubicBezTo>
                <a:cubicBezTo>
                  <a:pt x="16179" y="334"/>
                  <a:pt x="16279" y="434"/>
                  <a:pt x="16379" y="434"/>
                </a:cubicBezTo>
                <a:lnTo>
                  <a:pt x="16612" y="434"/>
                </a:lnTo>
                <a:cubicBezTo>
                  <a:pt x="17213" y="434"/>
                  <a:pt x="17847" y="468"/>
                  <a:pt x="18447" y="534"/>
                </a:cubicBezTo>
                <a:lnTo>
                  <a:pt x="18480" y="534"/>
                </a:lnTo>
                <a:cubicBezTo>
                  <a:pt x="18580" y="534"/>
                  <a:pt x="18647" y="434"/>
                  <a:pt x="18681" y="334"/>
                </a:cubicBezTo>
                <a:cubicBezTo>
                  <a:pt x="18681" y="234"/>
                  <a:pt x="18580" y="134"/>
                  <a:pt x="18480" y="101"/>
                </a:cubicBezTo>
                <a:cubicBezTo>
                  <a:pt x="17880" y="34"/>
                  <a:pt x="17246" y="1"/>
                  <a:pt x="16612" y="1"/>
                </a:cubicBezTo>
                <a:close/>
                <a:moveTo>
                  <a:pt x="19696" y="294"/>
                </a:moveTo>
                <a:cubicBezTo>
                  <a:pt x="19589" y="294"/>
                  <a:pt x="19510" y="381"/>
                  <a:pt x="19481" y="468"/>
                </a:cubicBezTo>
                <a:cubicBezTo>
                  <a:pt x="19481" y="601"/>
                  <a:pt x="19548" y="701"/>
                  <a:pt x="19648" y="735"/>
                </a:cubicBezTo>
                <a:cubicBezTo>
                  <a:pt x="20048" y="801"/>
                  <a:pt x="20448" y="901"/>
                  <a:pt x="20849" y="1001"/>
                </a:cubicBezTo>
                <a:lnTo>
                  <a:pt x="20915" y="1001"/>
                </a:lnTo>
                <a:cubicBezTo>
                  <a:pt x="21016" y="1001"/>
                  <a:pt x="21116" y="935"/>
                  <a:pt x="21149" y="835"/>
                </a:cubicBezTo>
                <a:cubicBezTo>
                  <a:pt x="21149" y="735"/>
                  <a:pt x="21082" y="635"/>
                  <a:pt x="20982" y="601"/>
                </a:cubicBezTo>
                <a:cubicBezTo>
                  <a:pt x="20582" y="468"/>
                  <a:pt x="20148" y="401"/>
                  <a:pt x="19748" y="301"/>
                </a:cubicBezTo>
                <a:cubicBezTo>
                  <a:pt x="19730" y="296"/>
                  <a:pt x="19713" y="294"/>
                  <a:pt x="19696" y="294"/>
                </a:cubicBezTo>
                <a:close/>
                <a:moveTo>
                  <a:pt x="14179" y="199"/>
                </a:moveTo>
                <a:cubicBezTo>
                  <a:pt x="14168" y="199"/>
                  <a:pt x="14156" y="200"/>
                  <a:pt x="14144" y="201"/>
                </a:cubicBezTo>
                <a:cubicBezTo>
                  <a:pt x="12743" y="401"/>
                  <a:pt x="11409" y="801"/>
                  <a:pt x="10108" y="1335"/>
                </a:cubicBezTo>
                <a:cubicBezTo>
                  <a:pt x="10008" y="1368"/>
                  <a:pt x="9941" y="1502"/>
                  <a:pt x="10008" y="1602"/>
                </a:cubicBezTo>
                <a:cubicBezTo>
                  <a:pt x="10008" y="1702"/>
                  <a:pt x="10108" y="1735"/>
                  <a:pt x="10174" y="1735"/>
                </a:cubicBezTo>
                <a:lnTo>
                  <a:pt x="10275" y="1735"/>
                </a:lnTo>
                <a:cubicBezTo>
                  <a:pt x="11509" y="1202"/>
                  <a:pt x="12843" y="801"/>
                  <a:pt x="14211" y="601"/>
                </a:cubicBezTo>
                <a:cubicBezTo>
                  <a:pt x="14467" y="569"/>
                  <a:pt x="14446" y="199"/>
                  <a:pt x="14179" y="199"/>
                </a:cubicBezTo>
                <a:close/>
                <a:moveTo>
                  <a:pt x="8321" y="2268"/>
                </a:moveTo>
                <a:cubicBezTo>
                  <a:pt x="8281" y="2268"/>
                  <a:pt x="8242" y="2279"/>
                  <a:pt x="8206" y="2302"/>
                </a:cubicBezTo>
                <a:cubicBezTo>
                  <a:pt x="7839" y="2503"/>
                  <a:pt x="7506" y="2736"/>
                  <a:pt x="7139" y="2970"/>
                </a:cubicBezTo>
                <a:cubicBezTo>
                  <a:pt x="7039" y="3036"/>
                  <a:pt x="7039" y="3170"/>
                  <a:pt x="7106" y="3270"/>
                </a:cubicBezTo>
                <a:cubicBezTo>
                  <a:pt x="7139" y="3303"/>
                  <a:pt x="7206" y="3336"/>
                  <a:pt x="7272" y="3336"/>
                </a:cubicBezTo>
                <a:cubicBezTo>
                  <a:pt x="7306" y="3336"/>
                  <a:pt x="7339" y="3336"/>
                  <a:pt x="7372" y="3303"/>
                </a:cubicBezTo>
                <a:cubicBezTo>
                  <a:pt x="7706" y="3070"/>
                  <a:pt x="8073" y="2869"/>
                  <a:pt x="8407" y="2636"/>
                </a:cubicBezTo>
                <a:cubicBezTo>
                  <a:pt x="8507" y="2603"/>
                  <a:pt x="8540" y="2469"/>
                  <a:pt x="8507" y="2369"/>
                </a:cubicBezTo>
                <a:cubicBezTo>
                  <a:pt x="8464" y="2304"/>
                  <a:pt x="8393" y="2268"/>
                  <a:pt x="8321" y="2268"/>
                </a:cubicBezTo>
                <a:close/>
                <a:moveTo>
                  <a:pt x="22862" y="1241"/>
                </a:moveTo>
                <a:cubicBezTo>
                  <a:pt x="22783" y="1241"/>
                  <a:pt x="22707" y="1296"/>
                  <a:pt x="22683" y="1368"/>
                </a:cubicBezTo>
                <a:cubicBezTo>
                  <a:pt x="22650" y="1468"/>
                  <a:pt x="22683" y="1602"/>
                  <a:pt x="22783" y="1635"/>
                </a:cubicBezTo>
                <a:cubicBezTo>
                  <a:pt x="24051" y="2169"/>
                  <a:pt x="25252" y="2869"/>
                  <a:pt x="26353" y="3703"/>
                </a:cubicBezTo>
                <a:cubicBezTo>
                  <a:pt x="26386" y="3703"/>
                  <a:pt x="26453" y="3737"/>
                  <a:pt x="26486" y="3737"/>
                </a:cubicBezTo>
                <a:cubicBezTo>
                  <a:pt x="26553" y="3737"/>
                  <a:pt x="26620" y="3703"/>
                  <a:pt x="26653" y="3637"/>
                </a:cubicBezTo>
                <a:cubicBezTo>
                  <a:pt x="26720" y="3537"/>
                  <a:pt x="26720" y="3403"/>
                  <a:pt x="26620" y="3336"/>
                </a:cubicBezTo>
                <a:cubicBezTo>
                  <a:pt x="25485" y="2503"/>
                  <a:pt x="24251" y="1802"/>
                  <a:pt x="22950" y="1268"/>
                </a:cubicBezTo>
                <a:cubicBezTo>
                  <a:pt x="22922" y="1250"/>
                  <a:pt x="22892" y="1241"/>
                  <a:pt x="22862" y="1241"/>
                </a:cubicBezTo>
                <a:close/>
                <a:moveTo>
                  <a:pt x="6284" y="3690"/>
                </a:moveTo>
                <a:cubicBezTo>
                  <a:pt x="6235" y="3690"/>
                  <a:pt x="6183" y="3707"/>
                  <a:pt x="6138" y="3737"/>
                </a:cubicBezTo>
                <a:cubicBezTo>
                  <a:pt x="5605" y="4170"/>
                  <a:pt x="5071" y="4637"/>
                  <a:pt x="4604" y="5171"/>
                </a:cubicBezTo>
                <a:cubicBezTo>
                  <a:pt x="4504" y="5238"/>
                  <a:pt x="4504" y="5371"/>
                  <a:pt x="4604" y="5471"/>
                </a:cubicBezTo>
                <a:cubicBezTo>
                  <a:pt x="4637" y="5505"/>
                  <a:pt x="4671" y="5505"/>
                  <a:pt x="4737" y="5505"/>
                </a:cubicBezTo>
                <a:cubicBezTo>
                  <a:pt x="4804" y="5505"/>
                  <a:pt x="4871" y="5505"/>
                  <a:pt x="4904" y="5438"/>
                </a:cubicBezTo>
                <a:cubicBezTo>
                  <a:pt x="5371" y="4938"/>
                  <a:pt x="5871" y="4504"/>
                  <a:pt x="6405" y="4070"/>
                </a:cubicBezTo>
                <a:cubicBezTo>
                  <a:pt x="6505" y="3970"/>
                  <a:pt x="6505" y="3837"/>
                  <a:pt x="6438" y="3770"/>
                </a:cubicBezTo>
                <a:cubicBezTo>
                  <a:pt x="6402" y="3715"/>
                  <a:pt x="6345" y="3690"/>
                  <a:pt x="6284" y="3690"/>
                </a:cubicBezTo>
                <a:close/>
                <a:moveTo>
                  <a:pt x="29476" y="6234"/>
                </a:moveTo>
                <a:cubicBezTo>
                  <a:pt x="29319" y="6234"/>
                  <a:pt x="29163" y="6422"/>
                  <a:pt x="29288" y="6572"/>
                </a:cubicBezTo>
                <a:cubicBezTo>
                  <a:pt x="29722" y="7106"/>
                  <a:pt x="30122" y="7673"/>
                  <a:pt x="30489" y="8240"/>
                </a:cubicBezTo>
                <a:cubicBezTo>
                  <a:pt x="30522" y="8307"/>
                  <a:pt x="30589" y="8340"/>
                  <a:pt x="30656" y="8340"/>
                </a:cubicBezTo>
                <a:cubicBezTo>
                  <a:pt x="30689" y="8340"/>
                  <a:pt x="30722" y="8340"/>
                  <a:pt x="30756" y="8307"/>
                </a:cubicBezTo>
                <a:cubicBezTo>
                  <a:pt x="30856" y="8240"/>
                  <a:pt x="30889" y="8107"/>
                  <a:pt x="30856" y="8040"/>
                </a:cubicBezTo>
                <a:cubicBezTo>
                  <a:pt x="30456" y="7439"/>
                  <a:pt x="30055" y="6839"/>
                  <a:pt x="29622" y="6305"/>
                </a:cubicBezTo>
                <a:cubicBezTo>
                  <a:pt x="29580" y="6255"/>
                  <a:pt x="29528" y="6234"/>
                  <a:pt x="29476" y="6234"/>
                </a:cubicBezTo>
                <a:close/>
                <a:moveTo>
                  <a:pt x="31246" y="9014"/>
                </a:moveTo>
                <a:cubicBezTo>
                  <a:pt x="31215" y="9014"/>
                  <a:pt x="31184" y="9022"/>
                  <a:pt x="31156" y="9041"/>
                </a:cubicBezTo>
                <a:cubicBezTo>
                  <a:pt x="31056" y="9107"/>
                  <a:pt x="31023" y="9207"/>
                  <a:pt x="31089" y="9307"/>
                </a:cubicBezTo>
                <a:cubicBezTo>
                  <a:pt x="31256" y="9674"/>
                  <a:pt x="31423" y="10075"/>
                  <a:pt x="31590" y="10442"/>
                </a:cubicBezTo>
                <a:cubicBezTo>
                  <a:pt x="31623" y="10508"/>
                  <a:pt x="31690" y="10575"/>
                  <a:pt x="31790" y="10575"/>
                </a:cubicBezTo>
                <a:cubicBezTo>
                  <a:pt x="31823" y="10575"/>
                  <a:pt x="31823" y="10575"/>
                  <a:pt x="31857" y="10542"/>
                </a:cubicBezTo>
                <a:cubicBezTo>
                  <a:pt x="31957" y="10508"/>
                  <a:pt x="32023" y="10375"/>
                  <a:pt x="31990" y="10275"/>
                </a:cubicBezTo>
                <a:cubicBezTo>
                  <a:pt x="31823" y="9908"/>
                  <a:pt x="31623" y="9508"/>
                  <a:pt x="31456" y="9141"/>
                </a:cubicBezTo>
                <a:cubicBezTo>
                  <a:pt x="31408" y="9068"/>
                  <a:pt x="31326" y="9014"/>
                  <a:pt x="31246" y="9014"/>
                </a:cubicBezTo>
                <a:close/>
                <a:moveTo>
                  <a:pt x="2286" y="8448"/>
                </a:moveTo>
                <a:cubicBezTo>
                  <a:pt x="2217" y="8448"/>
                  <a:pt x="2147" y="8485"/>
                  <a:pt x="2102" y="8574"/>
                </a:cubicBezTo>
                <a:cubicBezTo>
                  <a:pt x="1402" y="9808"/>
                  <a:pt x="868" y="11109"/>
                  <a:pt x="534" y="12476"/>
                </a:cubicBezTo>
                <a:cubicBezTo>
                  <a:pt x="501" y="12576"/>
                  <a:pt x="568" y="12710"/>
                  <a:pt x="668" y="12743"/>
                </a:cubicBezTo>
                <a:lnTo>
                  <a:pt x="734" y="12743"/>
                </a:lnTo>
                <a:cubicBezTo>
                  <a:pt x="834" y="12710"/>
                  <a:pt x="901" y="12676"/>
                  <a:pt x="935" y="12576"/>
                </a:cubicBezTo>
                <a:cubicBezTo>
                  <a:pt x="1268" y="11242"/>
                  <a:pt x="1802" y="9975"/>
                  <a:pt x="2469" y="8774"/>
                </a:cubicBezTo>
                <a:cubicBezTo>
                  <a:pt x="2558" y="8596"/>
                  <a:pt x="2424" y="8448"/>
                  <a:pt x="2286" y="8448"/>
                </a:cubicBezTo>
                <a:close/>
                <a:moveTo>
                  <a:pt x="327" y="14371"/>
                </a:moveTo>
                <a:cubicBezTo>
                  <a:pt x="242" y="14371"/>
                  <a:pt x="163" y="14458"/>
                  <a:pt x="134" y="14544"/>
                </a:cubicBezTo>
                <a:cubicBezTo>
                  <a:pt x="101" y="14978"/>
                  <a:pt x="67" y="15378"/>
                  <a:pt x="34" y="15812"/>
                </a:cubicBezTo>
                <a:cubicBezTo>
                  <a:pt x="34" y="15912"/>
                  <a:pt x="101" y="16012"/>
                  <a:pt x="234" y="16012"/>
                </a:cubicBezTo>
                <a:cubicBezTo>
                  <a:pt x="334" y="16012"/>
                  <a:pt x="434" y="15945"/>
                  <a:pt x="468" y="15845"/>
                </a:cubicBezTo>
                <a:cubicBezTo>
                  <a:pt x="468" y="15445"/>
                  <a:pt x="501" y="15011"/>
                  <a:pt x="568" y="14611"/>
                </a:cubicBezTo>
                <a:cubicBezTo>
                  <a:pt x="568" y="14478"/>
                  <a:pt x="501" y="14378"/>
                  <a:pt x="367" y="14378"/>
                </a:cubicBezTo>
                <a:cubicBezTo>
                  <a:pt x="354" y="14373"/>
                  <a:pt x="341" y="14371"/>
                  <a:pt x="327" y="14371"/>
                </a:cubicBezTo>
                <a:close/>
                <a:moveTo>
                  <a:pt x="32463" y="12119"/>
                </a:moveTo>
                <a:cubicBezTo>
                  <a:pt x="32341" y="12119"/>
                  <a:pt x="32218" y="12219"/>
                  <a:pt x="32257" y="12376"/>
                </a:cubicBezTo>
                <a:cubicBezTo>
                  <a:pt x="32590" y="13677"/>
                  <a:pt x="32791" y="15045"/>
                  <a:pt x="32824" y="16379"/>
                </a:cubicBezTo>
                <a:lnTo>
                  <a:pt x="32824" y="16446"/>
                </a:lnTo>
                <a:cubicBezTo>
                  <a:pt x="32824" y="16579"/>
                  <a:pt x="32891" y="16646"/>
                  <a:pt x="33024" y="16646"/>
                </a:cubicBezTo>
                <a:cubicBezTo>
                  <a:pt x="33158" y="16646"/>
                  <a:pt x="33224" y="16579"/>
                  <a:pt x="33224" y="16446"/>
                </a:cubicBezTo>
                <a:lnTo>
                  <a:pt x="33224" y="16379"/>
                </a:lnTo>
                <a:cubicBezTo>
                  <a:pt x="33224" y="14978"/>
                  <a:pt x="33024" y="13610"/>
                  <a:pt x="32657" y="12276"/>
                </a:cubicBezTo>
                <a:cubicBezTo>
                  <a:pt x="32630" y="12167"/>
                  <a:pt x="32547" y="12119"/>
                  <a:pt x="32463" y="12119"/>
                </a:cubicBezTo>
                <a:close/>
                <a:moveTo>
                  <a:pt x="201" y="16879"/>
                </a:moveTo>
                <a:cubicBezTo>
                  <a:pt x="101" y="16879"/>
                  <a:pt x="1" y="16980"/>
                  <a:pt x="1" y="17080"/>
                </a:cubicBezTo>
                <a:cubicBezTo>
                  <a:pt x="34" y="17780"/>
                  <a:pt x="101" y="18481"/>
                  <a:pt x="201" y="19181"/>
                </a:cubicBezTo>
                <a:cubicBezTo>
                  <a:pt x="201" y="19281"/>
                  <a:pt x="301" y="19348"/>
                  <a:pt x="401" y="19348"/>
                </a:cubicBezTo>
                <a:lnTo>
                  <a:pt x="434" y="19348"/>
                </a:lnTo>
                <a:cubicBezTo>
                  <a:pt x="534" y="19348"/>
                  <a:pt x="634" y="19248"/>
                  <a:pt x="601" y="19114"/>
                </a:cubicBezTo>
                <a:cubicBezTo>
                  <a:pt x="501" y="18447"/>
                  <a:pt x="434" y="17747"/>
                  <a:pt x="434" y="17080"/>
                </a:cubicBezTo>
                <a:cubicBezTo>
                  <a:pt x="434" y="16946"/>
                  <a:pt x="334" y="16879"/>
                  <a:pt x="201" y="16879"/>
                </a:cubicBezTo>
                <a:close/>
                <a:moveTo>
                  <a:pt x="32550" y="20375"/>
                </a:moveTo>
                <a:cubicBezTo>
                  <a:pt x="32465" y="20375"/>
                  <a:pt x="32386" y="20462"/>
                  <a:pt x="32357" y="20549"/>
                </a:cubicBezTo>
                <a:cubicBezTo>
                  <a:pt x="32190" y="21216"/>
                  <a:pt x="31990" y="21850"/>
                  <a:pt x="31723" y="22517"/>
                </a:cubicBezTo>
                <a:cubicBezTo>
                  <a:pt x="31690" y="22617"/>
                  <a:pt x="31723" y="22750"/>
                  <a:pt x="31857" y="22784"/>
                </a:cubicBezTo>
                <a:lnTo>
                  <a:pt x="31923" y="22784"/>
                </a:lnTo>
                <a:cubicBezTo>
                  <a:pt x="31990" y="22784"/>
                  <a:pt x="32090" y="22750"/>
                  <a:pt x="32123" y="22650"/>
                </a:cubicBezTo>
                <a:cubicBezTo>
                  <a:pt x="32357" y="21983"/>
                  <a:pt x="32590" y="21316"/>
                  <a:pt x="32757" y="20649"/>
                </a:cubicBezTo>
                <a:cubicBezTo>
                  <a:pt x="32791" y="20549"/>
                  <a:pt x="32724" y="20415"/>
                  <a:pt x="32590" y="20382"/>
                </a:cubicBezTo>
                <a:cubicBezTo>
                  <a:pt x="32577" y="20378"/>
                  <a:pt x="32564" y="20375"/>
                  <a:pt x="32550" y="20375"/>
                </a:cubicBezTo>
                <a:close/>
                <a:moveTo>
                  <a:pt x="31416" y="23492"/>
                </a:moveTo>
                <a:cubicBezTo>
                  <a:pt x="31341" y="23492"/>
                  <a:pt x="31267" y="23529"/>
                  <a:pt x="31223" y="23618"/>
                </a:cubicBezTo>
                <a:cubicBezTo>
                  <a:pt x="31089" y="23985"/>
                  <a:pt x="30856" y="24351"/>
                  <a:pt x="30656" y="24718"/>
                </a:cubicBezTo>
                <a:cubicBezTo>
                  <a:pt x="30589" y="24818"/>
                  <a:pt x="30622" y="24952"/>
                  <a:pt x="30722" y="25019"/>
                </a:cubicBezTo>
                <a:lnTo>
                  <a:pt x="30856" y="25019"/>
                </a:lnTo>
                <a:cubicBezTo>
                  <a:pt x="30923" y="25019"/>
                  <a:pt x="30989" y="24985"/>
                  <a:pt x="31023" y="24919"/>
                </a:cubicBezTo>
                <a:cubicBezTo>
                  <a:pt x="31223" y="24552"/>
                  <a:pt x="31423" y="24185"/>
                  <a:pt x="31623" y="23818"/>
                </a:cubicBezTo>
                <a:cubicBezTo>
                  <a:pt x="31712" y="23640"/>
                  <a:pt x="31564" y="23492"/>
                  <a:pt x="31416" y="23492"/>
                </a:cubicBezTo>
                <a:close/>
                <a:moveTo>
                  <a:pt x="1576" y="22901"/>
                </a:moveTo>
                <a:cubicBezTo>
                  <a:pt x="1432" y="22901"/>
                  <a:pt x="1282" y="23045"/>
                  <a:pt x="1368" y="23217"/>
                </a:cubicBezTo>
                <a:cubicBezTo>
                  <a:pt x="1935" y="24485"/>
                  <a:pt x="2669" y="25719"/>
                  <a:pt x="3536" y="26820"/>
                </a:cubicBezTo>
                <a:cubicBezTo>
                  <a:pt x="3567" y="26881"/>
                  <a:pt x="3625" y="26914"/>
                  <a:pt x="3686" y="26919"/>
                </a:cubicBezTo>
                <a:lnTo>
                  <a:pt x="3686" y="26919"/>
                </a:lnTo>
                <a:cubicBezTo>
                  <a:pt x="3742" y="26914"/>
                  <a:pt x="3773" y="26884"/>
                  <a:pt x="3803" y="26853"/>
                </a:cubicBezTo>
                <a:cubicBezTo>
                  <a:pt x="3903" y="26787"/>
                  <a:pt x="3903" y="26653"/>
                  <a:pt x="3837" y="26586"/>
                </a:cubicBezTo>
                <a:cubicBezTo>
                  <a:pt x="3003" y="25486"/>
                  <a:pt x="2302" y="24285"/>
                  <a:pt x="1768" y="23051"/>
                </a:cubicBezTo>
                <a:cubicBezTo>
                  <a:pt x="1733" y="22944"/>
                  <a:pt x="1656" y="22901"/>
                  <a:pt x="1576" y="22901"/>
                </a:cubicBezTo>
                <a:close/>
                <a:moveTo>
                  <a:pt x="3686" y="26919"/>
                </a:moveTo>
                <a:cubicBezTo>
                  <a:pt x="3681" y="26920"/>
                  <a:pt x="3676" y="26920"/>
                  <a:pt x="3670" y="26920"/>
                </a:cubicBezTo>
                <a:lnTo>
                  <a:pt x="3703" y="26920"/>
                </a:lnTo>
                <a:cubicBezTo>
                  <a:pt x="3698" y="26920"/>
                  <a:pt x="3692" y="26920"/>
                  <a:pt x="3686" y="26919"/>
                </a:cubicBezTo>
                <a:close/>
                <a:moveTo>
                  <a:pt x="5071" y="28071"/>
                </a:moveTo>
                <a:cubicBezTo>
                  <a:pt x="5021" y="28071"/>
                  <a:pt x="4971" y="28088"/>
                  <a:pt x="4937" y="28121"/>
                </a:cubicBezTo>
                <a:cubicBezTo>
                  <a:pt x="4837" y="28221"/>
                  <a:pt x="4837" y="28354"/>
                  <a:pt x="4937" y="28421"/>
                </a:cubicBezTo>
                <a:cubicBezTo>
                  <a:pt x="5238" y="28688"/>
                  <a:pt x="5538" y="28988"/>
                  <a:pt x="5871" y="29255"/>
                </a:cubicBezTo>
                <a:cubicBezTo>
                  <a:pt x="5902" y="29286"/>
                  <a:pt x="5932" y="29316"/>
                  <a:pt x="5988" y="29321"/>
                </a:cubicBezTo>
                <a:lnTo>
                  <a:pt x="5988" y="29321"/>
                </a:lnTo>
                <a:cubicBezTo>
                  <a:pt x="6049" y="29316"/>
                  <a:pt x="6108" y="29286"/>
                  <a:pt x="6138" y="29255"/>
                </a:cubicBezTo>
                <a:cubicBezTo>
                  <a:pt x="6205" y="29188"/>
                  <a:pt x="6205" y="29055"/>
                  <a:pt x="6138" y="28955"/>
                </a:cubicBezTo>
                <a:cubicBezTo>
                  <a:pt x="5805" y="28688"/>
                  <a:pt x="5504" y="28421"/>
                  <a:pt x="5204" y="28121"/>
                </a:cubicBezTo>
                <a:cubicBezTo>
                  <a:pt x="5171" y="28088"/>
                  <a:pt x="5121" y="28071"/>
                  <a:pt x="5071" y="28071"/>
                </a:cubicBezTo>
                <a:close/>
                <a:moveTo>
                  <a:pt x="5988" y="29321"/>
                </a:moveTo>
                <a:lnTo>
                  <a:pt x="5988" y="29321"/>
                </a:lnTo>
                <a:cubicBezTo>
                  <a:pt x="5983" y="29321"/>
                  <a:pt x="5977" y="29322"/>
                  <a:pt x="5971" y="29322"/>
                </a:cubicBezTo>
                <a:lnTo>
                  <a:pt x="6005" y="29322"/>
                </a:lnTo>
                <a:cubicBezTo>
                  <a:pt x="5999" y="29322"/>
                  <a:pt x="5994" y="29321"/>
                  <a:pt x="5988" y="29321"/>
                </a:cubicBezTo>
                <a:close/>
                <a:moveTo>
                  <a:pt x="29694" y="26356"/>
                </a:moveTo>
                <a:cubicBezTo>
                  <a:pt x="29634" y="26356"/>
                  <a:pt x="29570" y="26385"/>
                  <a:pt x="29522" y="26453"/>
                </a:cubicBezTo>
                <a:cubicBezTo>
                  <a:pt x="28688" y="27520"/>
                  <a:pt x="27720" y="28521"/>
                  <a:pt x="26653" y="29355"/>
                </a:cubicBezTo>
                <a:cubicBezTo>
                  <a:pt x="26488" y="29487"/>
                  <a:pt x="26584" y="29717"/>
                  <a:pt x="26779" y="29722"/>
                </a:cubicBezTo>
                <a:lnTo>
                  <a:pt x="26779" y="29722"/>
                </a:lnTo>
                <a:cubicBezTo>
                  <a:pt x="26830" y="29721"/>
                  <a:pt x="26862" y="29717"/>
                  <a:pt x="26920" y="29689"/>
                </a:cubicBezTo>
                <a:cubicBezTo>
                  <a:pt x="28021" y="28821"/>
                  <a:pt x="28988" y="27821"/>
                  <a:pt x="29855" y="26687"/>
                </a:cubicBezTo>
                <a:cubicBezTo>
                  <a:pt x="29973" y="26521"/>
                  <a:pt x="29841" y="26356"/>
                  <a:pt x="29694" y="26356"/>
                </a:cubicBezTo>
                <a:close/>
                <a:moveTo>
                  <a:pt x="26779" y="29722"/>
                </a:moveTo>
                <a:lnTo>
                  <a:pt x="26779" y="29722"/>
                </a:lnTo>
                <a:cubicBezTo>
                  <a:pt x="26771" y="29722"/>
                  <a:pt x="26762" y="29722"/>
                  <a:pt x="26753" y="29722"/>
                </a:cubicBezTo>
                <a:lnTo>
                  <a:pt x="26786" y="29722"/>
                </a:lnTo>
                <a:cubicBezTo>
                  <a:pt x="26784" y="29722"/>
                  <a:pt x="26782" y="29722"/>
                  <a:pt x="26779" y="29722"/>
                </a:cubicBezTo>
                <a:close/>
                <a:moveTo>
                  <a:pt x="6960" y="29676"/>
                </a:moveTo>
                <a:cubicBezTo>
                  <a:pt x="6899" y="29676"/>
                  <a:pt x="6842" y="29700"/>
                  <a:pt x="6805" y="29755"/>
                </a:cubicBezTo>
                <a:cubicBezTo>
                  <a:pt x="6739" y="29855"/>
                  <a:pt x="6772" y="29989"/>
                  <a:pt x="6839" y="30056"/>
                </a:cubicBezTo>
                <a:cubicBezTo>
                  <a:pt x="7406" y="30456"/>
                  <a:pt x="8006" y="30856"/>
                  <a:pt x="8640" y="31190"/>
                </a:cubicBezTo>
                <a:cubicBezTo>
                  <a:pt x="8673" y="31190"/>
                  <a:pt x="8707" y="31223"/>
                  <a:pt x="8740" y="31223"/>
                </a:cubicBezTo>
                <a:cubicBezTo>
                  <a:pt x="8807" y="31223"/>
                  <a:pt x="8874" y="31156"/>
                  <a:pt x="8907" y="31090"/>
                </a:cubicBezTo>
                <a:cubicBezTo>
                  <a:pt x="8974" y="30990"/>
                  <a:pt x="8940" y="30890"/>
                  <a:pt x="8840" y="30823"/>
                </a:cubicBezTo>
                <a:cubicBezTo>
                  <a:pt x="8240" y="30489"/>
                  <a:pt x="7639" y="30122"/>
                  <a:pt x="7106" y="29722"/>
                </a:cubicBezTo>
                <a:cubicBezTo>
                  <a:pt x="7061" y="29692"/>
                  <a:pt x="7009" y="29676"/>
                  <a:pt x="6960" y="29676"/>
                </a:cubicBezTo>
                <a:close/>
                <a:moveTo>
                  <a:pt x="23196" y="31444"/>
                </a:moveTo>
                <a:cubicBezTo>
                  <a:pt x="23169" y="31444"/>
                  <a:pt x="23142" y="31448"/>
                  <a:pt x="23117" y="31457"/>
                </a:cubicBezTo>
                <a:cubicBezTo>
                  <a:pt x="22483" y="31723"/>
                  <a:pt x="21849" y="31957"/>
                  <a:pt x="21182" y="32157"/>
                </a:cubicBezTo>
                <a:cubicBezTo>
                  <a:pt x="20925" y="32189"/>
                  <a:pt x="20947" y="32593"/>
                  <a:pt x="21217" y="32593"/>
                </a:cubicBezTo>
                <a:cubicBezTo>
                  <a:pt x="21227" y="32593"/>
                  <a:pt x="21238" y="32592"/>
                  <a:pt x="21249" y="32591"/>
                </a:cubicBezTo>
                <a:cubicBezTo>
                  <a:pt x="21282" y="32557"/>
                  <a:pt x="21282" y="32557"/>
                  <a:pt x="21316" y="32557"/>
                </a:cubicBezTo>
                <a:cubicBezTo>
                  <a:pt x="21983" y="32357"/>
                  <a:pt x="22650" y="32124"/>
                  <a:pt x="23284" y="31824"/>
                </a:cubicBezTo>
                <a:cubicBezTo>
                  <a:pt x="23384" y="31790"/>
                  <a:pt x="23451" y="31657"/>
                  <a:pt x="23384" y="31557"/>
                </a:cubicBezTo>
                <a:cubicBezTo>
                  <a:pt x="23359" y="31482"/>
                  <a:pt x="23278" y="31444"/>
                  <a:pt x="23196" y="31444"/>
                </a:cubicBezTo>
                <a:close/>
                <a:moveTo>
                  <a:pt x="19981" y="32457"/>
                </a:moveTo>
                <a:cubicBezTo>
                  <a:pt x="19615" y="32557"/>
                  <a:pt x="19181" y="32624"/>
                  <a:pt x="18781" y="32691"/>
                </a:cubicBezTo>
                <a:cubicBezTo>
                  <a:pt x="18647" y="32691"/>
                  <a:pt x="18580" y="32791"/>
                  <a:pt x="18580" y="32924"/>
                </a:cubicBezTo>
                <a:cubicBezTo>
                  <a:pt x="18614" y="33024"/>
                  <a:pt x="18681" y="33091"/>
                  <a:pt x="18814" y="33091"/>
                </a:cubicBezTo>
                <a:cubicBezTo>
                  <a:pt x="19248" y="33024"/>
                  <a:pt x="19648" y="32958"/>
                  <a:pt x="20082" y="32891"/>
                </a:cubicBezTo>
                <a:cubicBezTo>
                  <a:pt x="20182" y="32858"/>
                  <a:pt x="20248" y="32724"/>
                  <a:pt x="20248" y="32624"/>
                </a:cubicBezTo>
                <a:cubicBezTo>
                  <a:pt x="20215" y="32524"/>
                  <a:pt x="20115" y="32457"/>
                  <a:pt x="19981" y="32457"/>
                </a:cubicBezTo>
                <a:close/>
                <a:moveTo>
                  <a:pt x="12589" y="32315"/>
                </a:moveTo>
                <a:cubicBezTo>
                  <a:pt x="12500" y="32315"/>
                  <a:pt x="12404" y="32380"/>
                  <a:pt x="12376" y="32491"/>
                </a:cubicBezTo>
                <a:cubicBezTo>
                  <a:pt x="12376" y="32591"/>
                  <a:pt x="12443" y="32691"/>
                  <a:pt x="12543" y="32724"/>
                </a:cubicBezTo>
                <a:cubicBezTo>
                  <a:pt x="13877" y="33058"/>
                  <a:pt x="15245" y="33225"/>
                  <a:pt x="16612" y="33225"/>
                </a:cubicBezTo>
                <a:lnTo>
                  <a:pt x="16712" y="33225"/>
                </a:lnTo>
                <a:cubicBezTo>
                  <a:pt x="17013" y="33225"/>
                  <a:pt x="17013" y="32824"/>
                  <a:pt x="16712" y="32824"/>
                </a:cubicBezTo>
                <a:lnTo>
                  <a:pt x="16612" y="32824"/>
                </a:lnTo>
                <a:cubicBezTo>
                  <a:pt x="15278" y="32824"/>
                  <a:pt x="13944" y="32657"/>
                  <a:pt x="12643" y="32324"/>
                </a:cubicBezTo>
                <a:cubicBezTo>
                  <a:pt x="12626" y="32318"/>
                  <a:pt x="12608" y="32315"/>
                  <a:pt x="12589" y="323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67"/>
          <p:cNvSpPr/>
          <p:nvPr/>
        </p:nvSpPr>
        <p:spPr>
          <a:xfrm>
            <a:off x="2344037" y="1346899"/>
            <a:ext cx="514691" cy="514710"/>
          </a:xfrm>
          <a:custGeom>
            <a:avLst/>
            <a:gdLst/>
            <a:ahLst/>
            <a:cxnLst/>
            <a:rect l="l" t="t" r="r" b="b"/>
            <a:pathLst>
              <a:path w="27720" h="27721" extrusionOk="0">
                <a:moveTo>
                  <a:pt x="13843" y="0"/>
                </a:moveTo>
                <a:cubicBezTo>
                  <a:pt x="6205" y="0"/>
                  <a:pt x="0" y="6205"/>
                  <a:pt x="0" y="13844"/>
                </a:cubicBezTo>
                <a:cubicBezTo>
                  <a:pt x="0" y="21516"/>
                  <a:pt x="6205" y="27720"/>
                  <a:pt x="13843" y="27720"/>
                </a:cubicBezTo>
                <a:cubicBezTo>
                  <a:pt x="21516" y="27720"/>
                  <a:pt x="27720" y="21516"/>
                  <a:pt x="27720" y="13844"/>
                </a:cubicBezTo>
                <a:cubicBezTo>
                  <a:pt x="27720" y="6205"/>
                  <a:pt x="21516" y="0"/>
                  <a:pt x="138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67"/>
          <p:cNvSpPr/>
          <p:nvPr/>
        </p:nvSpPr>
        <p:spPr>
          <a:xfrm>
            <a:off x="2518070" y="1463948"/>
            <a:ext cx="166625" cy="280592"/>
          </a:xfrm>
          <a:custGeom>
            <a:avLst/>
            <a:gdLst/>
            <a:ahLst/>
            <a:cxnLst/>
            <a:rect l="l" t="t" r="r" b="b"/>
            <a:pathLst>
              <a:path w="8974" h="15112" extrusionOk="0">
                <a:moveTo>
                  <a:pt x="3937" y="3570"/>
                </a:moveTo>
                <a:lnTo>
                  <a:pt x="3937" y="6405"/>
                </a:lnTo>
                <a:cubicBezTo>
                  <a:pt x="3003" y="6139"/>
                  <a:pt x="2302" y="5738"/>
                  <a:pt x="2302" y="5038"/>
                </a:cubicBezTo>
                <a:cubicBezTo>
                  <a:pt x="2302" y="4337"/>
                  <a:pt x="2803" y="3737"/>
                  <a:pt x="3937" y="3570"/>
                </a:cubicBezTo>
                <a:close/>
                <a:moveTo>
                  <a:pt x="5238" y="8707"/>
                </a:moveTo>
                <a:cubicBezTo>
                  <a:pt x="6198" y="8972"/>
                  <a:pt x="6896" y="9336"/>
                  <a:pt x="6905" y="10125"/>
                </a:cubicBezTo>
                <a:lnTo>
                  <a:pt x="6905" y="10125"/>
                </a:lnTo>
                <a:cubicBezTo>
                  <a:pt x="6897" y="10817"/>
                  <a:pt x="6396" y="11344"/>
                  <a:pt x="5238" y="11542"/>
                </a:cubicBezTo>
                <a:lnTo>
                  <a:pt x="5238" y="8707"/>
                </a:lnTo>
                <a:close/>
                <a:moveTo>
                  <a:pt x="3937" y="1"/>
                </a:moveTo>
                <a:lnTo>
                  <a:pt x="3937" y="1802"/>
                </a:lnTo>
                <a:cubicBezTo>
                  <a:pt x="1435" y="2036"/>
                  <a:pt x="234" y="3470"/>
                  <a:pt x="234" y="5105"/>
                </a:cubicBezTo>
                <a:cubicBezTo>
                  <a:pt x="234" y="7339"/>
                  <a:pt x="2135" y="7940"/>
                  <a:pt x="3937" y="8340"/>
                </a:cubicBezTo>
                <a:lnTo>
                  <a:pt x="3937" y="11576"/>
                </a:lnTo>
                <a:cubicBezTo>
                  <a:pt x="2769" y="11476"/>
                  <a:pt x="1635" y="11042"/>
                  <a:pt x="734" y="10342"/>
                </a:cubicBezTo>
                <a:lnTo>
                  <a:pt x="1" y="11976"/>
                </a:lnTo>
                <a:cubicBezTo>
                  <a:pt x="834" y="12677"/>
                  <a:pt x="2369" y="13210"/>
                  <a:pt x="3937" y="13310"/>
                </a:cubicBezTo>
                <a:lnTo>
                  <a:pt x="3937" y="15112"/>
                </a:lnTo>
                <a:lnTo>
                  <a:pt x="5238" y="15112"/>
                </a:lnTo>
                <a:lnTo>
                  <a:pt x="5238" y="13310"/>
                </a:lnTo>
                <a:cubicBezTo>
                  <a:pt x="7773" y="13010"/>
                  <a:pt x="8974" y="11643"/>
                  <a:pt x="8974" y="9975"/>
                </a:cubicBezTo>
                <a:cubicBezTo>
                  <a:pt x="8974" y="7740"/>
                  <a:pt x="7039" y="7173"/>
                  <a:pt x="5271" y="6739"/>
                </a:cubicBezTo>
                <a:lnTo>
                  <a:pt x="5271" y="3503"/>
                </a:lnTo>
                <a:cubicBezTo>
                  <a:pt x="6172" y="3603"/>
                  <a:pt x="7072" y="3904"/>
                  <a:pt x="7873" y="4371"/>
                </a:cubicBezTo>
                <a:lnTo>
                  <a:pt x="8507" y="2736"/>
                </a:lnTo>
                <a:cubicBezTo>
                  <a:pt x="7506" y="2169"/>
                  <a:pt x="6405" y="1802"/>
                  <a:pt x="5238" y="1769"/>
                </a:cubicBezTo>
                <a:lnTo>
                  <a:pt x="52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67"/>
          <p:cNvSpPr/>
          <p:nvPr/>
        </p:nvSpPr>
        <p:spPr>
          <a:xfrm>
            <a:off x="1781646" y="2058498"/>
            <a:ext cx="615048" cy="615086"/>
          </a:xfrm>
          <a:custGeom>
            <a:avLst/>
            <a:gdLst/>
            <a:ahLst/>
            <a:cxnLst/>
            <a:rect l="l" t="t" r="r" b="b"/>
            <a:pathLst>
              <a:path w="33125" h="33127" extrusionOk="0">
                <a:moveTo>
                  <a:pt x="14809" y="1"/>
                </a:moveTo>
                <a:cubicBezTo>
                  <a:pt x="14799" y="1"/>
                  <a:pt x="14789" y="1"/>
                  <a:pt x="14778" y="3"/>
                </a:cubicBezTo>
                <a:cubicBezTo>
                  <a:pt x="14511" y="36"/>
                  <a:pt x="14211" y="70"/>
                  <a:pt x="13944" y="103"/>
                </a:cubicBezTo>
                <a:cubicBezTo>
                  <a:pt x="13688" y="135"/>
                  <a:pt x="13708" y="505"/>
                  <a:pt x="13947" y="505"/>
                </a:cubicBezTo>
                <a:cubicBezTo>
                  <a:pt x="13957" y="505"/>
                  <a:pt x="13967" y="505"/>
                  <a:pt x="13978" y="503"/>
                </a:cubicBezTo>
                <a:cubicBezTo>
                  <a:pt x="14278" y="470"/>
                  <a:pt x="14545" y="436"/>
                  <a:pt x="14811" y="403"/>
                </a:cubicBezTo>
                <a:cubicBezTo>
                  <a:pt x="15068" y="371"/>
                  <a:pt x="15047" y="1"/>
                  <a:pt x="14809" y="1"/>
                </a:cubicBezTo>
                <a:close/>
                <a:moveTo>
                  <a:pt x="20995" y="528"/>
                </a:moveTo>
                <a:cubicBezTo>
                  <a:pt x="20906" y="528"/>
                  <a:pt x="20810" y="593"/>
                  <a:pt x="20782" y="703"/>
                </a:cubicBezTo>
                <a:cubicBezTo>
                  <a:pt x="20749" y="803"/>
                  <a:pt x="20816" y="903"/>
                  <a:pt x="20949" y="937"/>
                </a:cubicBezTo>
                <a:cubicBezTo>
                  <a:pt x="21583" y="1137"/>
                  <a:pt x="22250" y="1370"/>
                  <a:pt x="22884" y="1637"/>
                </a:cubicBezTo>
                <a:lnTo>
                  <a:pt x="22951" y="1637"/>
                </a:lnTo>
                <a:cubicBezTo>
                  <a:pt x="23017" y="1637"/>
                  <a:pt x="23117" y="1604"/>
                  <a:pt x="23151" y="1504"/>
                </a:cubicBezTo>
                <a:cubicBezTo>
                  <a:pt x="23184" y="1404"/>
                  <a:pt x="23151" y="1304"/>
                  <a:pt x="23051" y="1237"/>
                </a:cubicBezTo>
                <a:cubicBezTo>
                  <a:pt x="22384" y="970"/>
                  <a:pt x="21716" y="737"/>
                  <a:pt x="21049" y="537"/>
                </a:cubicBezTo>
                <a:cubicBezTo>
                  <a:pt x="21032" y="531"/>
                  <a:pt x="21014" y="528"/>
                  <a:pt x="20995" y="528"/>
                </a:cubicBezTo>
                <a:close/>
                <a:moveTo>
                  <a:pt x="9960" y="1285"/>
                </a:moveTo>
                <a:cubicBezTo>
                  <a:pt x="9933" y="1285"/>
                  <a:pt x="9904" y="1291"/>
                  <a:pt x="9875" y="1304"/>
                </a:cubicBezTo>
                <a:cubicBezTo>
                  <a:pt x="7940" y="2138"/>
                  <a:pt x="6205" y="3339"/>
                  <a:pt x="4704" y="4840"/>
                </a:cubicBezTo>
                <a:cubicBezTo>
                  <a:pt x="4638" y="4906"/>
                  <a:pt x="4638" y="5040"/>
                  <a:pt x="4704" y="5140"/>
                </a:cubicBezTo>
                <a:cubicBezTo>
                  <a:pt x="4735" y="5170"/>
                  <a:pt x="4793" y="5201"/>
                  <a:pt x="4854" y="5206"/>
                </a:cubicBezTo>
                <a:lnTo>
                  <a:pt x="4854" y="5206"/>
                </a:lnTo>
                <a:cubicBezTo>
                  <a:pt x="4910" y="5201"/>
                  <a:pt x="4943" y="5170"/>
                  <a:pt x="5004" y="5140"/>
                </a:cubicBezTo>
                <a:cubicBezTo>
                  <a:pt x="6439" y="3672"/>
                  <a:pt x="8173" y="2505"/>
                  <a:pt x="10041" y="1671"/>
                </a:cubicBezTo>
                <a:cubicBezTo>
                  <a:pt x="10245" y="1554"/>
                  <a:pt x="10144" y="1285"/>
                  <a:pt x="9960" y="1285"/>
                </a:cubicBezTo>
                <a:close/>
                <a:moveTo>
                  <a:pt x="4854" y="5206"/>
                </a:moveTo>
                <a:lnTo>
                  <a:pt x="4854" y="5206"/>
                </a:lnTo>
                <a:cubicBezTo>
                  <a:pt x="4849" y="5206"/>
                  <a:pt x="4843" y="5207"/>
                  <a:pt x="4838" y="5207"/>
                </a:cubicBezTo>
                <a:lnTo>
                  <a:pt x="4871" y="5207"/>
                </a:lnTo>
                <a:cubicBezTo>
                  <a:pt x="4865" y="5207"/>
                  <a:pt x="4860" y="5206"/>
                  <a:pt x="4854" y="5206"/>
                </a:cubicBezTo>
                <a:close/>
                <a:moveTo>
                  <a:pt x="24118" y="1761"/>
                </a:moveTo>
                <a:cubicBezTo>
                  <a:pt x="23922" y="1761"/>
                  <a:pt x="23804" y="2017"/>
                  <a:pt x="23985" y="2138"/>
                </a:cubicBezTo>
                <a:cubicBezTo>
                  <a:pt x="25819" y="3105"/>
                  <a:pt x="27454" y="4406"/>
                  <a:pt x="28821" y="5974"/>
                </a:cubicBezTo>
                <a:cubicBezTo>
                  <a:pt x="28855" y="6007"/>
                  <a:pt x="28888" y="6040"/>
                  <a:pt x="28955" y="6040"/>
                </a:cubicBezTo>
                <a:cubicBezTo>
                  <a:pt x="29022" y="6040"/>
                  <a:pt x="29055" y="6007"/>
                  <a:pt x="29088" y="5974"/>
                </a:cubicBezTo>
                <a:cubicBezTo>
                  <a:pt x="29188" y="5907"/>
                  <a:pt x="29188" y="5774"/>
                  <a:pt x="29122" y="5674"/>
                </a:cubicBezTo>
                <a:cubicBezTo>
                  <a:pt x="27754" y="4072"/>
                  <a:pt x="26053" y="2738"/>
                  <a:pt x="24185" y="1771"/>
                </a:cubicBezTo>
                <a:cubicBezTo>
                  <a:pt x="24162" y="1764"/>
                  <a:pt x="24140" y="1761"/>
                  <a:pt x="24118" y="1761"/>
                </a:cubicBezTo>
                <a:close/>
                <a:moveTo>
                  <a:pt x="4003" y="5708"/>
                </a:moveTo>
                <a:cubicBezTo>
                  <a:pt x="3942" y="5708"/>
                  <a:pt x="3881" y="5736"/>
                  <a:pt x="3837" y="5807"/>
                </a:cubicBezTo>
                <a:cubicBezTo>
                  <a:pt x="3403" y="6341"/>
                  <a:pt x="2970" y="6908"/>
                  <a:pt x="2603" y="7475"/>
                </a:cubicBezTo>
                <a:cubicBezTo>
                  <a:pt x="2536" y="7575"/>
                  <a:pt x="2569" y="7708"/>
                  <a:pt x="2669" y="7775"/>
                </a:cubicBezTo>
                <a:cubicBezTo>
                  <a:pt x="2703" y="7775"/>
                  <a:pt x="2736" y="7808"/>
                  <a:pt x="2770" y="7808"/>
                </a:cubicBezTo>
                <a:cubicBezTo>
                  <a:pt x="2836" y="7808"/>
                  <a:pt x="2903" y="7775"/>
                  <a:pt x="2936" y="7742"/>
                </a:cubicBezTo>
                <a:cubicBezTo>
                  <a:pt x="3303" y="7175"/>
                  <a:pt x="3704" y="6608"/>
                  <a:pt x="4171" y="6074"/>
                </a:cubicBezTo>
                <a:cubicBezTo>
                  <a:pt x="4342" y="5927"/>
                  <a:pt x="4171" y="5708"/>
                  <a:pt x="4003" y="5708"/>
                </a:cubicBezTo>
                <a:close/>
                <a:moveTo>
                  <a:pt x="31268" y="9082"/>
                </a:moveTo>
                <a:cubicBezTo>
                  <a:pt x="31128" y="9082"/>
                  <a:pt x="30990" y="9222"/>
                  <a:pt x="31056" y="9376"/>
                </a:cubicBezTo>
                <a:cubicBezTo>
                  <a:pt x="31190" y="9643"/>
                  <a:pt x="31290" y="9877"/>
                  <a:pt x="31423" y="10143"/>
                </a:cubicBezTo>
                <a:cubicBezTo>
                  <a:pt x="31457" y="10210"/>
                  <a:pt x="31523" y="10243"/>
                  <a:pt x="31590" y="10243"/>
                </a:cubicBezTo>
                <a:lnTo>
                  <a:pt x="31690" y="10243"/>
                </a:lnTo>
                <a:cubicBezTo>
                  <a:pt x="31790" y="10177"/>
                  <a:pt x="31857" y="10077"/>
                  <a:pt x="31790" y="9977"/>
                </a:cubicBezTo>
                <a:cubicBezTo>
                  <a:pt x="31690" y="9710"/>
                  <a:pt x="31557" y="9443"/>
                  <a:pt x="31457" y="9209"/>
                </a:cubicBezTo>
                <a:cubicBezTo>
                  <a:pt x="31411" y="9119"/>
                  <a:pt x="31339" y="9082"/>
                  <a:pt x="31268" y="9082"/>
                </a:cubicBezTo>
                <a:close/>
                <a:moveTo>
                  <a:pt x="433" y="13142"/>
                </a:moveTo>
                <a:cubicBezTo>
                  <a:pt x="341" y="13142"/>
                  <a:pt x="249" y="13195"/>
                  <a:pt x="234" y="13312"/>
                </a:cubicBezTo>
                <a:cubicBezTo>
                  <a:pt x="168" y="13579"/>
                  <a:pt x="134" y="13846"/>
                  <a:pt x="101" y="14146"/>
                </a:cubicBezTo>
                <a:cubicBezTo>
                  <a:pt x="68" y="14246"/>
                  <a:pt x="134" y="14346"/>
                  <a:pt x="268" y="14380"/>
                </a:cubicBezTo>
                <a:cubicBezTo>
                  <a:pt x="368" y="14380"/>
                  <a:pt x="468" y="14313"/>
                  <a:pt x="501" y="14213"/>
                </a:cubicBezTo>
                <a:cubicBezTo>
                  <a:pt x="535" y="13946"/>
                  <a:pt x="601" y="13646"/>
                  <a:pt x="635" y="13379"/>
                </a:cubicBezTo>
                <a:cubicBezTo>
                  <a:pt x="672" y="13229"/>
                  <a:pt x="552" y="13142"/>
                  <a:pt x="433" y="13142"/>
                </a:cubicBezTo>
                <a:close/>
                <a:moveTo>
                  <a:pt x="32824" y="14780"/>
                </a:moveTo>
                <a:cubicBezTo>
                  <a:pt x="32724" y="14780"/>
                  <a:pt x="32624" y="14880"/>
                  <a:pt x="32658" y="15014"/>
                </a:cubicBezTo>
                <a:cubicBezTo>
                  <a:pt x="32691" y="15514"/>
                  <a:pt x="32724" y="16014"/>
                  <a:pt x="32724" y="16548"/>
                </a:cubicBezTo>
                <a:lnTo>
                  <a:pt x="32724" y="17048"/>
                </a:lnTo>
                <a:cubicBezTo>
                  <a:pt x="32724" y="17182"/>
                  <a:pt x="32824" y="17282"/>
                  <a:pt x="32924" y="17282"/>
                </a:cubicBezTo>
                <a:cubicBezTo>
                  <a:pt x="33024" y="17282"/>
                  <a:pt x="33125" y="17182"/>
                  <a:pt x="33125" y="17082"/>
                </a:cubicBezTo>
                <a:lnTo>
                  <a:pt x="33125" y="16548"/>
                </a:lnTo>
                <a:cubicBezTo>
                  <a:pt x="33125" y="16014"/>
                  <a:pt x="33125" y="15481"/>
                  <a:pt x="33058" y="14947"/>
                </a:cubicBezTo>
                <a:cubicBezTo>
                  <a:pt x="33058" y="14847"/>
                  <a:pt x="32958" y="14780"/>
                  <a:pt x="32824" y="14780"/>
                </a:cubicBezTo>
                <a:close/>
                <a:moveTo>
                  <a:pt x="201" y="18116"/>
                </a:moveTo>
                <a:cubicBezTo>
                  <a:pt x="101" y="18149"/>
                  <a:pt x="1" y="18249"/>
                  <a:pt x="34" y="18349"/>
                </a:cubicBezTo>
                <a:cubicBezTo>
                  <a:pt x="268" y="20451"/>
                  <a:pt x="902" y="22486"/>
                  <a:pt x="1902" y="24354"/>
                </a:cubicBezTo>
                <a:cubicBezTo>
                  <a:pt x="1936" y="24420"/>
                  <a:pt x="2002" y="24487"/>
                  <a:pt x="2069" y="24487"/>
                </a:cubicBezTo>
                <a:cubicBezTo>
                  <a:pt x="2102" y="24487"/>
                  <a:pt x="2136" y="24454"/>
                  <a:pt x="2169" y="24454"/>
                </a:cubicBezTo>
                <a:cubicBezTo>
                  <a:pt x="2269" y="24387"/>
                  <a:pt x="2303" y="24254"/>
                  <a:pt x="2269" y="24153"/>
                </a:cubicBezTo>
                <a:cubicBezTo>
                  <a:pt x="1268" y="22352"/>
                  <a:pt x="668" y="20351"/>
                  <a:pt x="435" y="18316"/>
                </a:cubicBezTo>
                <a:cubicBezTo>
                  <a:pt x="435" y="18182"/>
                  <a:pt x="334" y="18116"/>
                  <a:pt x="201" y="18116"/>
                </a:cubicBezTo>
                <a:close/>
                <a:moveTo>
                  <a:pt x="32858" y="18116"/>
                </a:moveTo>
                <a:cubicBezTo>
                  <a:pt x="32758" y="18116"/>
                  <a:pt x="32658" y="18182"/>
                  <a:pt x="32658" y="18316"/>
                </a:cubicBezTo>
                <a:cubicBezTo>
                  <a:pt x="32424" y="20351"/>
                  <a:pt x="31790" y="22352"/>
                  <a:pt x="30823" y="24153"/>
                </a:cubicBezTo>
                <a:cubicBezTo>
                  <a:pt x="30756" y="24254"/>
                  <a:pt x="30823" y="24387"/>
                  <a:pt x="30923" y="24454"/>
                </a:cubicBezTo>
                <a:cubicBezTo>
                  <a:pt x="30956" y="24454"/>
                  <a:pt x="30990" y="24454"/>
                  <a:pt x="31023" y="24487"/>
                </a:cubicBezTo>
                <a:lnTo>
                  <a:pt x="30990" y="24454"/>
                </a:lnTo>
                <a:cubicBezTo>
                  <a:pt x="31056" y="24454"/>
                  <a:pt x="31156" y="24420"/>
                  <a:pt x="31190" y="24354"/>
                </a:cubicBezTo>
                <a:cubicBezTo>
                  <a:pt x="32191" y="22486"/>
                  <a:pt x="32824" y="20451"/>
                  <a:pt x="33058" y="18349"/>
                </a:cubicBezTo>
                <a:cubicBezTo>
                  <a:pt x="33058" y="18249"/>
                  <a:pt x="32991" y="18149"/>
                  <a:pt x="32858" y="18116"/>
                </a:cubicBezTo>
                <a:close/>
                <a:moveTo>
                  <a:pt x="2670" y="25124"/>
                </a:moveTo>
                <a:cubicBezTo>
                  <a:pt x="2531" y="25124"/>
                  <a:pt x="2408" y="25289"/>
                  <a:pt x="2503" y="25454"/>
                </a:cubicBezTo>
                <a:cubicBezTo>
                  <a:pt x="2870" y="26021"/>
                  <a:pt x="3270" y="26589"/>
                  <a:pt x="3737" y="27156"/>
                </a:cubicBezTo>
                <a:cubicBezTo>
                  <a:pt x="3770" y="27189"/>
                  <a:pt x="3837" y="27222"/>
                  <a:pt x="3904" y="27222"/>
                </a:cubicBezTo>
                <a:cubicBezTo>
                  <a:pt x="3970" y="27222"/>
                  <a:pt x="4004" y="27189"/>
                  <a:pt x="4037" y="27189"/>
                </a:cubicBezTo>
                <a:cubicBezTo>
                  <a:pt x="4104" y="27089"/>
                  <a:pt x="4137" y="26955"/>
                  <a:pt x="4037" y="26889"/>
                </a:cubicBezTo>
                <a:cubicBezTo>
                  <a:pt x="3603" y="26355"/>
                  <a:pt x="3203" y="25788"/>
                  <a:pt x="2836" y="25221"/>
                </a:cubicBezTo>
                <a:cubicBezTo>
                  <a:pt x="2787" y="25152"/>
                  <a:pt x="2727" y="25124"/>
                  <a:pt x="2670" y="25124"/>
                </a:cubicBezTo>
                <a:close/>
                <a:moveTo>
                  <a:pt x="28556" y="27423"/>
                </a:moveTo>
                <a:cubicBezTo>
                  <a:pt x="28508" y="27423"/>
                  <a:pt x="28460" y="27443"/>
                  <a:pt x="28421" y="27489"/>
                </a:cubicBezTo>
                <a:cubicBezTo>
                  <a:pt x="28221" y="27689"/>
                  <a:pt x="28021" y="27889"/>
                  <a:pt x="27821" y="28090"/>
                </a:cubicBezTo>
                <a:cubicBezTo>
                  <a:pt x="27687" y="28223"/>
                  <a:pt x="27787" y="28457"/>
                  <a:pt x="27988" y="28457"/>
                </a:cubicBezTo>
                <a:cubicBezTo>
                  <a:pt x="28054" y="28457"/>
                  <a:pt x="28088" y="28423"/>
                  <a:pt x="28121" y="28390"/>
                </a:cubicBezTo>
                <a:cubicBezTo>
                  <a:pt x="28321" y="28190"/>
                  <a:pt x="28521" y="27990"/>
                  <a:pt x="28721" y="27789"/>
                </a:cubicBezTo>
                <a:cubicBezTo>
                  <a:pt x="28875" y="27636"/>
                  <a:pt x="28714" y="27423"/>
                  <a:pt x="28556" y="27423"/>
                </a:cubicBezTo>
                <a:close/>
                <a:moveTo>
                  <a:pt x="8693" y="30757"/>
                </a:moveTo>
                <a:cubicBezTo>
                  <a:pt x="8621" y="30757"/>
                  <a:pt x="8550" y="30794"/>
                  <a:pt x="8507" y="30858"/>
                </a:cubicBezTo>
                <a:cubicBezTo>
                  <a:pt x="8474" y="30958"/>
                  <a:pt x="8507" y="31092"/>
                  <a:pt x="8607" y="31158"/>
                </a:cubicBezTo>
                <a:cubicBezTo>
                  <a:pt x="8841" y="31292"/>
                  <a:pt x="9107" y="31392"/>
                  <a:pt x="9374" y="31525"/>
                </a:cubicBezTo>
                <a:cubicBezTo>
                  <a:pt x="9374" y="31559"/>
                  <a:pt x="9408" y="31559"/>
                  <a:pt x="9441" y="31559"/>
                </a:cubicBezTo>
                <a:lnTo>
                  <a:pt x="9474" y="31559"/>
                </a:lnTo>
                <a:cubicBezTo>
                  <a:pt x="9541" y="31525"/>
                  <a:pt x="9608" y="31492"/>
                  <a:pt x="9641" y="31425"/>
                </a:cubicBezTo>
                <a:cubicBezTo>
                  <a:pt x="9674" y="31325"/>
                  <a:pt x="9641" y="31192"/>
                  <a:pt x="9541" y="31158"/>
                </a:cubicBezTo>
                <a:cubicBezTo>
                  <a:pt x="9274" y="31025"/>
                  <a:pt x="9041" y="30925"/>
                  <a:pt x="8807" y="30792"/>
                </a:cubicBezTo>
                <a:cubicBezTo>
                  <a:pt x="8772" y="30768"/>
                  <a:pt x="8732" y="30757"/>
                  <a:pt x="8693" y="30757"/>
                </a:cubicBezTo>
                <a:close/>
                <a:moveTo>
                  <a:pt x="22807" y="31475"/>
                </a:moveTo>
                <a:cubicBezTo>
                  <a:pt x="22779" y="31475"/>
                  <a:pt x="22749" y="31480"/>
                  <a:pt x="22717" y="31492"/>
                </a:cubicBezTo>
                <a:cubicBezTo>
                  <a:pt x="22083" y="31759"/>
                  <a:pt x="21450" y="31959"/>
                  <a:pt x="20782" y="32159"/>
                </a:cubicBezTo>
                <a:cubicBezTo>
                  <a:pt x="20682" y="32193"/>
                  <a:pt x="20616" y="32293"/>
                  <a:pt x="20649" y="32393"/>
                </a:cubicBezTo>
                <a:cubicBezTo>
                  <a:pt x="20649" y="32493"/>
                  <a:pt x="20749" y="32559"/>
                  <a:pt x="20849" y="32559"/>
                </a:cubicBezTo>
                <a:lnTo>
                  <a:pt x="20882" y="32559"/>
                </a:lnTo>
                <a:cubicBezTo>
                  <a:pt x="21550" y="32359"/>
                  <a:pt x="22217" y="32126"/>
                  <a:pt x="22884" y="31859"/>
                </a:cubicBezTo>
                <a:cubicBezTo>
                  <a:pt x="23119" y="31771"/>
                  <a:pt x="23017" y="31475"/>
                  <a:pt x="22807" y="31475"/>
                </a:cubicBezTo>
                <a:close/>
                <a:moveTo>
                  <a:pt x="13390" y="32419"/>
                </a:moveTo>
                <a:cubicBezTo>
                  <a:pt x="13169" y="32419"/>
                  <a:pt x="13129" y="32795"/>
                  <a:pt x="13377" y="32826"/>
                </a:cubicBezTo>
                <a:cubicBezTo>
                  <a:pt x="14411" y="33026"/>
                  <a:pt x="15445" y="33127"/>
                  <a:pt x="16513" y="33127"/>
                </a:cubicBezTo>
                <a:cubicBezTo>
                  <a:pt x="17013" y="33127"/>
                  <a:pt x="17547" y="33127"/>
                  <a:pt x="18080" y="33060"/>
                </a:cubicBezTo>
                <a:cubicBezTo>
                  <a:pt x="18614" y="33026"/>
                  <a:pt x="19148" y="32926"/>
                  <a:pt x="19682" y="32826"/>
                </a:cubicBezTo>
                <a:cubicBezTo>
                  <a:pt x="19929" y="32795"/>
                  <a:pt x="19890" y="32419"/>
                  <a:pt x="19642" y="32419"/>
                </a:cubicBezTo>
                <a:cubicBezTo>
                  <a:pt x="19623" y="32419"/>
                  <a:pt x="19603" y="32421"/>
                  <a:pt x="19582" y="32426"/>
                </a:cubicBezTo>
                <a:cubicBezTo>
                  <a:pt x="19081" y="32526"/>
                  <a:pt x="18547" y="32593"/>
                  <a:pt x="18047" y="32626"/>
                </a:cubicBezTo>
                <a:cubicBezTo>
                  <a:pt x="17499" y="32686"/>
                  <a:pt x="16951" y="32716"/>
                  <a:pt x="16403" y="32716"/>
                </a:cubicBezTo>
                <a:cubicBezTo>
                  <a:pt x="15417" y="32716"/>
                  <a:pt x="14430" y="32619"/>
                  <a:pt x="13444" y="32426"/>
                </a:cubicBezTo>
                <a:cubicBezTo>
                  <a:pt x="13425" y="32421"/>
                  <a:pt x="13407" y="32419"/>
                  <a:pt x="13390" y="3241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" name="Google Shape;1785;p67"/>
          <p:cNvSpPr/>
          <p:nvPr/>
        </p:nvSpPr>
        <p:spPr>
          <a:xfrm>
            <a:off x="1798375" y="2095373"/>
            <a:ext cx="579733" cy="540129"/>
          </a:xfrm>
          <a:custGeom>
            <a:avLst/>
            <a:gdLst/>
            <a:ahLst/>
            <a:cxnLst/>
            <a:rect l="l" t="t" r="r" b="b"/>
            <a:pathLst>
              <a:path w="31223" h="29090" extrusionOk="0">
                <a:moveTo>
                  <a:pt x="15624" y="1"/>
                </a:moveTo>
                <a:cubicBezTo>
                  <a:pt x="14861" y="1"/>
                  <a:pt x="14088" y="61"/>
                  <a:pt x="13310" y="185"/>
                </a:cubicBezTo>
                <a:cubicBezTo>
                  <a:pt x="5404" y="1453"/>
                  <a:pt x="1" y="8925"/>
                  <a:pt x="1268" y="16830"/>
                </a:cubicBezTo>
                <a:cubicBezTo>
                  <a:pt x="2411" y="23991"/>
                  <a:pt x="8576" y="29090"/>
                  <a:pt x="15600" y="29090"/>
                </a:cubicBezTo>
                <a:cubicBezTo>
                  <a:pt x="16362" y="29090"/>
                  <a:pt x="17135" y="29030"/>
                  <a:pt x="17913" y="28906"/>
                </a:cubicBezTo>
                <a:cubicBezTo>
                  <a:pt x="25819" y="27638"/>
                  <a:pt x="31223" y="20166"/>
                  <a:pt x="29955" y="12260"/>
                </a:cubicBezTo>
                <a:cubicBezTo>
                  <a:pt x="28812" y="5099"/>
                  <a:pt x="22647" y="1"/>
                  <a:pt x="156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6" name="Google Shape;1786;p67"/>
          <p:cNvSpPr/>
          <p:nvPr/>
        </p:nvSpPr>
        <p:spPr>
          <a:xfrm>
            <a:off x="1836160" y="2365122"/>
            <a:ext cx="490553" cy="223608"/>
          </a:xfrm>
          <a:custGeom>
            <a:avLst/>
            <a:gdLst/>
            <a:ahLst/>
            <a:cxnLst/>
            <a:rect l="l" t="t" r="r" b="b"/>
            <a:pathLst>
              <a:path w="26420" h="12043" extrusionOk="0">
                <a:moveTo>
                  <a:pt x="0" y="1"/>
                </a:moveTo>
                <a:lnTo>
                  <a:pt x="0" y="12043"/>
                </a:lnTo>
                <a:lnTo>
                  <a:pt x="26419" y="12043"/>
                </a:lnTo>
                <a:lnTo>
                  <a:pt x="2641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67"/>
          <p:cNvSpPr/>
          <p:nvPr/>
        </p:nvSpPr>
        <p:spPr>
          <a:xfrm>
            <a:off x="2111776" y="2423350"/>
            <a:ext cx="56371" cy="165381"/>
          </a:xfrm>
          <a:custGeom>
            <a:avLst/>
            <a:gdLst/>
            <a:ahLst/>
            <a:cxnLst/>
            <a:rect l="l" t="t" r="r" b="b"/>
            <a:pathLst>
              <a:path w="3036" h="8907" extrusionOk="0">
                <a:moveTo>
                  <a:pt x="0" y="0"/>
                </a:moveTo>
                <a:lnTo>
                  <a:pt x="0" y="8907"/>
                </a:lnTo>
                <a:lnTo>
                  <a:pt x="3036" y="8907"/>
                </a:lnTo>
                <a:lnTo>
                  <a:pt x="30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67"/>
          <p:cNvSpPr/>
          <p:nvPr/>
        </p:nvSpPr>
        <p:spPr>
          <a:xfrm>
            <a:off x="2199711" y="2477232"/>
            <a:ext cx="50819" cy="47700"/>
          </a:xfrm>
          <a:custGeom>
            <a:avLst/>
            <a:gdLst/>
            <a:ahLst/>
            <a:cxnLst/>
            <a:rect l="l" t="t" r="r" b="b"/>
            <a:pathLst>
              <a:path w="2737" h="2569" extrusionOk="0">
                <a:moveTo>
                  <a:pt x="1" y="1"/>
                </a:moveTo>
                <a:lnTo>
                  <a:pt x="1" y="2569"/>
                </a:lnTo>
                <a:lnTo>
                  <a:pt x="2736" y="2569"/>
                </a:lnTo>
                <a:lnTo>
                  <a:pt x="27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67"/>
          <p:cNvSpPr/>
          <p:nvPr/>
        </p:nvSpPr>
        <p:spPr>
          <a:xfrm>
            <a:off x="2199711" y="2426450"/>
            <a:ext cx="50819" cy="47087"/>
          </a:xfrm>
          <a:custGeom>
            <a:avLst/>
            <a:gdLst/>
            <a:ahLst/>
            <a:cxnLst/>
            <a:rect l="l" t="t" r="r" b="b"/>
            <a:pathLst>
              <a:path w="2737" h="2536" extrusionOk="0">
                <a:moveTo>
                  <a:pt x="1" y="0"/>
                </a:moveTo>
                <a:lnTo>
                  <a:pt x="1" y="2535"/>
                </a:lnTo>
                <a:lnTo>
                  <a:pt x="2736" y="2535"/>
                </a:lnTo>
                <a:lnTo>
                  <a:pt x="27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67"/>
          <p:cNvSpPr/>
          <p:nvPr/>
        </p:nvSpPr>
        <p:spPr>
          <a:xfrm>
            <a:off x="2254226" y="2477232"/>
            <a:ext cx="50801" cy="47700"/>
          </a:xfrm>
          <a:custGeom>
            <a:avLst/>
            <a:gdLst/>
            <a:ahLst/>
            <a:cxnLst/>
            <a:rect l="l" t="t" r="r" b="b"/>
            <a:pathLst>
              <a:path w="2736" h="2569" extrusionOk="0">
                <a:moveTo>
                  <a:pt x="0" y="1"/>
                </a:moveTo>
                <a:lnTo>
                  <a:pt x="0" y="2569"/>
                </a:lnTo>
                <a:lnTo>
                  <a:pt x="2736" y="2569"/>
                </a:lnTo>
                <a:lnTo>
                  <a:pt x="27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67"/>
          <p:cNvSpPr/>
          <p:nvPr/>
        </p:nvSpPr>
        <p:spPr>
          <a:xfrm>
            <a:off x="2254226" y="2426450"/>
            <a:ext cx="50801" cy="47087"/>
          </a:xfrm>
          <a:custGeom>
            <a:avLst/>
            <a:gdLst/>
            <a:ahLst/>
            <a:cxnLst/>
            <a:rect l="l" t="t" r="r" b="b"/>
            <a:pathLst>
              <a:path w="2736" h="2536" extrusionOk="0">
                <a:moveTo>
                  <a:pt x="0" y="0"/>
                </a:moveTo>
                <a:lnTo>
                  <a:pt x="0" y="2535"/>
                </a:lnTo>
                <a:lnTo>
                  <a:pt x="2736" y="2535"/>
                </a:lnTo>
                <a:lnTo>
                  <a:pt x="27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Google Shape;1792;p67"/>
          <p:cNvSpPr/>
          <p:nvPr/>
        </p:nvSpPr>
        <p:spPr>
          <a:xfrm>
            <a:off x="1974265" y="2477232"/>
            <a:ext cx="29132" cy="47700"/>
          </a:xfrm>
          <a:custGeom>
            <a:avLst/>
            <a:gdLst/>
            <a:ahLst/>
            <a:cxnLst/>
            <a:rect l="l" t="t" r="r" b="b"/>
            <a:pathLst>
              <a:path w="1569" h="2569" extrusionOk="0">
                <a:moveTo>
                  <a:pt x="1" y="1"/>
                </a:moveTo>
                <a:lnTo>
                  <a:pt x="1" y="2569"/>
                </a:lnTo>
                <a:lnTo>
                  <a:pt x="1569" y="2569"/>
                </a:lnTo>
                <a:lnTo>
                  <a:pt x="15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" name="Google Shape;1793;p67"/>
          <p:cNvSpPr/>
          <p:nvPr/>
        </p:nvSpPr>
        <p:spPr>
          <a:xfrm>
            <a:off x="1974265" y="2426450"/>
            <a:ext cx="29132" cy="47087"/>
          </a:xfrm>
          <a:custGeom>
            <a:avLst/>
            <a:gdLst/>
            <a:ahLst/>
            <a:cxnLst/>
            <a:rect l="l" t="t" r="r" b="b"/>
            <a:pathLst>
              <a:path w="1569" h="2536" extrusionOk="0">
                <a:moveTo>
                  <a:pt x="1" y="0"/>
                </a:moveTo>
                <a:lnTo>
                  <a:pt x="1" y="2535"/>
                </a:lnTo>
                <a:lnTo>
                  <a:pt x="1569" y="2535"/>
                </a:lnTo>
                <a:lnTo>
                  <a:pt x="15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67"/>
          <p:cNvSpPr/>
          <p:nvPr/>
        </p:nvSpPr>
        <p:spPr>
          <a:xfrm>
            <a:off x="2006479" y="2477232"/>
            <a:ext cx="29745" cy="47700"/>
          </a:xfrm>
          <a:custGeom>
            <a:avLst/>
            <a:gdLst/>
            <a:ahLst/>
            <a:cxnLst/>
            <a:rect l="l" t="t" r="r" b="b"/>
            <a:pathLst>
              <a:path w="1602" h="2569" extrusionOk="0">
                <a:moveTo>
                  <a:pt x="1" y="1"/>
                </a:moveTo>
                <a:lnTo>
                  <a:pt x="1" y="2569"/>
                </a:lnTo>
                <a:lnTo>
                  <a:pt x="1602" y="2569"/>
                </a:lnTo>
                <a:lnTo>
                  <a:pt x="160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67"/>
          <p:cNvSpPr/>
          <p:nvPr/>
        </p:nvSpPr>
        <p:spPr>
          <a:xfrm>
            <a:off x="2006479" y="2426450"/>
            <a:ext cx="29745" cy="47087"/>
          </a:xfrm>
          <a:custGeom>
            <a:avLst/>
            <a:gdLst/>
            <a:ahLst/>
            <a:cxnLst/>
            <a:rect l="l" t="t" r="r" b="b"/>
            <a:pathLst>
              <a:path w="1602" h="2536" extrusionOk="0">
                <a:moveTo>
                  <a:pt x="1" y="0"/>
                </a:moveTo>
                <a:lnTo>
                  <a:pt x="1" y="2535"/>
                </a:lnTo>
                <a:lnTo>
                  <a:pt x="1602" y="2535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" name="Google Shape;1796;p67"/>
          <p:cNvSpPr/>
          <p:nvPr/>
        </p:nvSpPr>
        <p:spPr>
          <a:xfrm>
            <a:off x="1873313" y="2477232"/>
            <a:ext cx="29132" cy="47700"/>
          </a:xfrm>
          <a:custGeom>
            <a:avLst/>
            <a:gdLst/>
            <a:ahLst/>
            <a:cxnLst/>
            <a:rect l="l" t="t" r="r" b="b"/>
            <a:pathLst>
              <a:path w="1569" h="2569" extrusionOk="0">
                <a:moveTo>
                  <a:pt x="1" y="1"/>
                </a:moveTo>
                <a:lnTo>
                  <a:pt x="1" y="2569"/>
                </a:lnTo>
                <a:lnTo>
                  <a:pt x="1569" y="2569"/>
                </a:lnTo>
                <a:lnTo>
                  <a:pt x="15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67"/>
          <p:cNvSpPr/>
          <p:nvPr/>
        </p:nvSpPr>
        <p:spPr>
          <a:xfrm>
            <a:off x="1873313" y="2426450"/>
            <a:ext cx="29132" cy="47087"/>
          </a:xfrm>
          <a:custGeom>
            <a:avLst/>
            <a:gdLst/>
            <a:ahLst/>
            <a:cxnLst/>
            <a:rect l="l" t="t" r="r" b="b"/>
            <a:pathLst>
              <a:path w="1569" h="2536" extrusionOk="0">
                <a:moveTo>
                  <a:pt x="1" y="0"/>
                </a:moveTo>
                <a:lnTo>
                  <a:pt x="1" y="2535"/>
                </a:lnTo>
                <a:lnTo>
                  <a:pt x="1569" y="2535"/>
                </a:lnTo>
                <a:lnTo>
                  <a:pt x="15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67"/>
          <p:cNvSpPr/>
          <p:nvPr/>
        </p:nvSpPr>
        <p:spPr>
          <a:xfrm>
            <a:off x="1905528" y="2477232"/>
            <a:ext cx="29745" cy="47700"/>
          </a:xfrm>
          <a:custGeom>
            <a:avLst/>
            <a:gdLst/>
            <a:ahLst/>
            <a:cxnLst/>
            <a:rect l="l" t="t" r="r" b="b"/>
            <a:pathLst>
              <a:path w="1602" h="2569" extrusionOk="0">
                <a:moveTo>
                  <a:pt x="0" y="1"/>
                </a:moveTo>
                <a:lnTo>
                  <a:pt x="0" y="2569"/>
                </a:lnTo>
                <a:lnTo>
                  <a:pt x="1601" y="2569"/>
                </a:lnTo>
                <a:lnTo>
                  <a:pt x="16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67"/>
          <p:cNvSpPr/>
          <p:nvPr/>
        </p:nvSpPr>
        <p:spPr>
          <a:xfrm>
            <a:off x="1905528" y="2426450"/>
            <a:ext cx="29745" cy="47087"/>
          </a:xfrm>
          <a:custGeom>
            <a:avLst/>
            <a:gdLst/>
            <a:ahLst/>
            <a:cxnLst/>
            <a:rect l="l" t="t" r="r" b="b"/>
            <a:pathLst>
              <a:path w="1602" h="2536" extrusionOk="0">
                <a:moveTo>
                  <a:pt x="0" y="0"/>
                </a:moveTo>
                <a:lnTo>
                  <a:pt x="0" y="2535"/>
                </a:lnTo>
                <a:lnTo>
                  <a:pt x="1601" y="2535"/>
                </a:lnTo>
                <a:lnTo>
                  <a:pt x="16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67"/>
          <p:cNvSpPr/>
          <p:nvPr/>
        </p:nvSpPr>
        <p:spPr>
          <a:xfrm>
            <a:off x="1867743" y="2200985"/>
            <a:ext cx="424286" cy="143712"/>
          </a:xfrm>
          <a:custGeom>
            <a:avLst/>
            <a:gdLst/>
            <a:ahLst/>
            <a:cxnLst/>
            <a:rect l="l" t="t" r="r" b="b"/>
            <a:pathLst>
              <a:path w="22851" h="7740" extrusionOk="0">
                <a:moveTo>
                  <a:pt x="1" y="1"/>
                </a:moveTo>
                <a:lnTo>
                  <a:pt x="1" y="7740"/>
                </a:lnTo>
                <a:lnTo>
                  <a:pt x="22850" y="7740"/>
                </a:lnTo>
                <a:lnTo>
                  <a:pt x="228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1" name="Google Shape;1801;p67"/>
          <p:cNvSpPr/>
          <p:nvPr/>
        </p:nvSpPr>
        <p:spPr>
          <a:xfrm>
            <a:off x="1849788" y="2153304"/>
            <a:ext cx="464540" cy="51432"/>
          </a:xfrm>
          <a:custGeom>
            <a:avLst/>
            <a:gdLst/>
            <a:ahLst/>
            <a:cxnLst/>
            <a:rect l="l" t="t" r="r" b="b"/>
            <a:pathLst>
              <a:path w="25019" h="2770" extrusionOk="0">
                <a:moveTo>
                  <a:pt x="3536" y="0"/>
                </a:moveTo>
                <a:lnTo>
                  <a:pt x="0" y="2769"/>
                </a:lnTo>
                <a:lnTo>
                  <a:pt x="25018" y="2769"/>
                </a:lnTo>
                <a:lnTo>
                  <a:pt x="24718" y="2569"/>
                </a:lnTo>
                <a:lnTo>
                  <a:pt x="213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67"/>
          <p:cNvSpPr/>
          <p:nvPr/>
        </p:nvSpPr>
        <p:spPr>
          <a:xfrm>
            <a:off x="1843587" y="2195415"/>
            <a:ext cx="470111" cy="14260"/>
          </a:xfrm>
          <a:custGeom>
            <a:avLst/>
            <a:gdLst/>
            <a:ahLst/>
            <a:cxnLst/>
            <a:rect l="l" t="t" r="r" b="b"/>
            <a:pathLst>
              <a:path w="25319" h="768" extrusionOk="0">
                <a:moveTo>
                  <a:pt x="1" y="1"/>
                </a:moveTo>
                <a:lnTo>
                  <a:pt x="1" y="768"/>
                </a:lnTo>
                <a:lnTo>
                  <a:pt x="25319" y="768"/>
                </a:lnTo>
                <a:lnTo>
                  <a:pt x="25319" y="1"/>
                </a:ln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" name="Google Shape;1803;p67"/>
          <p:cNvSpPr/>
          <p:nvPr/>
        </p:nvSpPr>
        <p:spPr>
          <a:xfrm>
            <a:off x="1843587" y="2195415"/>
            <a:ext cx="470111" cy="14260"/>
          </a:xfrm>
          <a:custGeom>
            <a:avLst/>
            <a:gdLst/>
            <a:ahLst/>
            <a:cxnLst/>
            <a:rect l="l" t="t" r="r" b="b"/>
            <a:pathLst>
              <a:path w="25319" h="768" extrusionOk="0">
                <a:moveTo>
                  <a:pt x="1" y="1"/>
                </a:moveTo>
                <a:lnTo>
                  <a:pt x="1" y="768"/>
                </a:lnTo>
                <a:lnTo>
                  <a:pt x="25319" y="768"/>
                </a:lnTo>
                <a:lnTo>
                  <a:pt x="2531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4" name="Google Shape;1804;p67"/>
          <p:cNvSpPr/>
          <p:nvPr/>
        </p:nvSpPr>
        <p:spPr>
          <a:xfrm>
            <a:off x="1992851" y="2288940"/>
            <a:ext cx="28520" cy="47718"/>
          </a:xfrm>
          <a:custGeom>
            <a:avLst/>
            <a:gdLst/>
            <a:ahLst/>
            <a:cxnLst/>
            <a:rect l="l" t="t" r="r" b="b"/>
            <a:pathLst>
              <a:path w="1536" h="2570" extrusionOk="0">
                <a:moveTo>
                  <a:pt x="1" y="1"/>
                </a:moveTo>
                <a:lnTo>
                  <a:pt x="1" y="2569"/>
                </a:lnTo>
                <a:lnTo>
                  <a:pt x="1535" y="2569"/>
                </a:lnTo>
                <a:lnTo>
                  <a:pt x="153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" name="Google Shape;1805;p67"/>
          <p:cNvSpPr/>
          <p:nvPr/>
        </p:nvSpPr>
        <p:spPr>
          <a:xfrm>
            <a:off x="1992851" y="2241257"/>
            <a:ext cx="28520" cy="47700"/>
          </a:xfrm>
          <a:custGeom>
            <a:avLst/>
            <a:gdLst/>
            <a:ahLst/>
            <a:cxnLst/>
            <a:rect l="l" t="t" r="r" b="b"/>
            <a:pathLst>
              <a:path w="1536" h="2569" extrusionOk="0">
                <a:moveTo>
                  <a:pt x="1" y="0"/>
                </a:moveTo>
                <a:lnTo>
                  <a:pt x="1" y="2569"/>
                </a:lnTo>
                <a:lnTo>
                  <a:pt x="1535" y="2569"/>
                </a:lnTo>
                <a:lnTo>
                  <a:pt x="15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67"/>
          <p:cNvSpPr/>
          <p:nvPr/>
        </p:nvSpPr>
        <p:spPr>
          <a:xfrm>
            <a:off x="2025066" y="2288940"/>
            <a:ext cx="29745" cy="47718"/>
          </a:xfrm>
          <a:custGeom>
            <a:avLst/>
            <a:gdLst/>
            <a:ahLst/>
            <a:cxnLst/>
            <a:rect l="l" t="t" r="r" b="b"/>
            <a:pathLst>
              <a:path w="1602" h="2570" extrusionOk="0">
                <a:moveTo>
                  <a:pt x="0" y="1"/>
                </a:moveTo>
                <a:lnTo>
                  <a:pt x="0" y="2569"/>
                </a:lnTo>
                <a:lnTo>
                  <a:pt x="1601" y="2569"/>
                </a:lnTo>
                <a:lnTo>
                  <a:pt x="16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67"/>
          <p:cNvSpPr/>
          <p:nvPr/>
        </p:nvSpPr>
        <p:spPr>
          <a:xfrm>
            <a:off x="2025066" y="2241257"/>
            <a:ext cx="29745" cy="47700"/>
          </a:xfrm>
          <a:custGeom>
            <a:avLst/>
            <a:gdLst/>
            <a:ahLst/>
            <a:cxnLst/>
            <a:rect l="l" t="t" r="r" b="b"/>
            <a:pathLst>
              <a:path w="1602" h="2569" extrusionOk="0">
                <a:moveTo>
                  <a:pt x="0" y="0"/>
                </a:moveTo>
                <a:lnTo>
                  <a:pt x="0" y="2569"/>
                </a:lnTo>
                <a:lnTo>
                  <a:pt x="1601" y="2569"/>
                </a:lnTo>
                <a:lnTo>
                  <a:pt x="16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" name="Google Shape;1808;p67"/>
          <p:cNvSpPr/>
          <p:nvPr/>
        </p:nvSpPr>
        <p:spPr>
          <a:xfrm>
            <a:off x="1891899" y="2288940"/>
            <a:ext cx="28501" cy="47718"/>
          </a:xfrm>
          <a:custGeom>
            <a:avLst/>
            <a:gdLst/>
            <a:ahLst/>
            <a:cxnLst/>
            <a:rect l="l" t="t" r="r" b="b"/>
            <a:pathLst>
              <a:path w="1535" h="2570" extrusionOk="0">
                <a:moveTo>
                  <a:pt x="0" y="1"/>
                </a:moveTo>
                <a:lnTo>
                  <a:pt x="0" y="2569"/>
                </a:lnTo>
                <a:lnTo>
                  <a:pt x="1535" y="2569"/>
                </a:lnTo>
                <a:lnTo>
                  <a:pt x="153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" name="Google Shape;1809;p67"/>
          <p:cNvSpPr/>
          <p:nvPr/>
        </p:nvSpPr>
        <p:spPr>
          <a:xfrm>
            <a:off x="1891899" y="2238157"/>
            <a:ext cx="28501" cy="47700"/>
          </a:xfrm>
          <a:custGeom>
            <a:avLst/>
            <a:gdLst/>
            <a:ahLst/>
            <a:cxnLst/>
            <a:rect l="l" t="t" r="r" b="b"/>
            <a:pathLst>
              <a:path w="1535" h="2569" extrusionOk="0">
                <a:moveTo>
                  <a:pt x="0" y="0"/>
                </a:moveTo>
                <a:lnTo>
                  <a:pt x="0" y="2569"/>
                </a:lnTo>
                <a:lnTo>
                  <a:pt x="1535" y="2569"/>
                </a:lnTo>
                <a:lnTo>
                  <a:pt x="15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Google Shape;1810;p67"/>
          <p:cNvSpPr/>
          <p:nvPr/>
        </p:nvSpPr>
        <p:spPr>
          <a:xfrm>
            <a:off x="1924114" y="2288940"/>
            <a:ext cx="29745" cy="47718"/>
          </a:xfrm>
          <a:custGeom>
            <a:avLst/>
            <a:gdLst/>
            <a:ahLst/>
            <a:cxnLst/>
            <a:rect l="l" t="t" r="r" b="b"/>
            <a:pathLst>
              <a:path w="1602" h="2570" extrusionOk="0">
                <a:moveTo>
                  <a:pt x="0" y="1"/>
                </a:moveTo>
                <a:lnTo>
                  <a:pt x="0" y="2569"/>
                </a:lnTo>
                <a:lnTo>
                  <a:pt x="1601" y="2569"/>
                </a:lnTo>
                <a:lnTo>
                  <a:pt x="16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67"/>
          <p:cNvSpPr/>
          <p:nvPr/>
        </p:nvSpPr>
        <p:spPr>
          <a:xfrm>
            <a:off x="1924114" y="2238157"/>
            <a:ext cx="29745" cy="47700"/>
          </a:xfrm>
          <a:custGeom>
            <a:avLst/>
            <a:gdLst/>
            <a:ahLst/>
            <a:cxnLst/>
            <a:rect l="l" t="t" r="r" b="b"/>
            <a:pathLst>
              <a:path w="1602" h="2569" extrusionOk="0">
                <a:moveTo>
                  <a:pt x="0" y="0"/>
                </a:moveTo>
                <a:lnTo>
                  <a:pt x="0" y="2569"/>
                </a:lnTo>
                <a:lnTo>
                  <a:pt x="1601" y="2569"/>
                </a:lnTo>
                <a:lnTo>
                  <a:pt x="16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67"/>
          <p:cNvSpPr/>
          <p:nvPr/>
        </p:nvSpPr>
        <p:spPr>
          <a:xfrm>
            <a:off x="2214584" y="2292040"/>
            <a:ext cx="29132" cy="47718"/>
          </a:xfrm>
          <a:custGeom>
            <a:avLst/>
            <a:gdLst/>
            <a:ahLst/>
            <a:cxnLst/>
            <a:rect l="l" t="t" r="r" b="b"/>
            <a:pathLst>
              <a:path w="1569" h="2570" extrusionOk="0">
                <a:moveTo>
                  <a:pt x="1" y="1"/>
                </a:moveTo>
                <a:lnTo>
                  <a:pt x="1" y="2569"/>
                </a:lnTo>
                <a:lnTo>
                  <a:pt x="1568" y="2569"/>
                </a:lnTo>
                <a:lnTo>
                  <a:pt x="15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3" name="Google Shape;1813;p67"/>
          <p:cNvSpPr/>
          <p:nvPr/>
        </p:nvSpPr>
        <p:spPr>
          <a:xfrm>
            <a:off x="2214584" y="2241257"/>
            <a:ext cx="29132" cy="47700"/>
          </a:xfrm>
          <a:custGeom>
            <a:avLst/>
            <a:gdLst/>
            <a:ahLst/>
            <a:cxnLst/>
            <a:rect l="l" t="t" r="r" b="b"/>
            <a:pathLst>
              <a:path w="1569" h="2569" extrusionOk="0">
                <a:moveTo>
                  <a:pt x="1" y="0"/>
                </a:moveTo>
                <a:lnTo>
                  <a:pt x="1" y="2569"/>
                </a:lnTo>
                <a:lnTo>
                  <a:pt x="1568" y="2569"/>
                </a:lnTo>
                <a:lnTo>
                  <a:pt x="15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67"/>
          <p:cNvSpPr/>
          <p:nvPr/>
        </p:nvSpPr>
        <p:spPr>
          <a:xfrm>
            <a:off x="2247411" y="2292040"/>
            <a:ext cx="29132" cy="47718"/>
          </a:xfrm>
          <a:custGeom>
            <a:avLst/>
            <a:gdLst/>
            <a:ahLst/>
            <a:cxnLst/>
            <a:rect l="l" t="t" r="r" b="b"/>
            <a:pathLst>
              <a:path w="1569" h="2570" extrusionOk="0">
                <a:moveTo>
                  <a:pt x="0" y="1"/>
                </a:moveTo>
                <a:lnTo>
                  <a:pt x="0" y="2569"/>
                </a:lnTo>
                <a:lnTo>
                  <a:pt x="1568" y="2569"/>
                </a:lnTo>
                <a:lnTo>
                  <a:pt x="15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67"/>
          <p:cNvSpPr/>
          <p:nvPr/>
        </p:nvSpPr>
        <p:spPr>
          <a:xfrm>
            <a:off x="2247411" y="2241257"/>
            <a:ext cx="29132" cy="47700"/>
          </a:xfrm>
          <a:custGeom>
            <a:avLst/>
            <a:gdLst/>
            <a:ahLst/>
            <a:cxnLst/>
            <a:rect l="l" t="t" r="r" b="b"/>
            <a:pathLst>
              <a:path w="1569" h="2569" extrusionOk="0">
                <a:moveTo>
                  <a:pt x="0" y="0"/>
                </a:moveTo>
                <a:lnTo>
                  <a:pt x="0" y="2569"/>
                </a:lnTo>
                <a:lnTo>
                  <a:pt x="1568" y="2569"/>
                </a:lnTo>
                <a:lnTo>
                  <a:pt x="15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67"/>
          <p:cNvSpPr/>
          <p:nvPr/>
        </p:nvSpPr>
        <p:spPr>
          <a:xfrm>
            <a:off x="2113633" y="2292040"/>
            <a:ext cx="29132" cy="47718"/>
          </a:xfrm>
          <a:custGeom>
            <a:avLst/>
            <a:gdLst/>
            <a:ahLst/>
            <a:cxnLst/>
            <a:rect l="l" t="t" r="r" b="b"/>
            <a:pathLst>
              <a:path w="1569" h="2570" extrusionOk="0">
                <a:moveTo>
                  <a:pt x="0" y="1"/>
                </a:moveTo>
                <a:lnTo>
                  <a:pt x="0" y="2569"/>
                </a:lnTo>
                <a:lnTo>
                  <a:pt x="1568" y="2569"/>
                </a:lnTo>
                <a:lnTo>
                  <a:pt x="15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p67"/>
          <p:cNvSpPr/>
          <p:nvPr/>
        </p:nvSpPr>
        <p:spPr>
          <a:xfrm>
            <a:off x="2113633" y="2241257"/>
            <a:ext cx="29132" cy="47700"/>
          </a:xfrm>
          <a:custGeom>
            <a:avLst/>
            <a:gdLst/>
            <a:ahLst/>
            <a:cxnLst/>
            <a:rect l="l" t="t" r="r" b="b"/>
            <a:pathLst>
              <a:path w="1569" h="2569" extrusionOk="0">
                <a:moveTo>
                  <a:pt x="0" y="0"/>
                </a:moveTo>
                <a:lnTo>
                  <a:pt x="0" y="2569"/>
                </a:lnTo>
                <a:lnTo>
                  <a:pt x="1568" y="2569"/>
                </a:lnTo>
                <a:lnTo>
                  <a:pt x="15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67"/>
          <p:cNvSpPr/>
          <p:nvPr/>
        </p:nvSpPr>
        <p:spPr>
          <a:xfrm>
            <a:off x="2145829" y="2292040"/>
            <a:ext cx="29764" cy="47718"/>
          </a:xfrm>
          <a:custGeom>
            <a:avLst/>
            <a:gdLst/>
            <a:ahLst/>
            <a:cxnLst/>
            <a:rect l="l" t="t" r="r" b="b"/>
            <a:pathLst>
              <a:path w="1603" h="2570" extrusionOk="0">
                <a:moveTo>
                  <a:pt x="1" y="1"/>
                </a:moveTo>
                <a:lnTo>
                  <a:pt x="1" y="2569"/>
                </a:lnTo>
                <a:lnTo>
                  <a:pt x="1602" y="2569"/>
                </a:lnTo>
                <a:lnTo>
                  <a:pt x="160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9" name="Google Shape;1819;p67"/>
          <p:cNvSpPr/>
          <p:nvPr/>
        </p:nvSpPr>
        <p:spPr>
          <a:xfrm>
            <a:off x="2145829" y="2241257"/>
            <a:ext cx="29764" cy="47700"/>
          </a:xfrm>
          <a:custGeom>
            <a:avLst/>
            <a:gdLst/>
            <a:ahLst/>
            <a:cxnLst/>
            <a:rect l="l" t="t" r="r" b="b"/>
            <a:pathLst>
              <a:path w="1603" h="2569" extrusionOk="0">
                <a:moveTo>
                  <a:pt x="1" y="0"/>
                </a:moveTo>
                <a:lnTo>
                  <a:pt x="1" y="2569"/>
                </a:lnTo>
                <a:lnTo>
                  <a:pt x="1602" y="2569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0" name="Google Shape;1820;p67"/>
          <p:cNvSpPr/>
          <p:nvPr/>
        </p:nvSpPr>
        <p:spPr>
          <a:xfrm>
            <a:off x="1801476" y="2345923"/>
            <a:ext cx="558065" cy="30989"/>
          </a:xfrm>
          <a:custGeom>
            <a:avLst/>
            <a:gdLst/>
            <a:ahLst/>
            <a:cxnLst/>
            <a:rect l="l" t="t" r="r" b="b"/>
            <a:pathLst>
              <a:path w="30056" h="1669" extrusionOk="0">
                <a:moveTo>
                  <a:pt x="2135" y="1"/>
                </a:moveTo>
                <a:lnTo>
                  <a:pt x="0" y="1668"/>
                </a:lnTo>
                <a:lnTo>
                  <a:pt x="30055" y="1668"/>
                </a:lnTo>
                <a:lnTo>
                  <a:pt x="29755" y="1435"/>
                </a:lnTo>
                <a:lnTo>
                  <a:pt x="2788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1" name="Google Shape;1821;p67"/>
          <p:cNvSpPr/>
          <p:nvPr/>
        </p:nvSpPr>
        <p:spPr>
          <a:xfrm>
            <a:off x="1795274" y="2366979"/>
            <a:ext cx="564266" cy="14260"/>
          </a:xfrm>
          <a:custGeom>
            <a:avLst/>
            <a:gdLst/>
            <a:ahLst/>
            <a:cxnLst/>
            <a:rect l="l" t="t" r="r" b="b"/>
            <a:pathLst>
              <a:path w="30390" h="768" extrusionOk="0">
                <a:moveTo>
                  <a:pt x="1" y="1"/>
                </a:moveTo>
                <a:lnTo>
                  <a:pt x="1" y="768"/>
                </a:lnTo>
                <a:lnTo>
                  <a:pt x="30389" y="768"/>
                </a:lnTo>
                <a:lnTo>
                  <a:pt x="30389" y="1"/>
                </a:ln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2" name="Google Shape;1822;p67"/>
          <p:cNvSpPr/>
          <p:nvPr/>
        </p:nvSpPr>
        <p:spPr>
          <a:xfrm>
            <a:off x="1795274" y="2366979"/>
            <a:ext cx="564266" cy="14260"/>
          </a:xfrm>
          <a:custGeom>
            <a:avLst/>
            <a:gdLst/>
            <a:ahLst/>
            <a:cxnLst/>
            <a:rect l="l" t="t" r="r" b="b"/>
            <a:pathLst>
              <a:path w="30390" h="768" extrusionOk="0">
                <a:moveTo>
                  <a:pt x="1" y="1"/>
                </a:moveTo>
                <a:lnTo>
                  <a:pt x="1" y="768"/>
                </a:lnTo>
                <a:lnTo>
                  <a:pt x="30389" y="768"/>
                </a:lnTo>
                <a:lnTo>
                  <a:pt x="3038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3" name="Google Shape;1823;p67"/>
          <p:cNvSpPr/>
          <p:nvPr/>
        </p:nvSpPr>
        <p:spPr>
          <a:xfrm>
            <a:off x="1808903" y="2583754"/>
            <a:ext cx="546906" cy="5589"/>
          </a:xfrm>
          <a:custGeom>
            <a:avLst/>
            <a:gdLst/>
            <a:ahLst/>
            <a:cxnLst/>
            <a:rect l="l" t="t" r="r" b="b"/>
            <a:pathLst>
              <a:path w="29455" h="301" extrusionOk="0">
                <a:moveTo>
                  <a:pt x="401" y="1"/>
                </a:moveTo>
                <a:lnTo>
                  <a:pt x="1" y="301"/>
                </a:lnTo>
                <a:lnTo>
                  <a:pt x="29455" y="301"/>
                </a:lnTo>
                <a:lnTo>
                  <a:pt x="2905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67"/>
          <p:cNvSpPr/>
          <p:nvPr/>
        </p:nvSpPr>
        <p:spPr>
          <a:xfrm>
            <a:off x="2792442" y="583218"/>
            <a:ext cx="616905" cy="616905"/>
          </a:xfrm>
          <a:custGeom>
            <a:avLst/>
            <a:gdLst/>
            <a:ahLst/>
            <a:cxnLst/>
            <a:rect l="l" t="t" r="r" b="b"/>
            <a:pathLst>
              <a:path w="33225" h="33225" extrusionOk="0">
                <a:moveTo>
                  <a:pt x="16653" y="1"/>
                </a:moveTo>
                <a:cubicBezTo>
                  <a:pt x="14899" y="1"/>
                  <a:pt x="13141" y="274"/>
                  <a:pt x="11476" y="802"/>
                </a:cubicBezTo>
                <a:cubicBezTo>
                  <a:pt x="11187" y="866"/>
                  <a:pt x="11237" y="1237"/>
                  <a:pt x="11508" y="1237"/>
                </a:cubicBezTo>
                <a:cubicBezTo>
                  <a:pt x="11519" y="1237"/>
                  <a:pt x="11530" y="1236"/>
                  <a:pt x="11542" y="1235"/>
                </a:cubicBezTo>
                <a:lnTo>
                  <a:pt x="11609" y="1202"/>
                </a:lnTo>
                <a:cubicBezTo>
                  <a:pt x="13247" y="674"/>
                  <a:pt x="14954" y="401"/>
                  <a:pt x="16653" y="401"/>
                </a:cubicBezTo>
                <a:cubicBezTo>
                  <a:pt x="16996" y="401"/>
                  <a:pt x="17339" y="412"/>
                  <a:pt x="17680" y="435"/>
                </a:cubicBezTo>
                <a:cubicBezTo>
                  <a:pt x="17698" y="439"/>
                  <a:pt x="17715" y="441"/>
                  <a:pt x="17732" y="441"/>
                </a:cubicBezTo>
                <a:cubicBezTo>
                  <a:pt x="17839" y="441"/>
                  <a:pt x="17914" y="354"/>
                  <a:pt x="17914" y="268"/>
                </a:cubicBezTo>
                <a:cubicBezTo>
                  <a:pt x="17914" y="134"/>
                  <a:pt x="17847" y="34"/>
                  <a:pt x="17713" y="34"/>
                </a:cubicBezTo>
                <a:cubicBezTo>
                  <a:pt x="17361" y="12"/>
                  <a:pt x="17007" y="1"/>
                  <a:pt x="16653" y="1"/>
                </a:cubicBezTo>
                <a:close/>
                <a:moveTo>
                  <a:pt x="21782" y="860"/>
                </a:moveTo>
                <a:cubicBezTo>
                  <a:pt x="21683" y="860"/>
                  <a:pt x="21610" y="919"/>
                  <a:pt x="21583" y="1002"/>
                </a:cubicBezTo>
                <a:cubicBezTo>
                  <a:pt x="21549" y="1102"/>
                  <a:pt x="21583" y="1235"/>
                  <a:pt x="21716" y="1269"/>
                </a:cubicBezTo>
                <a:cubicBezTo>
                  <a:pt x="21983" y="1369"/>
                  <a:pt x="22217" y="1435"/>
                  <a:pt x="22483" y="1535"/>
                </a:cubicBezTo>
                <a:cubicBezTo>
                  <a:pt x="22500" y="1552"/>
                  <a:pt x="22517" y="1560"/>
                  <a:pt x="22529" y="1560"/>
                </a:cubicBezTo>
                <a:cubicBezTo>
                  <a:pt x="22542" y="1560"/>
                  <a:pt x="22550" y="1552"/>
                  <a:pt x="22550" y="1535"/>
                </a:cubicBezTo>
                <a:lnTo>
                  <a:pt x="22550" y="1569"/>
                </a:lnTo>
                <a:cubicBezTo>
                  <a:pt x="22572" y="1573"/>
                  <a:pt x="22592" y="1576"/>
                  <a:pt x="22611" y="1576"/>
                </a:cubicBezTo>
                <a:cubicBezTo>
                  <a:pt x="22858" y="1576"/>
                  <a:pt x="22898" y="1199"/>
                  <a:pt x="22650" y="1168"/>
                </a:cubicBezTo>
                <a:cubicBezTo>
                  <a:pt x="22383" y="1068"/>
                  <a:pt x="22117" y="968"/>
                  <a:pt x="21850" y="868"/>
                </a:cubicBezTo>
                <a:cubicBezTo>
                  <a:pt x="21826" y="862"/>
                  <a:pt x="21803" y="860"/>
                  <a:pt x="21782" y="860"/>
                </a:cubicBezTo>
                <a:close/>
                <a:moveTo>
                  <a:pt x="10335" y="1260"/>
                </a:moveTo>
                <a:cubicBezTo>
                  <a:pt x="10316" y="1260"/>
                  <a:pt x="10296" y="1263"/>
                  <a:pt x="10275" y="1269"/>
                </a:cubicBezTo>
                <a:cubicBezTo>
                  <a:pt x="9608" y="1535"/>
                  <a:pt x="9007" y="1836"/>
                  <a:pt x="8373" y="2203"/>
                </a:cubicBezTo>
                <a:cubicBezTo>
                  <a:pt x="8273" y="2236"/>
                  <a:pt x="8240" y="2369"/>
                  <a:pt x="8307" y="2469"/>
                </a:cubicBezTo>
                <a:cubicBezTo>
                  <a:pt x="8340" y="2536"/>
                  <a:pt x="8407" y="2569"/>
                  <a:pt x="8473" y="2569"/>
                </a:cubicBezTo>
                <a:cubicBezTo>
                  <a:pt x="8507" y="2569"/>
                  <a:pt x="8540" y="2569"/>
                  <a:pt x="8574" y="2536"/>
                </a:cubicBezTo>
                <a:cubicBezTo>
                  <a:pt x="9174" y="2203"/>
                  <a:pt x="9808" y="1902"/>
                  <a:pt x="10442" y="1635"/>
                </a:cubicBezTo>
                <a:cubicBezTo>
                  <a:pt x="10624" y="1544"/>
                  <a:pt x="10530" y="1260"/>
                  <a:pt x="10335" y="1260"/>
                </a:cubicBezTo>
                <a:close/>
                <a:moveTo>
                  <a:pt x="27825" y="4454"/>
                </a:moveTo>
                <a:cubicBezTo>
                  <a:pt x="27771" y="4454"/>
                  <a:pt x="27721" y="4471"/>
                  <a:pt x="27687" y="4504"/>
                </a:cubicBezTo>
                <a:cubicBezTo>
                  <a:pt x="27587" y="4604"/>
                  <a:pt x="27587" y="4738"/>
                  <a:pt x="27687" y="4804"/>
                </a:cubicBezTo>
                <a:cubicBezTo>
                  <a:pt x="28188" y="5271"/>
                  <a:pt x="28655" y="5772"/>
                  <a:pt x="29088" y="6305"/>
                </a:cubicBezTo>
                <a:cubicBezTo>
                  <a:pt x="29122" y="6339"/>
                  <a:pt x="29188" y="6372"/>
                  <a:pt x="29255" y="6372"/>
                </a:cubicBezTo>
                <a:cubicBezTo>
                  <a:pt x="29288" y="6372"/>
                  <a:pt x="29355" y="6372"/>
                  <a:pt x="29388" y="6339"/>
                </a:cubicBezTo>
                <a:cubicBezTo>
                  <a:pt x="29488" y="6272"/>
                  <a:pt x="29488" y="6139"/>
                  <a:pt x="29422" y="6039"/>
                </a:cubicBezTo>
                <a:cubicBezTo>
                  <a:pt x="28955" y="5505"/>
                  <a:pt x="28488" y="5005"/>
                  <a:pt x="27987" y="4504"/>
                </a:cubicBezTo>
                <a:cubicBezTo>
                  <a:pt x="27937" y="4471"/>
                  <a:pt x="27879" y="4454"/>
                  <a:pt x="27825" y="4454"/>
                </a:cubicBezTo>
                <a:close/>
                <a:moveTo>
                  <a:pt x="3749" y="6201"/>
                </a:moveTo>
                <a:cubicBezTo>
                  <a:pt x="3697" y="6201"/>
                  <a:pt x="3645" y="6222"/>
                  <a:pt x="3603" y="6272"/>
                </a:cubicBezTo>
                <a:cubicBezTo>
                  <a:pt x="3437" y="6506"/>
                  <a:pt x="3270" y="6739"/>
                  <a:pt x="3103" y="6973"/>
                </a:cubicBezTo>
                <a:cubicBezTo>
                  <a:pt x="3003" y="7039"/>
                  <a:pt x="3036" y="7173"/>
                  <a:pt x="3136" y="7239"/>
                </a:cubicBezTo>
                <a:cubicBezTo>
                  <a:pt x="3170" y="7273"/>
                  <a:pt x="3203" y="7273"/>
                  <a:pt x="3270" y="7273"/>
                </a:cubicBezTo>
                <a:cubicBezTo>
                  <a:pt x="3288" y="7282"/>
                  <a:pt x="3306" y="7286"/>
                  <a:pt x="3323" y="7286"/>
                </a:cubicBezTo>
                <a:cubicBezTo>
                  <a:pt x="3370" y="7286"/>
                  <a:pt x="3412" y="7255"/>
                  <a:pt x="3437" y="7206"/>
                </a:cubicBezTo>
                <a:cubicBezTo>
                  <a:pt x="3603" y="6973"/>
                  <a:pt x="3770" y="6772"/>
                  <a:pt x="3937" y="6539"/>
                </a:cubicBezTo>
                <a:cubicBezTo>
                  <a:pt x="4062" y="6389"/>
                  <a:pt x="3906" y="6201"/>
                  <a:pt x="3749" y="6201"/>
                </a:cubicBezTo>
                <a:close/>
                <a:moveTo>
                  <a:pt x="30009" y="6943"/>
                </a:moveTo>
                <a:cubicBezTo>
                  <a:pt x="29853" y="6943"/>
                  <a:pt x="29704" y="7108"/>
                  <a:pt x="29822" y="7273"/>
                </a:cubicBezTo>
                <a:cubicBezTo>
                  <a:pt x="31023" y="8974"/>
                  <a:pt x="31890" y="10875"/>
                  <a:pt x="32357" y="12877"/>
                </a:cubicBezTo>
                <a:cubicBezTo>
                  <a:pt x="32391" y="12977"/>
                  <a:pt x="32457" y="13044"/>
                  <a:pt x="32557" y="13044"/>
                </a:cubicBezTo>
                <a:lnTo>
                  <a:pt x="32624" y="13044"/>
                </a:lnTo>
                <a:cubicBezTo>
                  <a:pt x="32724" y="13010"/>
                  <a:pt x="32791" y="12877"/>
                  <a:pt x="32757" y="12777"/>
                </a:cubicBezTo>
                <a:cubicBezTo>
                  <a:pt x="32290" y="10709"/>
                  <a:pt x="31390" y="8774"/>
                  <a:pt x="30189" y="7039"/>
                </a:cubicBezTo>
                <a:cubicBezTo>
                  <a:pt x="30140" y="6971"/>
                  <a:pt x="30074" y="6943"/>
                  <a:pt x="30009" y="6943"/>
                </a:cubicBezTo>
                <a:close/>
                <a:moveTo>
                  <a:pt x="1294" y="10563"/>
                </a:moveTo>
                <a:cubicBezTo>
                  <a:pt x="1211" y="10563"/>
                  <a:pt x="1127" y="10607"/>
                  <a:pt x="1102" y="10709"/>
                </a:cubicBezTo>
                <a:cubicBezTo>
                  <a:pt x="368" y="12577"/>
                  <a:pt x="1" y="14578"/>
                  <a:pt x="1" y="16613"/>
                </a:cubicBezTo>
                <a:lnTo>
                  <a:pt x="1" y="16880"/>
                </a:lnTo>
                <a:cubicBezTo>
                  <a:pt x="1" y="16980"/>
                  <a:pt x="67" y="17080"/>
                  <a:pt x="201" y="17080"/>
                </a:cubicBezTo>
                <a:cubicBezTo>
                  <a:pt x="301" y="17080"/>
                  <a:pt x="401" y="16980"/>
                  <a:pt x="401" y="16880"/>
                </a:cubicBezTo>
                <a:lnTo>
                  <a:pt x="401" y="16646"/>
                </a:lnTo>
                <a:cubicBezTo>
                  <a:pt x="401" y="14645"/>
                  <a:pt x="768" y="12677"/>
                  <a:pt x="1502" y="10842"/>
                </a:cubicBezTo>
                <a:cubicBezTo>
                  <a:pt x="1535" y="10742"/>
                  <a:pt x="1468" y="10609"/>
                  <a:pt x="1368" y="10575"/>
                </a:cubicBezTo>
                <a:cubicBezTo>
                  <a:pt x="1345" y="10567"/>
                  <a:pt x="1319" y="10563"/>
                  <a:pt x="1294" y="10563"/>
                </a:cubicBezTo>
                <a:close/>
                <a:moveTo>
                  <a:pt x="33024" y="16746"/>
                </a:moveTo>
                <a:cubicBezTo>
                  <a:pt x="32924" y="16746"/>
                  <a:pt x="32824" y="16846"/>
                  <a:pt x="32824" y="16946"/>
                </a:cubicBezTo>
                <a:cubicBezTo>
                  <a:pt x="32824" y="17247"/>
                  <a:pt x="32791" y="17513"/>
                  <a:pt x="32791" y="17780"/>
                </a:cubicBezTo>
                <a:cubicBezTo>
                  <a:pt x="32757" y="17914"/>
                  <a:pt x="32858" y="18014"/>
                  <a:pt x="32958" y="18014"/>
                </a:cubicBezTo>
                <a:cubicBezTo>
                  <a:pt x="33091" y="18014"/>
                  <a:pt x="33191" y="17914"/>
                  <a:pt x="33191" y="17780"/>
                </a:cubicBezTo>
                <a:cubicBezTo>
                  <a:pt x="33224" y="17513"/>
                  <a:pt x="33224" y="17247"/>
                  <a:pt x="33224" y="16946"/>
                </a:cubicBezTo>
                <a:cubicBezTo>
                  <a:pt x="33224" y="16846"/>
                  <a:pt x="33158" y="16746"/>
                  <a:pt x="33024" y="16746"/>
                </a:cubicBezTo>
                <a:close/>
                <a:moveTo>
                  <a:pt x="286" y="17907"/>
                </a:moveTo>
                <a:cubicBezTo>
                  <a:pt x="269" y="17907"/>
                  <a:pt x="252" y="17909"/>
                  <a:pt x="234" y="17914"/>
                </a:cubicBezTo>
                <a:cubicBezTo>
                  <a:pt x="134" y="17914"/>
                  <a:pt x="34" y="18014"/>
                  <a:pt x="67" y="18147"/>
                </a:cubicBezTo>
                <a:cubicBezTo>
                  <a:pt x="134" y="18848"/>
                  <a:pt x="234" y="19515"/>
                  <a:pt x="368" y="20215"/>
                </a:cubicBezTo>
                <a:cubicBezTo>
                  <a:pt x="401" y="20315"/>
                  <a:pt x="501" y="20382"/>
                  <a:pt x="601" y="20382"/>
                </a:cubicBezTo>
                <a:lnTo>
                  <a:pt x="635" y="20382"/>
                </a:lnTo>
                <a:cubicBezTo>
                  <a:pt x="735" y="20349"/>
                  <a:pt x="801" y="20249"/>
                  <a:pt x="801" y="20115"/>
                </a:cubicBezTo>
                <a:cubicBezTo>
                  <a:pt x="635" y="19448"/>
                  <a:pt x="534" y="18781"/>
                  <a:pt x="468" y="18081"/>
                </a:cubicBezTo>
                <a:cubicBezTo>
                  <a:pt x="468" y="17994"/>
                  <a:pt x="393" y="17907"/>
                  <a:pt x="286" y="17907"/>
                </a:cubicBezTo>
                <a:close/>
                <a:moveTo>
                  <a:pt x="31811" y="22571"/>
                </a:moveTo>
                <a:cubicBezTo>
                  <a:pt x="31730" y="22571"/>
                  <a:pt x="31648" y="22609"/>
                  <a:pt x="31623" y="22684"/>
                </a:cubicBezTo>
                <a:cubicBezTo>
                  <a:pt x="31356" y="23318"/>
                  <a:pt x="31090" y="23951"/>
                  <a:pt x="30756" y="24552"/>
                </a:cubicBezTo>
                <a:cubicBezTo>
                  <a:pt x="30656" y="24685"/>
                  <a:pt x="30756" y="24852"/>
                  <a:pt x="30923" y="24852"/>
                </a:cubicBezTo>
                <a:cubicBezTo>
                  <a:pt x="30990" y="24852"/>
                  <a:pt x="31056" y="24819"/>
                  <a:pt x="31123" y="24752"/>
                </a:cubicBezTo>
                <a:cubicBezTo>
                  <a:pt x="31457" y="24152"/>
                  <a:pt x="31757" y="23518"/>
                  <a:pt x="32024" y="22851"/>
                </a:cubicBezTo>
                <a:cubicBezTo>
                  <a:pt x="32057" y="22751"/>
                  <a:pt x="31990" y="22617"/>
                  <a:pt x="31890" y="22584"/>
                </a:cubicBezTo>
                <a:cubicBezTo>
                  <a:pt x="31865" y="22575"/>
                  <a:pt x="31838" y="22571"/>
                  <a:pt x="31811" y="22571"/>
                </a:cubicBezTo>
                <a:close/>
                <a:moveTo>
                  <a:pt x="3063" y="25689"/>
                </a:moveTo>
                <a:cubicBezTo>
                  <a:pt x="2914" y="25689"/>
                  <a:pt x="2775" y="25854"/>
                  <a:pt x="2869" y="26020"/>
                </a:cubicBezTo>
                <a:cubicBezTo>
                  <a:pt x="3036" y="26253"/>
                  <a:pt x="3203" y="26487"/>
                  <a:pt x="3370" y="26687"/>
                </a:cubicBezTo>
                <a:cubicBezTo>
                  <a:pt x="3403" y="26753"/>
                  <a:pt x="3470" y="26787"/>
                  <a:pt x="3537" y="26787"/>
                </a:cubicBezTo>
                <a:lnTo>
                  <a:pt x="3537" y="26753"/>
                </a:lnTo>
                <a:lnTo>
                  <a:pt x="3670" y="26753"/>
                </a:lnTo>
                <a:cubicBezTo>
                  <a:pt x="3770" y="26687"/>
                  <a:pt x="3770" y="26553"/>
                  <a:pt x="3703" y="26453"/>
                </a:cubicBezTo>
                <a:cubicBezTo>
                  <a:pt x="3537" y="26220"/>
                  <a:pt x="3370" y="26020"/>
                  <a:pt x="3236" y="25786"/>
                </a:cubicBezTo>
                <a:cubicBezTo>
                  <a:pt x="3188" y="25718"/>
                  <a:pt x="3124" y="25689"/>
                  <a:pt x="3063" y="25689"/>
                </a:cubicBezTo>
                <a:close/>
                <a:moveTo>
                  <a:pt x="30262" y="25523"/>
                </a:moveTo>
                <a:cubicBezTo>
                  <a:pt x="30201" y="25523"/>
                  <a:pt x="30138" y="25551"/>
                  <a:pt x="30089" y="25619"/>
                </a:cubicBezTo>
                <a:cubicBezTo>
                  <a:pt x="28955" y="27320"/>
                  <a:pt x="27487" y="28822"/>
                  <a:pt x="25786" y="29989"/>
                </a:cubicBezTo>
                <a:cubicBezTo>
                  <a:pt x="25686" y="30056"/>
                  <a:pt x="25686" y="30189"/>
                  <a:pt x="25752" y="30256"/>
                </a:cubicBezTo>
                <a:cubicBezTo>
                  <a:pt x="25786" y="30323"/>
                  <a:pt x="25853" y="30356"/>
                  <a:pt x="25919" y="30356"/>
                </a:cubicBezTo>
                <a:cubicBezTo>
                  <a:pt x="25953" y="30323"/>
                  <a:pt x="25986" y="30323"/>
                  <a:pt x="26019" y="30289"/>
                </a:cubicBezTo>
                <a:cubicBezTo>
                  <a:pt x="27754" y="29088"/>
                  <a:pt x="29255" y="27587"/>
                  <a:pt x="30456" y="25853"/>
                </a:cubicBezTo>
                <a:cubicBezTo>
                  <a:pt x="30550" y="25688"/>
                  <a:pt x="30411" y="25523"/>
                  <a:pt x="30262" y="25523"/>
                </a:cubicBezTo>
                <a:close/>
                <a:moveTo>
                  <a:pt x="22205" y="31848"/>
                </a:moveTo>
                <a:cubicBezTo>
                  <a:pt x="22186" y="31848"/>
                  <a:pt x="22168" y="31851"/>
                  <a:pt x="22150" y="31857"/>
                </a:cubicBezTo>
                <a:cubicBezTo>
                  <a:pt x="21883" y="31957"/>
                  <a:pt x="21616" y="32057"/>
                  <a:pt x="21383" y="32124"/>
                </a:cubicBezTo>
                <a:cubicBezTo>
                  <a:pt x="21249" y="32157"/>
                  <a:pt x="21216" y="32291"/>
                  <a:pt x="21249" y="32391"/>
                </a:cubicBezTo>
                <a:cubicBezTo>
                  <a:pt x="21249" y="32458"/>
                  <a:pt x="21349" y="32524"/>
                  <a:pt x="21416" y="32524"/>
                </a:cubicBezTo>
                <a:lnTo>
                  <a:pt x="21483" y="32524"/>
                </a:lnTo>
                <a:cubicBezTo>
                  <a:pt x="21750" y="32458"/>
                  <a:pt x="22016" y="32357"/>
                  <a:pt x="22283" y="32257"/>
                </a:cubicBezTo>
                <a:cubicBezTo>
                  <a:pt x="22383" y="32224"/>
                  <a:pt x="22450" y="32091"/>
                  <a:pt x="22417" y="31991"/>
                </a:cubicBezTo>
                <a:cubicBezTo>
                  <a:pt x="22389" y="31908"/>
                  <a:pt x="22294" y="31848"/>
                  <a:pt x="22205" y="31848"/>
                </a:cubicBezTo>
                <a:close/>
                <a:moveTo>
                  <a:pt x="6454" y="29342"/>
                </a:moveTo>
                <a:cubicBezTo>
                  <a:pt x="6399" y="29342"/>
                  <a:pt x="6342" y="29367"/>
                  <a:pt x="6305" y="29422"/>
                </a:cubicBezTo>
                <a:cubicBezTo>
                  <a:pt x="6205" y="29522"/>
                  <a:pt x="6239" y="29655"/>
                  <a:pt x="6339" y="29722"/>
                </a:cubicBezTo>
                <a:cubicBezTo>
                  <a:pt x="7573" y="30690"/>
                  <a:pt x="8940" y="31490"/>
                  <a:pt x="10408" y="32057"/>
                </a:cubicBezTo>
                <a:cubicBezTo>
                  <a:pt x="10909" y="32257"/>
                  <a:pt x="11409" y="32458"/>
                  <a:pt x="11909" y="32591"/>
                </a:cubicBezTo>
                <a:lnTo>
                  <a:pt x="11976" y="32591"/>
                </a:lnTo>
                <a:lnTo>
                  <a:pt x="11976" y="32624"/>
                </a:lnTo>
                <a:cubicBezTo>
                  <a:pt x="11986" y="32626"/>
                  <a:pt x="11995" y="32626"/>
                  <a:pt x="12005" y="32626"/>
                </a:cubicBezTo>
                <a:cubicBezTo>
                  <a:pt x="12247" y="32626"/>
                  <a:pt x="12300" y="32223"/>
                  <a:pt x="12043" y="32191"/>
                </a:cubicBezTo>
                <a:cubicBezTo>
                  <a:pt x="11542" y="32057"/>
                  <a:pt x="11042" y="31890"/>
                  <a:pt x="10542" y="31690"/>
                </a:cubicBezTo>
                <a:cubicBezTo>
                  <a:pt x="9141" y="31123"/>
                  <a:pt x="7806" y="30323"/>
                  <a:pt x="6572" y="29389"/>
                </a:cubicBezTo>
                <a:cubicBezTo>
                  <a:pt x="6542" y="29359"/>
                  <a:pt x="6499" y="29342"/>
                  <a:pt x="6454" y="29342"/>
                </a:cubicBezTo>
                <a:close/>
                <a:moveTo>
                  <a:pt x="13183" y="32484"/>
                </a:moveTo>
                <a:cubicBezTo>
                  <a:pt x="12936" y="32484"/>
                  <a:pt x="12896" y="32860"/>
                  <a:pt x="13143" y="32891"/>
                </a:cubicBezTo>
                <a:cubicBezTo>
                  <a:pt x="13844" y="33058"/>
                  <a:pt x="14544" y="33158"/>
                  <a:pt x="15245" y="33225"/>
                </a:cubicBezTo>
                <a:lnTo>
                  <a:pt x="15278" y="33191"/>
                </a:lnTo>
                <a:cubicBezTo>
                  <a:pt x="15545" y="33191"/>
                  <a:pt x="15545" y="32791"/>
                  <a:pt x="15278" y="32791"/>
                </a:cubicBezTo>
                <a:cubicBezTo>
                  <a:pt x="14578" y="32724"/>
                  <a:pt x="13911" y="32624"/>
                  <a:pt x="13244" y="32491"/>
                </a:cubicBezTo>
                <a:cubicBezTo>
                  <a:pt x="13222" y="32486"/>
                  <a:pt x="13202" y="32484"/>
                  <a:pt x="13183" y="3248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67"/>
          <p:cNvSpPr/>
          <p:nvPr/>
        </p:nvSpPr>
        <p:spPr>
          <a:xfrm>
            <a:off x="1542589" y="534924"/>
            <a:ext cx="616887" cy="616887"/>
          </a:xfrm>
          <a:custGeom>
            <a:avLst/>
            <a:gdLst/>
            <a:ahLst/>
            <a:cxnLst/>
            <a:rect l="l" t="t" r="r" b="b"/>
            <a:pathLst>
              <a:path w="33224" h="33224" extrusionOk="0">
                <a:moveTo>
                  <a:pt x="20228" y="425"/>
                </a:moveTo>
                <a:cubicBezTo>
                  <a:pt x="20139" y="425"/>
                  <a:pt x="20048" y="490"/>
                  <a:pt x="20048" y="601"/>
                </a:cubicBezTo>
                <a:cubicBezTo>
                  <a:pt x="20014" y="701"/>
                  <a:pt x="20081" y="801"/>
                  <a:pt x="20181" y="834"/>
                </a:cubicBezTo>
                <a:cubicBezTo>
                  <a:pt x="20448" y="901"/>
                  <a:pt x="20715" y="967"/>
                  <a:pt x="20982" y="1034"/>
                </a:cubicBezTo>
                <a:lnTo>
                  <a:pt x="21048" y="1034"/>
                </a:lnTo>
                <a:cubicBezTo>
                  <a:pt x="21148" y="1034"/>
                  <a:pt x="21215" y="967"/>
                  <a:pt x="21249" y="901"/>
                </a:cubicBezTo>
                <a:cubicBezTo>
                  <a:pt x="21282" y="767"/>
                  <a:pt x="21215" y="667"/>
                  <a:pt x="21115" y="634"/>
                </a:cubicBezTo>
                <a:cubicBezTo>
                  <a:pt x="20815" y="567"/>
                  <a:pt x="20548" y="500"/>
                  <a:pt x="20281" y="434"/>
                </a:cubicBezTo>
                <a:cubicBezTo>
                  <a:pt x="20264" y="428"/>
                  <a:pt x="20246" y="425"/>
                  <a:pt x="20228" y="425"/>
                </a:cubicBezTo>
                <a:close/>
                <a:moveTo>
                  <a:pt x="16078" y="0"/>
                </a:moveTo>
                <a:cubicBezTo>
                  <a:pt x="13977" y="67"/>
                  <a:pt x="11909" y="534"/>
                  <a:pt x="9940" y="1401"/>
                </a:cubicBezTo>
                <a:cubicBezTo>
                  <a:pt x="9693" y="1432"/>
                  <a:pt x="9761" y="1808"/>
                  <a:pt x="9986" y="1808"/>
                </a:cubicBezTo>
                <a:cubicBezTo>
                  <a:pt x="10003" y="1808"/>
                  <a:pt x="10022" y="1806"/>
                  <a:pt x="10041" y="1801"/>
                </a:cubicBezTo>
                <a:cubicBezTo>
                  <a:pt x="10074" y="1801"/>
                  <a:pt x="10107" y="1768"/>
                  <a:pt x="10107" y="1768"/>
                </a:cubicBezTo>
                <a:cubicBezTo>
                  <a:pt x="12009" y="934"/>
                  <a:pt x="14043" y="500"/>
                  <a:pt x="16112" y="434"/>
                </a:cubicBezTo>
                <a:cubicBezTo>
                  <a:pt x="16212" y="434"/>
                  <a:pt x="16312" y="334"/>
                  <a:pt x="16312" y="200"/>
                </a:cubicBezTo>
                <a:cubicBezTo>
                  <a:pt x="16312" y="100"/>
                  <a:pt x="16212" y="0"/>
                  <a:pt x="16078" y="0"/>
                </a:cubicBezTo>
                <a:close/>
                <a:moveTo>
                  <a:pt x="8920" y="1939"/>
                </a:moveTo>
                <a:cubicBezTo>
                  <a:pt x="8885" y="1939"/>
                  <a:pt x="8846" y="1948"/>
                  <a:pt x="8806" y="1968"/>
                </a:cubicBezTo>
                <a:cubicBezTo>
                  <a:pt x="8206" y="2302"/>
                  <a:pt x="7605" y="2669"/>
                  <a:pt x="7005" y="3069"/>
                </a:cubicBezTo>
                <a:cubicBezTo>
                  <a:pt x="6938" y="3136"/>
                  <a:pt x="6905" y="3269"/>
                  <a:pt x="6972" y="3369"/>
                </a:cubicBezTo>
                <a:cubicBezTo>
                  <a:pt x="7005" y="3403"/>
                  <a:pt x="7072" y="3436"/>
                  <a:pt x="7138" y="3436"/>
                </a:cubicBezTo>
                <a:cubicBezTo>
                  <a:pt x="7172" y="3436"/>
                  <a:pt x="7239" y="3436"/>
                  <a:pt x="7272" y="3403"/>
                </a:cubicBezTo>
                <a:cubicBezTo>
                  <a:pt x="7839" y="3002"/>
                  <a:pt x="8406" y="2635"/>
                  <a:pt x="9006" y="2335"/>
                </a:cubicBezTo>
                <a:cubicBezTo>
                  <a:pt x="9233" y="2222"/>
                  <a:pt x="9123" y="1939"/>
                  <a:pt x="8920" y="1939"/>
                </a:cubicBezTo>
                <a:close/>
                <a:moveTo>
                  <a:pt x="26595" y="3420"/>
                </a:moveTo>
                <a:cubicBezTo>
                  <a:pt x="26441" y="3420"/>
                  <a:pt x="26327" y="3637"/>
                  <a:pt x="26486" y="3769"/>
                </a:cubicBezTo>
                <a:cubicBezTo>
                  <a:pt x="27019" y="4203"/>
                  <a:pt x="27553" y="4637"/>
                  <a:pt x="28020" y="5137"/>
                </a:cubicBezTo>
                <a:cubicBezTo>
                  <a:pt x="28053" y="5170"/>
                  <a:pt x="28120" y="5204"/>
                  <a:pt x="28153" y="5204"/>
                </a:cubicBezTo>
                <a:lnTo>
                  <a:pt x="28187" y="5170"/>
                </a:lnTo>
                <a:cubicBezTo>
                  <a:pt x="28220" y="5170"/>
                  <a:pt x="28287" y="5170"/>
                  <a:pt x="28320" y="5137"/>
                </a:cubicBezTo>
                <a:cubicBezTo>
                  <a:pt x="28387" y="5070"/>
                  <a:pt x="28387" y="4937"/>
                  <a:pt x="28320" y="4837"/>
                </a:cubicBezTo>
                <a:cubicBezTo>
                  <a:pt x="27820" y="4337"/>
                  <a:pt x="27286" y="3870"/>
                  <a:pt x="26719" y="3469"/>
                </a:cubicBezTo>
                <a:cubicBezTo>
                  <a:pt x="26678" y="3435"/>
                  <a:pt x="26635" y="3420"/>
                  <a:pt x="26595" y="3420"/>
                </a:cubicBezTo>
                <a:close/>
                <a:moveTo>
                  <a:pt x="2818" y="7523"/>
                </a:moveTo>
                <a:cubicBezTo>
                  <a:pt x="2762" y="7523"/>
                  <a:pt x="2707" y="7548"/>
                  <a:pt x="2669" y="7606"/>
                </a:cubicBezTo>
                <a:cubicBezTo>
                  <a:pt x="2502" y="7839"/>
                  <a:pt x="2368" y="8073"/>
                  <a:pt x="2235" y="8339"/>
                </a:cubicBezTo>
                <a:cubicBezTo>
                  <a:pt x="2168" y="8439"/>
                  <a:pt x="2202" y="8540"/>
                  <a:pt x="2302" y="8606"/>
                </a:cubicBezTo>
                <a:cubicBezTo>
                  <a:pt x="2335" y="8640"/>
                  <a:pt x="2368" y="8640"/>
                  <a:pt x="2402" y="8640"/>
                </a:cubicBezTo>
                <a:cubicBezTo>
                  <a:pt x="2468" y="8640"/>
                  <a:pt x="2569" y="8606"/>
                  <a:pt x="2602" y="8540"/>
                </a:cubicBezTo>
                <a:cubicBezTo>
                  <a:pt x="2702" y="8306"/>
                  <a:pt x="2869" y="8073"/>
                  <a:pt x="3002" y="7839"/>
                </a:cubicBezTo>
                <a:cubicBezTo>
                  <a:pt x="3097" y="7673"/>
                  <a:pt x="2955" y="7523"/>
                  <a:pt x="2818" y="7523"/>
                </a:cubicBezTo>
                <a:close/>
                <a:moveTo>
                  <a:pt x="29025" y="5687"/>
                </a:moveTo>
                <a:cubicBezTo>
                  <a:pt x="28971" y="5687"/>
                  <a:pt x="28921" y="5704"/>
                  <a:pt x="28887" y="5738"/>
                </a:cubicBezTo>
                <a:cubicBezTo>
                  <a:pt x="28787" y="5804"/>
                  <a:pt x="28787" y="5938"/>
                  <a:pt x="28854" y="6038"/>
                </a:cubicBezTo>
                <a:cubicBezTo>
                  <a:pt x="30222" y="7606"/>
                  <a:pt x="31256" y="9407"/>
                  <a:pt x="31923" y="11342"/>
                </a:cubicBezTo>
                <a:cubicBezTo>
                  <a:pt x="31956" y="11442"/>
                  <a:pt x="32023" y="11508"/>
                  <a:pt x="32123" y="11508"/>
                </a:cubicBezTo>
                <a:lnTo>
                  <a:pt x="32123" y="11475"/>
                </a:lnTo>
                <a:lnTo>
                  <a:pt x="32190" y="11475"/>
                </a:lnTo>
                <a:cubicBezTo>
                  <a:pt x="32290" y="11442"/>
                  <a:pt x="32356" y="11308"/>
                  <a:pt x="32323" y="11208"/>
                </a:cubicBezTo>
                <a:cubicBezTo>
                  <a:pt x="31623" y="9207"/>
                  <a:pt x="30555" y="7339"/>
                  <a:pt x="29188" y="5738"/>
                </a:cubicBezTo>
                <a:cubicBezTo>
                  <a:pt x="29138" y="5704"/>
                  <a:pt x="29079" y="5687"/>
                  <a:pt x="29025" y="5687"/>
                </a:cubicBezTo>
                <a:close/>
                <a:moveTo>
                  <a:pt x="32957" y="15144"/>
                </a:moveTo>
                <a:cubicBezTo>
                  <a:pt x="32823" y="15144"/>
                  <a:pt x="32757" y="15244"/>
                  <a:pt x="32757" y="15378"/>
                </a:cubicBezTo>
                <a:cubicBezTo>
                  <a:pt x="32790" y="15645"/>
                  <a:pt x="32790" y="15911"/>
                  <a:pt x="32790" y="16212"/>
                </a:cubicBezTo>
                <a:cubicBezTo>
                  <a:pt x="32790" y="16312"/>
                  <a:pt x="32890" y="16412"/>
                  <a:pt x="33024" y="16412"/>
                </a:cubicBezTo>
                <a:lnTo>
                  <a:pt x="33024" y="16378"/>
                </a:lnTo>
                <a:cubicBezTo>
                  <a:pt x="33124" y="16378"/>
                  <a:pt x="33224" y="16278"/>
                  <a:pt x="33224" y="16178"/>
                </a:cubicBezTo>
                <a:cubicBezTo>
                  <a:pt x="33224" y="15878"/>
                  <a:pt x="33190" y="15611"/>
                  <a:pt x="33190" y="15344"/>
                </a:cubicBezTo>
                <a:cubicBezTo>
                  <a:pt x="33157" y="15211"/>
                  <a:pt x="33057" y="15144"/>
                  <a:pt x="32957" y="15144"/>
                </a:cubicBezTo>
                <a:close/>
                <a:moveTo>
                  <a:pt x="800" y="12067"/>
                </a:moveTo>
                <a:cubicBezTo>
                  <a:pt x="701" y="12067"/>
                  <a:pt x="628" y="12126"/>
                  <a:pt x="600" y="12209"/>
                </a:cubicBezTo>
                <a:cubicBezTo>
                  <a:pt x="200" y="13643"/>
                  <a:pt x="0" y="15144"/>
                  <a:pt x="0" y="16645"/>
                </a:cubicBezTo>
                <a:lnTo>
                  <a:pt x="0" y="16879"/>
                </a:lnTo>
                <a:cubicBezTo>
                  <a:pt x="0" y="17413"/>
                  <a:pt x="33" y="17946"/>
                  <a:pt x="100" y="18480"/>
                </a:cubicBezTo>
                <a:cubicBezTo>
                  <a:pt x="100" y="18580"/>
                  <a:pt x="200" y="18680"/>
                  <a:pt x="300" y="18680"/>
                </a:cubicBezTo>
                <a:lnTo>
                  <a:pt x="334" y="18680"/>
                </a:lnTo>
                <a:cubicBezTo>
                  <a:pt x="434" y="18647"/>
                  <a:pt x="534" y="18547"/>
                  <a:pt x="500" y="18447"/>
                </a:cubicBezTo>
                <a:cubicBezTo>
                  <a:pt x="467" y="17913"/>
                  <a:pt x="434" y="17413"/>
                  <a:pt x="434" y="16879"/>
                </a:cubicBezTo>
                <a:lnTo>
                  <a:pt x="434" y="16645"/>
                </a:lnTo>
                <a:cubicBezTo>
                  <a:pt x="434" y="15178"/>
                  <a:pt x="600" y="13743"/>
                  <a:pt x="1001" y="12342"/>
                </a:cubicBezTo>
                <a:cubicBezTo>
                  <a:pt x="1034" y="12209"/>
                  <a:pt x="967" y="12109"/>
                  <a:pt x="867" y="12075"/>
                </a:cubicBezTo>
                <a:cubicBezTo>
                  <a:pt x="844" y="12069"/>
                  <a:pt x="821" y="12067"/>
                  <a:pt x="800" y="12067"/>
                </a:cubicBezTo>
                <a:close/>
                <a:moveTo>
                  <a:pt x="509" y="19480"/>
                </a:moveTo>
                <a:cubicBezTo>
                  <a:pt x="388" y="19480"/>
                  <a:pt x="262" y="19576"/>
                  <a:pt x="300" y="19748"/>
                </a:cubicBezTo>
                <a:cubicBezTo>
                  <a:pt x="434" y="20415"/>
                  <a:pt x="600" y="21115"/>
                  <a:pt x="801" y="21782"/>
                </a:cubicBezTo>
                <a:cubicBezTo>
                  <a:pt x="834" y="21882"/>
                  <a:pt x="934" y="21916"/>
                  <a:pt x="1001" y="21916"/>
                </a:cubicBezTo>
                <a:lnTo>
                  <a:pt x="1067" y="21916"/>
                </a:lnTo>
                <a:cubicBezTo>
                  <a:pt x="1201" y="21882"/>
                  <a:pt x="1268" y="21749"/>
                  <a:pt x="1234" y="21649"/>
                </a:cubicBezTo>
                <a:cubicBezTo>
                  <a:pt x="1001" y="21015"/>
                  <a:pt x="834" y="20348"/>
                  <a:pt x="701" y="19647"/>
                </a:cubicBezTo>
                <a:cubicBezTo>
                  <a:pt x="686" y="19533"/>
                  <a:pt x="599" y="19480"/>
                  <a:pt x="509" y="19480"/>
                </a:cubicBezTo>
                <a:close/>
                <a:moveTo>
                  <a:pt x="32003" y="22107"/>
                </a:moveTo>
                <a:cubicBezTo>
                  <a:pt x="31922" y="22107"/>
                  <a:pt x="31844" y="22167"/>
                  <a:pt x="31789" y="22249"/>
                </a:cubicBezTo>
                <a:cubicBezTo>
                  <a:pt x="31556" y="22883"/>
                  <a:pt x="31289" y="23517"/>
                  <a:pt x="30955" y="24117"/>
                </a:cubicBezTo>
                <a:cubicBezTo>
                  <a:pt x="30922" y="24217"/>
                  <a:pt x="30955" y="24351"/>
                  <a:pt x="31056" y="24418"/>
                </a:cubicBezTo>
                <a:lnTo>
                  <a:pt x="31156" y="24418"/>
                </a:lnTo>
                <a:cubicBezTo>
                  <a:pt x="31222" y="24418"/>
                  <a:pt x="31289" y="24384"/>
                  <a:pt x="31322" y="24317"/>
                </a:cubicBezTo>
                <a:cubicBezTo>
                  <a:pt x="31656" y="23684"/>
                  <a:pt x="31956" y="23050"/>
                  <a:pt x="32190" y="22383"/>
                </a:cubicBezTo>
                <a:cubicBezTo>
                  <a:pt x="32223" y="22283"/>
                  <a:pt x="32190" y="22149"/>
                  <a:pt x="32056" y="22116"/>
                </a:cubicBezTo>
                <a:cubicBezTo>
                  <a:pt x="32039" y="22110"/>
                  <a:pt x="32021" y="22107"/>
                  <a:pt x="32003" y="22107"/>
                </a:cubicBezTo>
                <a:close/>
                <a:moveTo>
                  <a:pt x="4015" y="26929"/>
                </a:moveTo>
                <a:cubicBezTo>
                  <a:pt x="3874" y="26929"/>
                  <a:pt x="3748" y="27117"/>
                  <a:pt x="3869" y="27286"/>
                </a:cubicBezTo>
                <a:cubicBezTo>
                  <a:pt x="4036" y="27486"/>
                  <a:pt x="4236" y="27687"/>
                  <a:pt x="4437" y="27920"/>
                </a:cubicBezTo>
                <a:cubicBezTo>
                  <a:pt x="4470" y="27953"/>
                  <a:pt x="4537" y="27987"/>
                  <a:pt x="4570" y="27987"/>
                </a:cubicBezTo>
                <a:lnTo>
                  <a:pt x="4570" y="27953"/>
                </a:lnTo>
                <a:cubicBezTo>
                  <a:pt x="4589" y="27963"/>
                  <a:pt x="4609" y="27967"/>
                  <a:pt x="4628" y="27967"/>
                </a:cubicBezTo>
                <a:cubicBezTo>
                  <a:pt x="4673" y="27967"/>
                  <a:pt x="4713" y="27944"/>
                  <a:pt x="4737" y="27920"/>
                </a:cubicBezTo>
                <a:cubicBezTo>
                  <a:pt x="4803" y="27820"/>
                  <a:pt x="4803" y="27720"/>
                  <a:pt x="4737" y="27620"/>
                </a:cubicBezTo>
                <a:cubicBezTo>
                  <a:pt x="4537" y="27420"/>
                  <a:pt x="4370" y="27220"/>
                  <a:pt x="4170" y="27019"/>
                </a:cubicBezTo>
                <a:cubicBezTo>
                  <a:pt x="4124" y="26956"/>
                  <a:pt x="4069" y="26929"/>
                  <a:pt x="4015" y="26929"/>
                </a:cubicBezTo>
                <a:close/>
                <a:moveTo>
                  <a:pt x="30513" y="25088"/>
                </a:moveTo>
                <a:cubicBezTo>
                  <a:pt x="30453" y="25088"/>
                  <a:pt x="30394" y="25116"/>
                  <a:pt x="30355" y="25185"/>
                </a:cubicBezTo>
                <a:cubicBezTo>
                  <a:pt x="29254" y="26919"/>
                  <a:pt x="27853" y="28454"/>
                  <a:pt x="26185" y="29688"/>
                </a:cubicBezTo>
                <a:cubicBezTo>
                  <a:pt x="26085" y="29755"/>
                  <a:pt x="26052" y="29888"/>
                  <a:pt x="26119" y="29988"/>
                </a:cubicBezTo>
                <a:cubicBezTo>
                  <a:pt x="26185" y="30022"/>
                  <a:pt x="26219" y="30055"/>
                  <a:pt x="26285" y="30055"/>
                </a:cubicBezTo>
                <a:cubicBezTo>
                  <a:pt x="26352" y="30055"/>
                  <a:pt x="26386" y="30055"/>
                  <a:pt x="26419" y="30022"/>
                </a:cubicBezTo>
                <a:cubicBezTo>
                  <a:pt x="28120" y="28754"/>
                  <a:pt x="29588" y="27220"/>
                  <a:pt x="30689" y="25418"/>
                </a:cubicBezTo>
                <a:cubicBezTo>
                  <a:pt x="30807" y="25253"/>
                  <a:pt x="30658" y="25088"/>
                  <a:pt x="30513" y="25088"/>
                </a:cubicBezTo>
                <a:close/>
                <a:moveTo>
                  <a:pt x="22638" y="31647"/>
                </a:moveTo>
                <a:cubicBezTo>
                  <a:pt x="22619" y="31647"/>
                  <a:pt x="22601" y="31650"/>
                  <a:pt x="22583" y="31656"/>
                </a:cubicBezTo>
                <a:cubicBezTo>
                  <a:pt x="22349" y="31789"/>
                  <a:pt x="22082" y="31856"/>
                  <a:pt x="21816" y="31956"/>
                </a:cubicBezTo>
                <a:cubicBezTo>
                  <a:pt x="21716" y="31990"/>
                  <a:pt x="21649" y="32123"/>
                  <a:pt x="21682" y="32223"/>
                </a:cubicBezTo>
                <a:cubicBezTo>
                  <a:pt x="21716" y="32290"/>
                  <a:pt x="21782" y="32357"/>
                  <a:pt x="21882" y="32357"/>
                </a:cubicBezTo>
                <a:lnTo>
                  <a:pt x="21949" y="32357"/>
                </a:lnTo>
                <a:cubicBezTo>
                  <a:pt x="22216" y="32256"/>
                  <a:pt x="22483" y="32156"/>
                  <a:pt x="22750" y="32056"/>
                </a:cubicBezTo>
                <a:cubicBezTo>
                  <a:pt x="22850" y="32023"/>
                  <a:pt x="22916" y="31890"/>
                  <a:pt x="22850" y="31789"/>
                </a:cubicBezTo>
                <a:cubicBezTo>
                  <a:pt x="22822" y="31707"/>
                  <a:pt x="22727" y="31647"/>
                  <a:pt x="22638" y="31647"/>
                </a:cubicBezTo>
                <a:close/>
                <a:moveTo>
                  <a:pt x="7769" y="30213"/>
                </a:moveTo>
                <a:cubicBezTo>
                  <a:pt x="7572" y="30213"/>
                  <a:pt x="7453" y="30485"/>
                  <a:pt x="7672" y="30622"/>
                </a:cubicBezTo>
                <a:cubicBezTo>
                  <a:pt x="9440" y="31756"/>
                  <a:pt x="11442" y="32557"/>
                  <a:pt x="13510" y="32924"/>
                </a:cubicBezTo>
                <a:lnTo>
                  <a:pt x="13543" y="32924"/>
                </a:lnTo>
                <a:cubicBezTo>
                  <a:pt x="13561" y="32930"/>
                  <a:pt x="13578" y="32932"/>
                  <a:pt x="13596" y="32932"/>
                </a:cubicBezTo>
                <a:cubicBezTo>
                  <a:pt x="13675" y="32932"/>
                  <a:pt x="13743" y="32873"/>
                  <a:pt x="13743" y="32790"/>
                </a:cubicBezTo>
                <a:cubicBezTo>
                  <a:pt x="13777" y="32657"/>
                  <a:pt x="13710" y="32557"/>
                  <a:pt x="13576" y="32523"/>
                </a:cubicBezTo>
                <a:cubicBezTo>
                  <a:pt x="11575" y="32156"/>
                  <a:pt x="9640" y="31389"/>
                  <a:pt x="7906" y="30255"/>
                </a:cubicBezTo>
                <a:cubicBezTo>
                  <a:pt x="7858" y="30225"/>
                  <a:pt x="7812" y="30213"/>
                  <a:pt x="7769" y="30213"/>
                </a:cubicBezTo>
                <a:close/>
                <a:moveTo>
                  <a:pt x="14776" y="32722"/>
                </a:moveTo>
                <a:cubicBezTo>
                  <a:pt x="14508" y="32722"/>
                  <a:pt x="14488" y="33092"/>
                  <a:pt x="14744" y="33124"/>
                </a:cubicBezTo>
                <a:cubicBezTo>
                  <a:pt x="15378" y="33191"/>
                  <a:pt x="15978" y="33224"/>
                  <a:pt x="16612" y="33224"/>
                </a:cubicBezTo>
                <a:lnTo>
                  <a:pt x="16879" y="33224"/>
                </a:lnTo>
                <a:cubicBezTo>
                  <a:pt x="16979" y="33224"/>
                  <a:pt x="17079" y="33124"/>
                  <a:pt x="17079" y="33024"/>
                </a:cubicBezTo>
                <a:cubicBezTo>
                  <a:pt x="17079" y="32908"/>
                  <a:pt x="17003" y="32817"/>
                  <a:pt x="16896" y="32817"/>
                </a:cubicBezTo>
                <a:cubicBezTo>
                  <a:pt x="16880" y="32817"/>
                  <a:pt x="16863" y="32819"/>
                  <a:pt x="16845" y="32824"/>
                </a:cubicBezTo>
                <a:lnTo>
                  <a:pt x="16612" y="32824"/>
                </a:lnTo>
                <a:cubicBezTo>
                  <a:pt x="16011" y="32824"/>
                  <a:pt x="15411" y="32790"/>
                  <a:pt x="14811" y="32724"/>
                </a:cubicBezTo>
                <a:cubicBezTo>
                  <a:pt x="14799" y="32722"/>
                  <a:pt x="14787" y="32722"/>
                  <a:pt x="14776" y="327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6" name="Google Shape;1826;p67"/>
          <p:cNvSpPr/>
          <p:nvPr/>
        </p:nvSpPr>
        <p:spPr>
          <a:xfrm>
            <a:off x="1554342" y="573507"/>
            <a:ext cx="593362" cy="539924"/>
          </a:xfrm>
          <a:custGeom>
            <a:avLst/>
            <a:gdLst/>
            <a:ahLst/>
            <a:cxnLst/>
            <a:rect l="l" t="t" r="r" b="b"/>
            <a:pathLst>
              <a:path w="31957" h="29079" extrusionOk="0">
                <a:moveTo>
                  <a:pt x="15963" y="0"/>
                </a:moveTo>
                <a:cubicBezTo>
                  <a:pt x="14856" y="0"/>
                  <a:pt x="13733" y="127"/>
                  <a:pt x="12610" y="391"/>
                </a:cubicBezTo>
                <a:cubicBezTo>
                  <a:pt x="4804" y="2259"/>
                  <a:pt x="1" y="10097"/>
                  <a:pt x="1835" y="17903"/>
                </a:cubicBezTo>
                <a:cubicBezTo>
                  <a:pt x="3432" y="24575"/>
                  <a:pt x="9392" y="29078"/>
                  <a:pt x="15965" y="29078"/>
                </a:cubicBezTo>
                <a:cubicBezTo>
                  <a:pt x="17081" y="29078"/>
                  <a:pt x="18215" y="28949"/>
                  <a:pt x="19348" y="28677"/>
                </a:cubicBezTo>
                <a:cubicBezTo>
                  <a:pt x="27154" y="26809"/>
                  <a:pt x="31957" y="18970"/>
                  <a:pt x="30122" y="11165"/>
                </a:cubicBezTo>
                <a:cubicBezTo>
                  <a:pt x="28523" y="4482"/>
                  <a:pt x="22547" y="0"/>
                  <a:pt x="15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67"/>
          <p:cNvSpPr/>
          <p:nvPr/>
        </p:nvSpPr>
        <p:spPr>
          <a:xfrm>
            <a:off x="1761834" y="759739"/>
            <a:ext cx="175296" cy="393315"/>
          </a:xfrm>
          <a:custGeom>
            <a:avLst/>
            <a:gdLst/>
            <a:ahLst/>
            <a:cxnLst/>
            <a:rect l="l" t="t" r="r" b="b"/>
            <a:pathLst>
              <a:path w="9441" h="21183" extrusionOk="0">
                <a:moveTo>
                  <a:pt x="4103" y="1"/>
                </a:moveTo>
                <a:lnTo>
                  <a:pt x="4103" y="19548"/>
                </a:lnTo>
                <a:lnTo>
                  <a:pt x="0" y="20349"/>
                </a:lnTo>
                <a:lnTo>
                  <a:pt x="0" y="21183"/>
                </a:lnTo>
                <a:lnTo>
                  <a:pt x="9441" y="21183"/>
                </a:lnTo>
                <a:lnTo>
                  <a:pt x="9441" y="20349"/>
                </a:lnTo>
                <a:lnTo>
                  <a:pt x="5338" y="19548"/>
                </a:lnTo>
                <a:lnTo>
                  <a:pt x="533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8" name="Google Shape;1828;p67"/>
          <p:cNvSpPr/>
          <p:nvPr/>
        </p:nvSpPr>
        <p:spPr>
          <a:xfrm>
            <a:off x="1716622" y="546064"/>
            <a:ext cx="265107" cy="475681"/>
          </a:xfrm>
          <a:custGeom>
            <a:avLst/>
            <a:gdLst/>
            <a:ahLst/>
            <a:cxnLst/>
            <a:rect l="l" t="t" r="r" b="b"/>
            <a:pathLst>
              <a:path w="14278" h="25619" extrusionOk="0">
                <a:moveTo>
                  <a:pt x="6138" y="1"/>
                </a:moveTo>
                <a:lnTo>
                  <a:pt x="6138" y="1602"/>
                </a:lnTo>
                <a:lnTo>
                  <a:pt x="1902" y="2135"/>
                </a:lnTo>
                <a:cubicBezTo>
                  <a:pt x="1301" y="3770"/>
                  <a:pt x="1635" y="5571"/>
                  <a:pt x="2736" y="6939"/>
                </a:cubicBezTo>
                <a:cubicBezTo>
                  <a:pt x="4570" y="9407"/>
                  <a:pt x="4937" y="11075"/>
                  <a:pt x="2469" y="14377"/>
                </a:cubicBezTo>
                <a:cubicBezTo>
                  <a:pt x="0" y="17646"/>
                  <a:pt x="2836" y="25619"/>
                  <a:pt x="2836" y="25619"/>
                </a:cubicBezTo>
                <a:lnTo>
                  <a:pt x="11442" y="25619"/>
                </a:lnTo>
                <a:cubicBezTo>
                  <a:pt x="11442" y="25619"/>
                  <a:pt x="14277" y="17646"/>
                  <a:pt x="11809" y="14377"/>
                </a:cubicBezTo>
                <a:cubicBezTo>
                  <a:pt x="9340" y="11108"/>
                  <a:pt x="9707" y="9407"/>
                  <a:pt x="11542" y="6939"/>
                </a:cubicBezTo>
                <a:cubicBezTo>
                  <a:pt x="12643" y="5571"/>
                  <a:pt x="12943" y="3737"/>
                  <a:pt x="12376" y="2135"/>
                </a:cubicBezTo>
                <a:lnTo>
                  <a:pt x="8140" y="1602"/>
                </a:lnTo>
                <a:lnTo>
                  <a:pt x="81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67"/>
          <p:cNvSpPr/>
          <p:nvPr/>
        </p:nvSpPr>
        <p:spPr>
          <a:xfrm>
            <a:off x="1736434" y="574547"/>
            <a:ext cx="226096" cy="471986"/>
          </a:xfrm>
          <a:custGeom>
            <a:avLst/>
            <a:gdLst/>
            <a:ahLst/>
            <a:cxnLst/>
            <a:rect l="l" t="t" r="r" b="b"/>
            <a:pathLst>
              <a:path w="12177" h="25420" extrusionOk="0">
                <a:moveTo>
                  <a:pt x="3870" y="1"/>
                </a:moveTo>
                <a:lnTo>
                  <a:pt x="2269" y="234"/>
                </a:lnTo>
                <a:cubicBezTo>
                  <a:pt x="2703" y="1969"/>
                  <a:pt x="2469" y="3837"/>
                  <a:pt x="1669" y="5438"/>
                </a:cubicBezTo>
                <a:cubicBezTo>
                  <a:pt x="2036" y="6272"/>
                  <a:pt x="3103" y="7440"/>
                  <a:pt x="3003" y="8974"/>
                </a:cubicBezTo>
                <a:cubicBezTo>
                  <a:pt x="2803" y="11576"/>
                  <a:pt x="568" y="12410"/>
                  <a:pt x="301" y="16046"/>
                </a:cubicBezTo>
                <a:cubicBezTo>
                  <a:pt x="1" y="20516"/>
                  <a:pt x="1502" y="25186"/>
                  <a:pt x="1502" y="25186"/>
                </a:cubicBezTo>
                <a:lnTo>
                  <a:pt x="5938" y="25419"/>
                </a:lnTo>
                <a:lnTo>
                  <a:pt x="6239" y="25419"/>
                </a:lnTo>
                <a:lnTo>
                  <a:pt x="10642" y="25186"/>
                </a:lnTo>
                <a:cubicBezTo>
                  <a:pt x="10642" y="25186"/>
                  <a:pt x="12176" y="20516"/>
                  <a:pt x="11876" y="16046"/>
                </a:cubicBezTo>
                <a:cubicBezTo>
                  <a:pt x="11609" y="12410"/>
                  <a:pt x="9374" y="11576"/>
                  <a:pt x="9174" y="8974"/>
                </a:cubicBezTo>
                <a:cubicBezTo>
                  <a:pt x="9041" y="7440"/>
                  <a:pt x="10108" y="6272"/>
                  <a:pt x="10508" y="5438"/>
                </a:cubicBezTo>
                <a:cubicBezTo>
                  <a:pt x="9674" y="3837"/>
                  <a:pt x="9441" y="1969"/>
                  <a:pt x="9875" y="234"/>
                </a:cubicBezTo>
                <a:lnTo>
                  <a:pt x="8307" y="1"/>
                </a:lnTo>
                <a:cubicBezTo>
                  <a:pt x="8307" y="1"/>
                  <a:pt x="7873" y="3237"/>
                  <a:pt x="6072" y="3403"/>
                </a:cubicBezTo>
                <a:cubicBezTo>
                  <a:pt x="4271" y="3237"/>
                  <a:pt x="3870" y="1"/>
                  <a:pt x="38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67"/>
          <p:cNvSpPr/>
          <p:nvPr/>
        </p:nvSpPr>
        <p:spPr>
          <a:xfrm>
            <a:off x="1748818" y="889266"/>
            <a:ext cx="331393" cy="214863"/>
          </a:xfrm>
          <a:custGeom>
            <a:avLst/>
            <a:gdLst/>
            <a:ahLst/>
            <a:cxnLst/>
            <a:rect l="l" t="t" r="r" b="b"/>
            <a:pathLst>
              <a:path w="17848" h="11572" extrusionOk="0">
                <a:moveTo>
                  <a:pt x="14630" y="1"/>
                </a:moveTo>
                <a:cubicBezTo>
                  <a:pt x="13001" y="1"/>
                  <a:pt x="11219" y="2961"/>
                  <a:pt x="10008" y="4566"/>
                </a:cubicBezTo>
                <a:cubicBezTo>
                  <a:pt x="8540" y="6468"/>
                  <a:pt x="4204" y="8936"/>
                  <a:pt x="4204" y="8936"/>
                </a:cubicBezTo>
                <a:cubicBezTo>
                  <a:pt x="4071" y="8969"/>
                  <a:pt x="234" y="9970"/>
                  <a:pt x="1" y="11571"/>
                </a:cubicBezTo>
                <a:lnTo>
                  <a:pt x="7940" y="11571"/>
                </a:lnTo>
                <a:cubicBezTo>
                  <a:pt x="7940" y="11571"/>
                  <a:pt x="10275" y="11571"/>
                  <a:pt x="10875" y="10437"/>
                </a:cubicBezTo>
                <a:cubicBezTo>
                  <a:pt x="11843" y="8703"/>
                  <a:pt x="14745" y="7402"/>
                  <a:pt x="14978" y="7402"/>
                </a:cubicBezTo>
                <a:cubicBezTo>
                  <a:pt x="14980" y="7402"/>
                  <a:pt x="14981" y="7402"/>
                  <a:pt x="14983" y="7402"/>
                </a:cubicBezTo>
                <a:cubicBezTo>
                  <a:pt x="15348" y="7402"/>
                  <a:pt x="15645" y="11571"/>
                  <a:pt x="15645" y="11571"/>
                </a:cubicBezTo>
                <a:lnTo>
                  <a:pt x="16446" y="11571"/>
                </a:lnTo>
                <a:lnTo>
                  <a:pt x="17847" y="6835"/>
                </a:lnTo>
                <a:cubicBezTo>
                  <a:pt x="17847" y="6835"/>
                  <a:pt x="17413" y="2365"/>
                  <a:pt x="15779" y="630"/>
                </a:cubicBezTo>
                <a:cubicBezTo>
                  <a:pt x="15712" y="530"/>
                  <a:pt x="15612" y="430"/>
                  <a:pt x="15512" y="330"/>
                </a:cubicBezTo>
                <a:cubicBezTo>
                  <a:pt x="15226" y="101"/>
                  <a:pt x="14931" y="1"/>
                  <a:pt x="1463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67"/>
          <p:cNvSpPr/>
          <p:nvPr/>
        </p:nvSpPr>
        <p:spPr>
          <a:xfrm>
            <a:off x="1826857" y="889266"/>
            <a:ext cx="215569" cy="167962"/>
          </a:xfrm>
          <a:custGeom>
            <a:avLst/>
            <a:gdLst/>
            <a:ahLst/>
            <a:cxnLst/>
            <a:rect l="l" t="t" r="r" b="b"/>
            <a:pathLst>
              <a:path w="11610" h="9046" extrusionOk="0">
                <a:moveTo>
                  <a:pt x="10429" y="1"/>
                </a:moveTo>
                <a:cubicBezTo>
                  <a:pt x="8806" y="1"/>
                  <a:pt x="7044" y="2961"/>
                  <a:pt x="5805" y="4566"/>
                </a:cubicBezTo>
                <a:cubicBezTo>
                  <a:pt x="4337" y="6468"/>
                  <a:pt x="1" y="8936"/>
                  <a:pt x="1" y="8936"/>
                </a:cubicBezTo>
                <a:lnTo>
                  <a:pt x="168" y="8969"/>
                </a:lnTo>
                <a:cubicBezTo>
                  <a:pt x="479" y="9018"/>
                  <a:pt x="848" y="9046"/>
                  <a:pt x="1252" y="9046"/>
                </a:cubicBezTo>
                <a:cubicBezTo>
                  <a:pt x="3053" y="9046"/>
                  <a:pt x="5552" y="8497"/>
                  <a:pt x="6806" y="6835"/>
                </a:cubicBezTo>
                <a:cubicBezTo>
                  <a:pt x="8574" y="4533"/>
                  <a:pt x="8941" y="1831"/>
                  <a:pt x="10709" y="1197"/>
                </a:cubicBezTo>
                <a:cubicBezTo>
                  <a:pt x="11042" y="1097"/>
                  <a:pt x="11376" y="897"/>
                  <a:pt x="11609" y="630"/>
                </a:cubicBezTo>
                <a:cubicBezTo>
                  <a:pt x="11509" y="530"/>
                  <a:pt x="11409" y="430"/>
                  <a:pt x="11309" y="330"/>
                </a:cubicBezTo>
                <a:cubicBezTo>
                  <a:pt x="11023" y="101"/>
                  <a:pt x="10729" y="1"/>
                  <a:pt x="1042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67"/>
          <p:cNvSpPr/>
          <p:nvPr/>
        </p:nvSpPr>
        <p:spPr>
          <a:xfrm>
            <a:off x="1834916" y="889266"/>
            <a:ext cx="331374" cy="214863"/>
          </a:xfrm>
          <a:custGeom>
            <a:avLst/>
            <a:gdLst/>
            <a:ahLst/>
            <a:cxnLst/>
            <a:rect l="l" t="t" r="r" b="b"/>
            <a:pathLst>
              <a:path w="17847" h="11572" extrusionOk="0">
                <a:moveTo>
                  <a:pt x="14632" y="1"/>
                </a:moveTo>
                <a:cubicBezTo>
                  <a:pt x="13009" y="1"/>
                  <a:pt x="11247" y="2961"/>
                  <a:pt x="10008" y="4566"/>
                </a:cubicBezTo>
                <a:cubicBezTo>
                  <a:pt x="8540" y="6468"/>
                  <a:pt x="4204" y="8936"/>
                  <a:pt x="4204" y="8936"/>
                </a:cubicBezTo>
                <a:cubicBezTo>
                  <a:pt x="4104" y="8969"/>
                  <a:pt x="234" y="9970"/>
                  <a:pt x="1" y="11571"/>
                </a:cubicBezTo>
                <a:lnTo>
                  <a:pt x="7940" y="11571"/>
                </a:lnTo>
                <a:cubicBezTo>
                  <a:pt x="7940" y="11571"/>
                  <a:pt x="10275" y="11571"/>
                  <a:pt x="10908" y="10437"/>
                </a:cubicBezTo>
                <a:cubicBezTo>
                  <a:pt x="11842" y="8703"/>
                  <a:pt x="14778" y="7402"/>
                  <a:pt x="15011" y="7402"/>
                </a:cubicBezTo>
                <a:cubicBezTo>
                  <a:pt x="15013" y="7402"/>
                  <a:pt x="15014" y="7402"/>
                  <a:pt x="15016" y="7402"/>
                </a:cubicBezTo>
                <a:cubicBezTo>
                  <a:pt x="15380" y="7402"/>
                  <a:pt x="15645" y="11571"/>
                  <a:pt x="15645" y="11571"/>
                </a:cubicBezTo>
                <a:lnTo>
                  <a:pt x="16446" y="11571"/>
                </a:lnTo>
                <a:lnTo>
                  <a:pt x="17847" y="6835"/>
                </a:lnTo>
                <a:cubicBezTo>
                  <a:pt x="17847" y="6835"/>
                  <a:pt x="17413" y="2365"/>
                  <a:pt x="15812" y="630"/>
                </a:cubicBezTo>
                <a:cubicBezTo>
                  <a:pt x="15712" y="530"/>
                  <a:pt x="15612" y="430"/>
                  <a:pt x="15512" y="330"/>
                </a:cubicBezTo>
                <a:cubicBezTo>
                  <a:pt x="15226" y="101"/>
                  <a:pt x="14931" y="1"/>
                  <a:pt x="1463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67"/>
          <p:cNvSpPr/>
          <p:nvPr/>
        </p:nvSpPr>
        <p:spPr>
          <a:xfrm>
            <a:off x="1912955" y="889266"/>
            <a:ext cx="215550" cy="167962"/>
          </a:xfrm>
          <a:custGeom>
            <a:avLst/>
            <a:gdLst/>
            <a:ahLst/>
            <a:cxnLst/>
            <a:rect l="l" t="t" r="r" b="b"/>
            <a:pathLst>
              <a:path w="11609" h="9046" extrusionOk="0">
                <a:moveTo>
                  <a:pt x="10429" y="1"/>
                </a:moveTo>
                <a:cubicBezTo>
                  <a:pt x="8806" y="1"/>
                  <a:pt x="7044" y="2961"/>
                  <a:pt x="5805" y="4566"/>
                </a:cubicBezTo>
                <a:cubicBezTo>
                  <a:pt x="4337" y="6468"/>
                  <a:pt x="1" y="8936"/>
                  <a:pt x="1" y="8936"/>
                </a:cubicBezTo>
                <a:lnTo>
                  <a:pt x="201" y="8969"/>
                </a:lnTo>
                <a:cubicBezTo>
                  <a:pt x="506" y="9018"/>
                  <a:pt x="870" y="9046"/>
                  <a:pt x="1270" y="9046"/>
                </a:cubicBezTo>
                <a:cubicBezTo>
                  <a:pt x="3052" y="9046"/>
                  <a:pt x="5552" y="8497"/>
                  <a:pt x="6805" y="6835"/>
                </a:cubicBezTo>
                <a:cubicBezTo>
                  <a:pt x="8573" y="4533"/>
                  <a:pt x="8974" y="1831"/>
                  <a:pt x="10708" y="1197"/>
                </a:cubicBezTo>
                <a:cubicBezTo>
                  <a:pt x="11042" y="1097"/>
                  <a:pt x="11375" y="897"/>
                  <a:pt x="11609" y="630"/>
                </a:cubicBezTo>
                <a:cubicBezTo>
                  <a:pt x="11509" y="530"/>
                  <a:pt x="11409" y="430"/>
                  <a:pt x="11309" y="330"/>
                </a:cubicBezTo>
                <a:cubicBezTo>
                  <a:pt x="11023" y="101"/>
                  <a:pt x="10728" y="1"/>
                  <a:pt x="1042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67"/>
          <p:cNvSpPr/>
          <p:nvPr/>
        </p:nvSpPr>
        <p:spPr>
          <a:xfrm>
            <a:off x="1521515" y="736827"/>
            <a:ext cx="209367" cy="152383"/>
          </a:xfrm>
          <a:custGeom>
            <a:avLst/>
            <a:gdLst/>
            <a:ahLst/>
            <a:cxnLst/>
            <a:rect l="l" t="t" r="r" b="b"/>
            <a:pathLst>
              <a:path w="11276" h="8207" extrusionOk="0">
                <a:moveTo>
                  <a:pt x="1202" y="1"/>
                </a:moveTo>
                <a:lnTo>
                  <a:pt x="701" y="734"/>
                </a:lnTo>
                <a:cubicBezTo>
                  <a:pt x="101" y="1635"/>
                  <a:pt x="1" y="2803"/>
                  <a:pt x="401" y="3803"/>
                </a:cubicBezTo>
                <a:lnTo>
                  <a:pt x="1402" y="6205"/>
                </a:lnTo>
                <a:cubicBezTo>
                  <a:pt x="1869" y="7406"/>
                  <a:pt x="3070" y="8206"/>
                  <a:pt x="4404" y="8206"/>
                </a:cubicBezTo>
                <a:lnTo>
                  <a:pt x="8140" y="8206"/>
                </a:lnTo>
                <a:lnTo>
                  <a:pt x="11276" y="6705"/>
                </a:lnTo>
                <a:lnTo>
                  <a:pt x="12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67"/>
          <p:cNvSpPr/>
          <p:nvPr/>
        </p:nvSpPr>
        <p:spPr>
          <a:xfrm>
            <a:off x="1543815" y="736827"/>
            <a:ext cx="212468" cy="130697"/>
          </a:xfrm>
          <a:custGeom>
            <a:avLst/>
            <a:gdLst/>
            <a:ahLst/>
            <a:cxnLst/>
            <a:rect l="l" t="t" r="r" b="b"/>
            <a:pathLst>
              <a:path w="11443" h="7039" extrusionOk="0">
                <a:moveTo>
                  <a:pt x="1" y="1"/>
                </a:moveTo>
                <a:lnTo>
                  <a:pt x="3170" y="7039"/>
                </a:lnTo>
                <a:lnTo>
                  <a:pt x="11442" y="7039"/>
                </a:lnTo>
                <a:lnTo>
                  <a:pt x="827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67"/>
          <p:cNvSpPr/>
          <p:nvPr/>
        </p:nvSpPr>
        <p:spPr>
          <a:xfrm>
            <a:off x="1631156" y="802908"/>
            <a:ext cx="156710" cy="133983"/>
          </a:xfrm>
          <a:custGeom>
            <a:avLst/>
            <a:gdLst/>
            <a:ahLst/>
            <a:cxnLst/>
            <a:rect l="l" t="t" r="r" b="b"/>
            <a:pathLst>
              <a:path w="8440" h="7216" extrusionOk="0">
                <a:moveTo>
                  <a:pt x="4837" y="1178"/>
                </a:moveTo>
                <a:cubicBezTo>
                  <a:pt x="6171" y="1178"/>
                  <a:pt x="7272" y="2279"/>
                  <a:pt x="7272" y="3613"/>
                </a:cubicBezTo>
                <a:cubicBezTo>
                  <a:pt x="7272" y="5083"/>
                  <a:pt x="6061" y="6063"/>
                  <a:pt x="4802" y="6063"/>
                </a:cubicBezTo>
                <a:cubicBezTo>
                  <a:pt x="4205" y="6063"/>
                  <a:pt x="3596" y="5842"/>
                  <a:pt x="3102" y="5348"/>
                </a:cubicBezTo>
                <a:cubicBezTo>
                  <a:pt x="1568" y="3813"/>
                  <a:pt x="2669" y="1178"/>
                  <a:pt x="4837" y="1178"/>
                </a:cubicBezTo>
                <a:close/>
                <a:moveTo>
                  <a:pt x="4799" y="0"/>
                </a:moveTo>
                <a:cubicBezTo>
                  <a:pt x="3910" y="0"/>
                  <a:pt x="3003" y="333"/>
                  <a:pt x="2268" y="1078"/>
                </a:cubicBezTo>
                <a:cubicBezTo>
                  <a:pt x="0" y="3346"/>
                  <a:pt x="1635" y="7216"/>
                  <a:pt x="4837" y="7216"/>
                </a:cubicBezTo>
                <a:cubicBezTo>
                  <a:pt x="6838" y="7216"/>
                  <a:pt x="8439" y="5615"/>
                  <a:pt x="8439" y="3613"/>
                </a:cubicBezTo>
                <a:cubicBezTo>
                  <a:pt x="8439" y="1448"/>
                  <a:pt x="6656" y="0"/>
                  <a:pt x="47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67"/>
          <p:cNvSpPr/>
          <p:nvPr/>
        </p:nvSpPr>
        <p:spPr>
          <a:xfrm>
            <a:off x="1675124" y="760983"/>
            <a:ext cx="91686" cy="58859"/>
          </a:xfrm>
          <a:custGeom>
            <a:avLst/>
            <a:gdLst/>
            <a:ahLst/>
            <a:cxnLst/>
            <a:rect l="l" t="t" r="r" b="b"/>
            <a:pathLst>
              <a:path w="4938" h="3170" extrusionOk="0">
                <a:moveTo>
                  <a:pt x="701" y="0"/>
                </a:moveTo>
                <a:lnTo>
                  <a:pt x="0" y="701"/>
                </a:lnTo>
                <a:lnTo>
                  <a:pt x="2469" y="3169"/>
                </a:lnTo>
                <a:lnTo>
                  <a:pt x="4937" y="701"/>
                </a:lnTo>
                <a:lnTo>
                  <a:pt x="4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67"/>
          <p:cNvSpPr/>
          <p:nvPr/>
        </p:nvSpPr>
        <p:spPr>
          <a:xfrm>
            <a:off x="1699893" y="760983"/>
            <a:ext cx="42148" cy="58859"/>
          </a:xfrm>
          <a:custGeom>
            <a:avLst/>
            <a:gdLst/>
            <a:ahLst/>
            <a:cxnLst/>
            <a:rect l="l" t="t" r="r" b="b"/>
            <a:pathLst>
              <a:path w="2270" h="3170" extrusionOk="0">
                <a:moveTo>
                  <a:pt x="334" y="0"/>
                </a:moveTo>
                <a:lnTo>
                  <a:pt x="1" y="701"/>
                </a:lnTo>
                <a:lnTo>
                  <a:pt x="1135" y="3169"/>
                </a:lnTo>
                <a:lnTo>
                  <a:pt x="2269" y="701"/>
                </a:lnTo>
                <a:lnTo>
                  <a:pt x="19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67"/>
          <p:cNvSpPr/>
          <p:nvPr/>
        </p:nvSpPr>
        <p:spPr>
          <a:xfrm>
            <a:off x="1589658" y="864422"/>
            <a:ext cx="262619" cy="127596"/>
          </a:xfrm>
          <a:custGeom>
            <a:avLst/>
            <a:gdLst/>
            <a:ahLst/>
            <a:cxnLst/>
            <a:rect l="l" t="t" r="r" b="b"/>
            <a:pathLst>
              <a:path w="14144" h="6872" extrusionOk="0">
                <a:moveTo>
                  <a:pt x="0" y="0"/>
                </a:moveTo>
                <a:lnTo>
                  <a:pt x="0" y="4603"/>
                </a:lnTo>
                <a:cubicBezTo>
                  <a:pt x="34" y="5871"/>
                  <a:pt x="1034" y="6872"/>
                  <a:pt x="2302" y="6872"/>
                </a:cubicBezTo>
                <a:lnTo>
                  <a:pt x="11842" y="6872"/>
                </a:lnTo>
                <a:cubicBezTo>
                  <a:pt x="13110" y="6872"/>
                  <a:pt x="14110" y="5871"/>
                  <a:pt x="14144" y="4603"/>
                </a:cubicBezTo>
                <a:lnTo>
                  <a:pt x="141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67"/>
          <p:cNvSpPr/>
          <p:nvPr/>
        </p:nvSpPr>
        <p:spPr>
          <a:xfrm>
            <a:off x="1589658" y="864422"/>
            <a:ext cx="123270" cy="127596"/>
          </a:xfrm>
          <a:custGeom>
            <a:avLst/>
            <a:gdLst/>
            <a:ahLst/>
            <a:cxnLst/>
            <a:rect l="l" t="t" r="r" b="b"/>
            <a:pathLst>
              <a:path w="6639" h="6872" extrusionOk="0">
                <a:moveTo>
                  <a:pt x="0" y="0"/>
                </a:moveTo>
                <a:lnTo>
                  <a:pt x="0" y="4603"/>
                </a:lnTo>
                <a:cubicBezTo>
                  <a:pt x="34" y="5871"/>
                  <a:pt x="1034" y="6872"/>
                  <a:pt x="2302" y="6872"/>
                </a:cubicBezTo>
                <a:lnTo>
                  <a:pt x="4337" y="6872"/>
                </a:lnTo>
                <a:cubicBezTo>
                  <a:pt x="5604" y="6872"/>
                  <a:pt x="6605" y="5871"/>
                  <a:pt x="6638" y="4603"/>
                </a:cubicBezTo>
                <a:lnTo>
                  <a:pt x="66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67"/>
          <p:cNvSpPr/>
          <p:nvPr/>
        </p:nvSpPr>
        <p:spPr>
          <a:xfrm>
            <a:off x="886061" y="925008"/>
            <a:ext cx="304748" cy="268152"/>
          </a:xfrm>
          <a:custGeom>
            <a:avLst/>
            <a:gdLst/>
            <a:ahLst/>
            <a:cxnLst/>
            <a:rect l="l" t="t" r="r" b="b"/>
            <a:pathLst>
              <a:path w="16413" h="14442" extrusionOk="0">
                <a:moveTo>
                  <a:pt x="8226" y="1"/>
                </a:moveTo>
                <a:cubicBezTo>
                  <a:pt x="5383" y="1"/>
                  <a:pt x="2696" y="1675"/>
                  <a:pt x="1535" y="4476"/>
                </a:cubicBezTo>
                <a:cubicBezTo>
                  <a:pt x="0" y="8145"/>
                  <a:pt x="1768" y="12382"/>
                  <a:pt x="5438" y="13883"/>
                </a:cubicBezTo>
                <a:cubicBezTo>
                  <a:pt x="6352" y="14261"/>
                  <a:pt x="7296" y="14441"/>
                  <a:pt x="8223" y="14441"/>
                </a:cubicBezTo>
                <a:cubicBezTo>
                  <a:pt x="11052" y="14441"/>
                  <a:pt x="13722" y="12769"/>
                  <a:pt x="14878" y="9980"/>
                </a:cubicBezTo>
                <a:cubicBezTo>
                  <a:pt x="16412" y="6311"/>
                  <a:pt x="14644" y="2074"/>
                  <a:pt x="10975" y="540"/>
                </a:cubicBezTo>
                <a:cubicBezTo>
                  <a:pt x="10073" y="174"/>
                  <a:pt x="9141" y="1"/>
                  <a:pt x="822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67"/>
          <p:cNvSpPr/>
          <p:nvPr/>
        </p:nvSpPr>
        <p:spPr>
          <a:xfrm>
            <a:off x="1087351" y="1183393"/>
            <a:ext cx="73732" cy="63130"/>
          </a:xfrm>
          <a:custGeom>
            <a:avLst/>
            <a:gdLst/>
            <a:ahLst/>
            <a:cxnLst/>
            <a:rect l="l" t="t" r="r" b="b"/>
            <a:pathLst>
              <a:path w="3971" h="3400" extrusionOk="0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719"/>
                  <a:pt x="844" y="3399"/>
                  <a:pt x="1720" y="3399"/>
                </a:cubicBezTo>
                <a:cubicBezTo>
                  <a:pt x="2136" y="3399"/>
                  <a:pt x="2559" y="3246"/>
                  <a:pt x="2903" y="2902"/>
                </a:cubicBezTo>
                <a:cubicBezTo>
                  <a:pt x="3970" y="1835"/>
                  <a:pt x="3203" y="0"/>
                  <a:pt x="17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67"/>
          <p:cNvSpPr/>
          <p:nvPr/>
        </p:nvSpPr>
        <p:spPr>
          <a:xfrm>
            <a:off x="1136908" y="1239746"/>
            <a:ext cx="39029" cy="33440"/>
          </a:xfrm>
          <a:custGeom>
            <a:avLst/>
            <a:gdLst/>
            <a:ahLst/>
            <a:cxnLst/>
            <a:rect l="l" t="t" r="r" b="b"/>
            <a:pathLst>
              <a:path w="2102" h="1801" extrusionOk="0">
                <a:moveTo>
                  <a:pt x="901" y="1"/>
                </a:moveTo>
                <a:cubicBezTo>
                  <a:pt x="400" y="1"/>
                  <a:pt x="0" y="401"/>
                  <a:pt x="0" y="901"/>
                </a:cubicBezTo>
                <a:cubicBezTo>
                  <a:pt x="0" y="1443"/>
                  <a:pt x="442" y="1801"/>
                  <a:pt x="904" y="1801"/>
                </a:cubicBezTo>
                <a:cubicBezTo>
                  <a:pt x="1125" y="1801"/>
                  <a:pt x="1351" y="1719"/>
                  <a:pt x="1535" y="1535"/>
                </a:cubicBezTo>
                <a:cubicBezTo>
                  <a:pt x="2102" y="968"/>
                  <a:pt x="1701" y="1"/>
                  <a:pt x="9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67"/>
          <p:cNvSpPr/>
          <p:nvPr/>
        </p:nvSpPr>
        <p:spPr>
          <a:xfrm>
            <a:off x="1173449" y="1261990"/>
            <a:ext cx="25400" cy="21334"/>
          </a:xfrm>
          <a:custGeom>
            <a:avLst/>
            <a:gdLst/>
            <a:ahLst/>
            <a:cxnLst/>
            <a:rect l="l" t="t" r="r" b="b"/>
            <a:pathLst>
              <a:path w="1368" h="1149" extrusionOk="0">
                <a:moveTo>
                  <a:pt x="550" y="1"/>
                </a:moveTo>
                <a:cubicBezTo>
                  <a:pt x="240" y="1"/>
                  <a:pt x="0" y="286"/>
                  <a:pt x="0" y="571"/>
                </a:cubicBezTo>
                <a:cubicBezTo>
                  <a:pt x="22" y="926"/>
                  <a:pt x="297" y="1149"/>
                  <a:pt x="586" y="1149"/>
                </a:cubicBezTo>
                <a:cubicBezTo>
                  <a:pt x="730" y="1149"/>
                  <a:pt x="879" y="1093"/>
                  <a:pt x="1001" y="971"/>
                </a:cubicBezTo>
                <a:cubicBezTo>
                  <a:pt x="1368" y="604"/>
                  <a:pt x="1101" y="3"/>
                  <a:pt x="601" y="3"/>
                </a:cubicBezTo>
                <a:cubicBezTo>
                  <a:pt x="583" y="2"/>
                  <a:pt x="567" y="1"/>
                  <a:pt x="5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67"/>
          <p:cNvSpPr/>
          <p:nvPr/>
        </p:nvSpPr>
        <p:spPr>
          <a:xfrm>
            <a:off x="999397" y="987488"/>
            <a:ext cx="74344" cy="150694"/>
          </a:xfrm>
          <a:custGeom>
            <a:avLst/>
            <a:gdLst/>
            <a:ahLst/>
            <a:cxnLst/>
            <a:rect l="l" t="t" r="r" b="b"/>
            <a:pathLst>
              <a:path w="4004" h="8116" extrusionOk="0">
                <a:moveTo>
                  <a:pt x="1551" y="1"/>
                </a:moveTo>
                <a:cubicBezTo>
                  <a:pt x="947" y="1"/>
                  <a:pt x="364" y="293"/>
                  <a:pt x="1" y="777"/>
                </a:cubicBezTo>
                <a:lnTo>
                  <a:pt x="301" y="1778"/>
                </a:lnTo>
                <a:cubicBezTo>
                  <a:pt x="601" y="1311"/>
                  <a:pt x="1102" y="1044"/>
                  <a:pt x="1635" y="1044"/>
                </a:cubicBezTo>
                <a:cubicBezTo>
                  <a:pt x="1674" y="1040"/>
                  <a:pt x="1712" y="1038"/>
                  <a:pt x="1749" y="1038"/>
                </a:cubicBezTo>
                <a:cubicBezTo>
                  <a:pt x="2302" y="1038"/>
                  <a:pt x="2767" y="1485"/>
                  <a:pt x="2736" y="2078"/>
                </a:cubicBezTo>
                <a:cubicBezTo>
                  <a:pt x="2736" y="3246"/>
                  <a:pt x="1368" y="4013"/>
                  <a:pt x="1368" y="5381"/>
                </a:cubicBezTo>
                <a:cubicBezTo>
                  <a:pt x="1368" y="5414"/>
                  <a:pt x="1368" y="5481"/>
                  <a:pt x="1402" y="5948"/>
                </a:cubicBezTo>
                <a:lnTo>
                  <a:pt x="2336" y="5948"/>
                </a:lnTo>
                <a:lnTo>
                  <a:pt x="2336" y="5814"/>
                </a:lnTo>
                <a:cubicBezTo>
                  <a:pt x="2336" y="4247"/>
                  <a:pt x="4004" y="3346"/>
                  <a:pt x="4004" y="2045"/>
                </a:cubicBezTo>
                <a:cubicBezTo>
                  <a:pt x="3939" y="886"/>
                  <a:pt x="3005" y="7"/>
                  <a:pt x="1860" y="7"/>
                </a:cubicBezTo>
                <a:cubicBezTo>
                  <a:pt x="1819" y="7"/>
                  <a:pt x="1777" y="8"/>
                  <a:pt x="1735" y="10"/>
                </a:cubicBezTo>
                <a:cubicBezTo>
                  <a:pt x="1674" y="4"/>
                  <a:pt x="1612" y="1"/>
                  <a:pt x="1551" y="1"/>
                </a:cubicBezTo>
                <a:close/>
                <a:moveTo>
                  <a:pt x="1202" y="6748"/>
                </a:moveTo>
                <a:lnTo>
                  <a:pt x="1202" y="8116"/>
                </a:lnTo>
                <a:lnTo>
                  <a:pt x="2536" y="8116"/>
                </a:lnTo>
                <a:lnTo>
                  <a:pt x="2536" y="674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67"/>
          <p:cNvSpPr/>
          <p:nvPr/>
        </p:nvSpPr>
        <p:spPr>
          <a:xfrm>
            <a:off x="1636726" y="2900256"/>
            <a:ext cx="80527" cy="135654"/>
          </a:xfrm>
          <a:custGeom>
            <a:avLst/>
            <a:gdLst/>
            <a:ahLst/>
            <a:cxnLst/>
            <a:rect l="l" t="t" r="r" b="b"/>
            <a:pathLst>
              <a:path w="4337" h="7306" extrusionOk="0">
                <a:moveTo>
                  <a:pt x="2802" y="0"/>
                </a:moveTo>
                <a:lnTo>
                  <a:pt x="0" y="968"/>
                </a:lnTo>
                <a:lnTo>
                  <a:pt x="901" y="4003"/>
                </a:lnTo>
                <a:lnTo>
                  <a:pt x="1902" y="7305"/>
                </a:lnTo>
                <a:lnTo>
                  <a:pt x="4337" y="6872"/>
                </a:lnTo>
                <a:lnTo>
                  <a:pt x="3603" y="3636"/>
                </a:lnTo>
                <a:lnTo>
                  <a:pt x="2802" y="0"/>
                </a:lnTo>
                <a:close/>
              </a:path>
            </a:pathLst>
          </a:custGeom>
          <a:solidFill>
            <a:srgbClr val="EEC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67"/>
          <p:cNvSpPr/>
          <p:nvPr/>
        </p:nvSpPr>
        <p:spPr>
          <a:xfrm>
            <a:off x="1657875" y="3022876"/>
            <a:ext cx="185118" cy="86692"/>
          </a:xfrm>
          <a:custGeom>
            <a:avLst/>
            <a:gdLst/>
            <a:ahLst/>
            <a:cxnLst/>
            <a:rect l="l" t="t" r="r" b="b"/>
            <a:pathLst>
              <a:path w="9970" h="4669" extrusionOk="0">
                <a:moveTo>
                  <a:pt x="3498" y="1"/>
                </a:moveTo>
                <a:cubicBezTo>
                  <a:pt x="3498" y="1"/>
                  <a:pt x="162" y="368"/>
                  <a:pt x="229" y="635"/>
                </a:cubicBezTo>
                <a:cubicBezTo>
                  <a:pt x="599" y="3192"/>
                  <a:pt x="1" y="4668"/>
                  <a:pt x="1143" y="4668"/>
                </a:cubicBezTo>
                <a:cubicBezTo>
                  <a:pt x="1237" y="4668"/>
                  <a:pt x="1344" y="4658"/>
                  <a:pt x="1463" y="4638"/>
                </a:cubicBezTo>
                <a:lnTo>
                  <a:pt x="6867" y="3670"/>
                </a:lnTo>
                <a:cubicBezTo>
                  <a:pt x="9069" y="3303"/>
                  <a:pt x="9969" y="1936"/>
                  <a:pt x="7901" y="1802"/>
                </a:cubicBezTo>
                <a:cubicBezTo>
                  <a:pt x="5866" y="1702"/>
                  <a:pt x="3498" y="1"/>
                  <a:pt x="34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67"/>
          <p:cNvSpPr/>
          <p:nvPr/>
        </p:nvSpPr>
        <p:spPr>
          <a:xfrm>
            <a:off x="1729619" y="3005924"/>
            <a:ext cx="34703" cy="27666"/>
          </a:xfrm>
          <a:custGeom>
            <a:avLst/>
            <a:gdLst/>
            <a:ahLst/>
            <a:cxnLst/>
            <a:rect l="l" t="t" r="r" b="b"/>
            <a:pathLst>
              <a:path w="1869" h="1490" extrusionOk="0">
                <a:moveTo>
                  <a:pt x="835" y="147"/>
                </a:moveTo>
                <a:lnTo>
                  <a:pt x="968" y="180"/>
                </a:lnTo>
                <a:cubicBezTo>
                  <a:pt x="1002" y="180"/>
                  <a:pt x="1102" y="213"/>
                  <a:pt x="1102" y="247"/>
                </a:cubicBezTo>
                <a:cubicBezTo>
                  <a:pt x="1102" y="414"/>
                  <a:pt x="701" y="747"/>
                  <a:pt x="234" y="1014"/>
                </a:cubicBezTo>
                <a:cubicBezTo>
                  <a:pt x="301" y="714"/>
                  <a:pt x="435" y="414"/>
                  <a:pt x="668" y="213"/>
                </a:cubicBezTo>
                <a:cubicBezTo>
                  <a:pt x="701" y="180"/>
                  <a:pt x="768" y="147"/>
                  <a:pt x="835" y="147"/>
                </a:cubicBezTo>
                <a:close/>
                <a:moveTo>
                  <a:pt x="1282" y="927"/>
                </a:moveTo>
                <a:cubicBezTo>
                  <a:pt x="1367" y="927"/>
                  <a:pt x="1452" y="933"/>
                  <a:pt x="1535" y="947"/>
                </a:cubicBezTo>
                <a:cubicBezTo>
                  <a:pt x="1569" y="947"/>
                  <a:pt x="1602" y="981"/>
                  <a:pt x="1635" y="1014"/>
                </a:cubicBezTo>
                <a:cubicBezTo>
                  <a:pt x="1702" y="1147"/>
                  <a:pt x="1635" y="1214"/>
                  <a:pt x="1635" y="1214"/>
                </a:cubicBezTo>
                <a:cubicBezTo>
                  <a:pt x="1582" y="1268"/>
                  <a:pt x="1449" y="1289"/>
                  <a:pt x="1276" y="1289"/>
                </a:cubicBezTo>
                <a:cubicBezTo>
                  <a:pt x="1016" y="1289"/>
                  <a:pt x="668" y="1241"/>
                  <a:pt x="368" y="1181"/>
                </a:cubicBezTo>
                <a:cubicBezTo>
                  <a:pt x="632" y="1022"/>
                  <a:pt x="958" y="927"/>
                  <a:pt x="1282" y="927"/>
                </a:cubicBezTo>
                <a:close/>
                <a:moveTo>
                  <a:pt x="874" y="0"/>
                </a:moveTo>
                <a:cubicBezTo>
                  <a:pt x="763" y="0"/>
                  <a:pt x="666" y="31"/>
                  <a:pt x="568" y="80"/>
                </a:cubicBezTo>
                <a:cubicBezTo>
                  <a:pt x="168" y="347"/>
                  <a:pt x="1" y="1147"/>
                  <a:pt x="1" y="1181"/>
                </a:cubicBezTo>
                <a:cubicBezTo>
                  <a:pt x="1" y="1214"/>
                  <a:pt x="1" y="1214"/>
                  <a:pt x="1" y="1214"/>
                </a:cubicBezTo>
                <a:lnTo>
                  <a:pt x="1" y="1248"/>
                </a:lnTo>
                <a:lnTo>
                  <a:pt x="34" y="1281"/>
                </a:lnTo>
                <a:lnTo>
                  <a:pt x="68" y="1281"/>
                </a:lnTo>
                <a:cubicBezTo>
                  <a:pt x="468" y="1381"/>
                  <a:pt x="835" y="1448"/>
                  <a:pt x="1268" y="1481"/>
                </a:cubicBezTo>
                <a:cubicBezTo>
                  <a:pt x="1297" y="1487"/>
                  <a:pt x="1327" y="1490"/>
                  <a:pt x="1357" y="1490"/>
                </a:cubicBezTo>
                <a:cubicBezTo>
                  <a:pt x="1503" y="1490"/>
                  <a:pt x="1664" y="1425"/>
                  <a:pt x="1802" y="1314"/>
                </a:cubicBezTo>
                <a:cubicBezTo>
                  <a:pt x="1869" y="1214"/>
                  <a:pt x="1869" y="1081"/>
                  <a:pt x="1802" y="981"/>
                </a:cubicBezTo>
                <a:cubicBezTo>
                  <a:pt x="1769" y="881"/>
                  <a:pt x="1669" y="814"/>
                  <a:pt x="1569" y="781"/>
                </a:cubicBezTo>
                <a:cubicBezTo>
                  <a:pt x="1479" y="755"/>
                  <a:pt x="1385" y="744"/>
                  <a:pt x="1290" y="744"/>
                </a:cubicBezTo>
                <a:cubicBezTo>
                  <a:pt x="1136" y="744"/>
                  <a:pt x="979" y="773"/>
                  <a:pt x="835" y="814"/>
                </a:cubicBezTo>
                <a:cubicBezTo>
                  <a:pt x="1068" y="647"/>
                  <a:pt x="1268" y="380"/>
                  <a:pt x="1235" y="247"/>
                </a:cubicBezTo>
                <a:cubicBezTo>
                  <a:pt x="1235" y="147"/>
                  <a:pt x="1135" y="47"/>
                  <a:pt x="1002" y="13"/>
                </a:cubicBezTo>
                <a:cubicBezTo>
                  <a:pt x="957" y="4"/>
                  <a:pt x="915" y="0"/>
                  <a:pt x="8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67"/>
          <p:cNvSpPr/>
          <p:nvPr/>
        </p:nvSpPr>
        <p:spPr>
          <a:xfrm>
            <a:off x="1636726" y="2900869"/>
            <a:ext cx="66899" cy="74957"/>
          </a:xfrm>
          <a:custGeom>
            <a:avLst/>
            <a:gdLst/>
            <a:ahLst/>
            <a:cxnLst/>
            <a:rect l="l" t="t" r="r" b="b"/>
            <a:pathLst>
              <a:path w="3603" h="4037" extrusionOk="0">
                <a:moveTo>
                  <a:pt x="2802" y="1"/>
                </a:moveTo>
                <a:lnTo>
                  <a:pt x="0" y="968"/>
                </a:lnTo>
                <a:lnTo>
                  <a:pt x="934" y="4037"/>
                </a:lnTo>
                <a:lnTo>
                  <a:pt x="3603" y="3703"/>
                </a:lnTo>
                <a:lnTo>
                  <a:pt x="280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p67"/>
          <p:cNvSpPr/>
          <p:nvPr/>
        </p:nvSpPr>
        <p:spPr>
          <a:xfrm>
            <a:off x="1356766" y="2916354"/>
            <a:ext cx="60103" cy="130697"/>
          </a:xfrm>
          <a:custGeom>
            <a:avLst/>
            <a:gdLst/>
            <a:ahLst/>
            <a:cxnLst/>
            <a:rect l="l" t="t" r="r" b="b"/>
            <a:pathLst>
              <a:path w="3237" h="7039" extrusionOk="0">
                <a:moveTo>
                  <a:pt x="2936" y="1"/>
                </a:moveTo>
                <a:lnTo>
                  <a:pt x="1" y="501"/>
                </a:lnTo>
                <a:lnTo>
                  <a:pt x="401" y="3636"/>
                </a:lnTo>
                <a:lnTo>
                  <a:pt x="801" y="7039"/>
                </a:lnTo>
                <a:lnTo>
                  <a:pt x="3237" y="7039"/>
                </a:lnTo>
                <a:lnTo>
                  <a:pt x="3103" y="3737"/>
                </a:lnTo>
                <a:lnTo>
                  <a:pt x="2936" y="1"/>
                </a:lnTo>
                <a:close/>
              </a:path>
            </a:pathLst>
          </a:custGeom>
          <a:solidFill>
            <a:srgbClr val="EEC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Google Shape;1851;p67"/>
          <p:cNvSpPr/>
          <p:nvPr/>
        </p:nvSpPr>
        <p:spPr>
          <a:xfrm>
            <a:off x="1341912" y="3041982"/>
            <a:ext cx="193251" cy="79395"/>
          </a:xfrm>
          <a:custGeom>
            <a:avLst/>
            <a:gdLst/>
            <a:ahLst/>
            <a:cxnLst/>
            <a:rect l="l" t="t" r="r" b="b"/>
            <a:pathLst>
              <a:path w="10408" h="4276" extrusionOk="0">
                <a:moveTo>
                  <a:pt x="2242" y="1"/>
                </a:moveTo>
                <a:cubicBezTo>
                  <a:pt x="1601" y="1"/>
                  <a:pt x="1068" y="33"/>
                  <a:pt x="1068" y="139"/>
                </a:cubicBezTo>
                <a:cubicBezTo>
                  <a:pt x="1001" y="2942"/>
                  <a:pt x="0" y="4276"/>
                  <a:pt x="1568" y="4276"/>
                </a:cubicBezTo>
                <a:lnTo>
                  <a:pt x="7072" y="4276"/>
                </a:lnTo>
                <a:cubicBezTo>
                  <a:pt x="9307" y="4276"/>
                  <a:pt x="10408" y="3075"/>
                  <a:pt x="8440" y="2608"/>
                </a:cubicBezTo>
                <a:cubicBezTo>
                  <a:pt x="6438" y="2141"/>
                  <a:pt x="4403" y="73"/>
                  <a:pt x="4403" y="73"/>
                </a:cubicBezTo>
                <a:cubicBezTo>
                  <a:pt x="4403" y="73"/>
                  <a:pt x="3203" y="1"/>
                  <a:pt x="22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67"/>
          <p:cNvSpPr/>
          <p:nvPr/>
        </p:nvSpPr>
        <p:spPr>
          <a:xfrm>
            <a:off x="1429866" y="3030006"/>
            <a:ext cx="34071" cy="29058"/>
          </a:xfrm>
          <a:custGeom>
            <a:avLst/>
            <a:gdLst/>
            <a:ahLst/>
            <a:cxnLst/>
            <a:rect l="l" t="t" r="r" b="b"/>
            <a:pathLst>
              <a:path w="1835" h="1565" extrusionOk="0">
                <a:moveTo>
                  <a:pt x="934" y="184"/>
                </a:moveTo>
                <a:cubicBezTo>
                  <a:pt x="967" y="184"/>
                  <a:pt x="1034" y="184"/>
                  <a:pt x="1101" y="217"/>
                </a:cubicBezTo>
                <a:cubicBezTo>
                  <a:pt x="1134" y="217"/>
                  <a:pt x="1201" y="284"/>
                  <a:pt x="1201" y="317"/>
                </a:cubicBezTo>
                <a:cubicBezTo>
                  <a:pt x="1201" y="484"/>
                  <a:pt x="734" y="718"/>
                  <a:pt x="234" y="918"/>
                </a:cubicBezTo>
                <a:cubicBezTo>
                  <a:pt x="334" y="618"/>
                  <a:pt x="534" y="384"/>
                  <a:pt x="801" y="184"/>
                </a:cubicBezTo>
                <a:close/>
                <a:moveTo>
                  <a:pt x="1015" y="991"/>
                </a:moveTo>
                <a:cubicBezTo>
                  <a:pt x="1182" y="991"/>
                  <a:pt x="1347" y="1009"/>
                  <a:pt x="1501" y="1051"/>
                </a:cubicBezTo>
                <a:cubicBezTo>
                  <a:pt x="1568" y="1085"/>
                  <a:pt x="1601" y="1118"/>
                  <a:pt x="1601" y="1185"/>
                </a:cubicBezTo>
                <a:cubicBezTo>
                  <a:pt x="1635" y="1318"/>
                  <a:pt x="1601" y="1352"/>
                  <a:pt x="1601" y="1352"/>
                </a:cubicBezTo>
                <a:cubicBezTo>
                  <a:pt x="1564" y="1382"/>
                  <a:pt x="1504" y="1395"/>
                  <a:pt x="1428" y="1395"/>
                </a:cubicBezTo>
                <a:cubicBezTo>
                  <a:pt x="1169" y="1395"/>
                  <a:pt x="721" y="1240"/>
                  <a:pt x="334" y="1085"/>
                </a:cubicBezTo>
                <a:cubicBezTo>
                  <a:pt x="547" y="1027"/>
                  <a:pt x="783" y="991"/>
                  <a:pt x="1015" y="991"/>
                </a:cubicBezTo>
                <a:close/>
                <a:moveTo>
                  <a:pt x="955" y="1"/>
                </a:moveTo>
                <a:cubicBezTo>
                  <a:pt x="884" y="1"/>
                  <a:pt x="817" y="17"/>
                  <a:pt x="767" y="51"/>
                </a:cubicBezTo>
                <a:cubicBezTo>
                  <a:pt x="300" y="251"/>
                  <a:pt x="0" y="1018"/>
                  <a:pt x="0" y="1051"/>
                </a:cubicBezTo>
                <a:cubicBezTo>
                  <a:pt x="0" y="1085"/>
                  <a:pt x="0" y="1085"/>
                  <a:pt x="0" y="1118"/>
                </a:cubicBezTo>
                <a:cubicBezTo>
                  <a:pt x="0" y="1118"/>
                  <a:pt x="33" y="1151"/>
                  <a:pt x="33" y="1151"/>
                </a:cubicBezTo>
                <a:cubicBezTo>
                  <a:pt x="467" y="1352"/>
                  <a:pt x="934" y="1518"/>
                  <a:pt x="1434" y="1552"/>
                </a:cubicBezTo>
                <a:cubicBezTo>
                  <a:pt x="1461" y="1561"/>
                  <a:pt x="1488" y="1565"/>
                  <a:pt x="1514" y="1565"/>
                </a:cubicBezTo>
                <a:cubicBezTo>
                  <a:pt x="1586" y="1565"/>
                  <a:pt x="1652" y="1534"/>
                  <a:pt x="1701" y="1485"/>
                </a:cubicBezTo>
                <a:cubicBezTo>
                  <a:pt x="1801" y="1418"/>
                  <a:pt x="1835" y="1252"/>
                  <a:pt x="1801" y="1151"/>
                </a:cubicBezTo>
                <a:cubicBezTo>
                  <a:pt x="1768" y="1051"/>
                  <a:pt x="1701" y="951"/>
                  <a:pt x="1601" y="918"/>
                </a:cubicBezTo>
                <a:cubicBezTo>
                  <a:pt x="1450" y="853"/>
                  <a:pt x="1300" y="817"/>
                  <a:pt x="1140" y="817"/>
                </a:cubicBezTo>
                <a:cubicBezTo>
                  <a:pt x="1052" y="817"/>
                  <a:pt x="962" y="828"/>
                  <a:pt x="867" y="851"/>
                </a:cubicBezTo>
                <a:cubicBezTo>
                  <a:pt x="1134" y="684"/>
                  <a:pt x="1401" y="518"/>
                  <a:pt x="1401" y="351"/>
                </a:cubicBezTo>
                <a:cubicBezTo>
                  <a:pt x="1401" y="217"/>
                  <a:pt x="1334" y="151"/>
                  <a:pt x="1168" y="51"/>
                </a:cubicBezTo>
                <a:cubicBezTo>
                  <a:pt x="1101" y="17"/>
                  <a:pt x="1026" y="1"/>
                  <a:pt x="95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67"/>
          <p:cNvSpPr/>
          <p:nvPr/>
        </p:nvSpPr>
        <p:spPr>
          <a:xfrm>
            <a:off x="1356766" y="2916967"/>
            <a:ext cx="57634" cy="70018"/>
          </a:xfrm>
          <a:custGeom>
            <a:avLst/>
            <a:gdLst/>
            <a:ahLst/>
            <a:cxnLst/>
            <a:rect l="l" t="t" r="r" b="b"/>
            <a:pathLst>
              <a:path w="3104" h="3771" extrusionOk="0">
                <a:moveTo>
                  <a:pt x="2936" y="1"/>
                </a:moveTo>
                <a:lnTo>
                  <a:pt x="1" y="501"/>
                </a:lnTo>
                <a:lnTo>
                  <a:pt x="401" y="3670"/>
                </a:lnTo>
                <a:lnTo>
                  <a:pt x="3103" y="3770"/>
                </a:lnTo>
                <a:lnTo>
                  <a:pt x="29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67"/>
          <p:cNvSpPr/>
          <p:nvPr/>
        </p:nvSpPr>
        <p:spPr>
          <a:xfrm>
            <a:off x="1167247" y="1846717"/>
            <a:ext cx="540723" cy="1106196"/>
          </a:xfrm>
          <a:custGeom>
            <a:avLst/>
            <a:gdLst/>
            <a:ahLst/>
            <a:cxnLst/>
            <a:rect l="l" t="t" r="r" b="b"/>
            <a:pathLst>
              <a:path w="29122" h="59577" extrusionOk="0">
                <a:moveTo>
                  <a:pt x="18714" y="1"/>
                </a:moveTo>
                <a:lnTo>
                  <a:pt x="6972" y="2002"/>
                </a:lnTo>
                <a:cubicBezTo>
                  <a:pt x="6972" y="2002"/>
                  <a:pt x="1" y="12710"/>
                  <a:pt x="9841" y="59577"/>
                </a:cubicBezTo>
                <a:lnTo>
                  <a:pt x="13877" y="59577"/>
                </a:lnTo>
                <a:lnTo>
                  <a:pt x="13877" y="34859"/>
                </a:lnTo>
                <a:lnTo>
                  <a:pt x="13677" y="23951"/>
                </a:lnTo>
                <a:lnTo>
                  <a:pt x="13677" y="23951"/>
                </a:lnTo>
                <a:cubicBezTo>
                  <a:pt x="14344" y="26920"/>
                  <a:pt x="15178" y="30222"/>
                  <a:pt x="16279" y="33958"/>
                </a:cubicBezTo>
                <a:cubicBezTo>
                  <a:pt x="18280" y="40897"/>
                  <a:pt x="21149" y="49236"/>
                  <a:pt x="25152" y="59243"/>
                </a:cubicBezTo>
                <a:lnTo>
                  <a:pt x="29121" y="58576"/>
                </a:lnTo>
                <a:lnTo>
                  <a:pt x="24818" y="34192"/>
                </a:lnTo>
                <a:lnTo>
                  <a:pt x="20248" y="10475"/>
                </a:lnTo>
                <a:lnTo>
                  <a:pt x="19715" y="6572"/>
                </a:lnTo>
                <a:cubicBezTo>
                  <a:pt x="19515" y="4370"/>
                  <a:pt x="19181" y="2169"/>
                  <a:pt x="187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67"/>
          <p:cNvSpPr/>
          <p:nvPr/>
        </p:nvSpPr>
        <p:spPr>
          <a:xfrm>
            <a:off x="1622485" y="2907070"/>
            <a:ext cx="91668" cy="63185"/>
          </a:xfrm>
          <a:custGeom>
            <a:avLst/>
            <a:gdLst/>
            <a:ahLst/>
            <a:cxnLst/>
            <a:rect l="l" t="t" r="r" b="b"/>
            <a:pathLst>
              <a:path w="4937" h="3403" extrusionOk="0">
                <a:moveTo>
                  <a:pt x="4937" y="0"/>
                </a:moveTo>
                <a:lnTo>
                  <a:pt x="0" y="1635"/>
                </a:lnTo>
                <a:lnTo>
                  <a:pt x="801" y="3403"/>
                </a:lnTo>
                <a:lnTo>
                  <a:pt x="4870" y="2102"/>
                </a:lnTo>
                <a:lnTo>
                  <a:pt x="49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67"/>
          <p:cNvSpPr/>
          <p:nvPr/>
        </p:nvSpPr>
        <p:spPr>
          <a:xfrm>
            <a:off x="1340055" y="2928126"/>
            <a:ext cx="95400" cy="48331"/>
          </a:xfrm>
          <a:custGeom>
            <a:avLst/>
            <a:gdLst/>
            <a:ahLst/>
            <a:cxnLst/>
            <a:rect l="l" t="t" r="r" b="b"/>
            <a:pathLst>
              <a:path w="5138" h="2603" extrusionOk="0">
                <a:moveTo>
                  <a:pt x="5137" y="0"/>
                </a:moveTo>
                <a:lnTo>
                  <a:pt x="0" y="734"/>
                </a:lnTo>
                <a:lnTo>
                  <a:pt x="467" y="2602"/>
                </a:lnTo>
                <a:lnTo>
                  <a:pt x="4704" y="2035"/>
                </a:lnTo>
                <a:lnTo>
                  <a:pt x="5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67"/>
          <p:cNvSpPr/>
          <p:nvPr/>
        </p:nvSpPr>
        <p:spPr>
          <a:xfrm>
            <a:off x="1296700" y="1828131"/>
            <a:ext cx="222364" cy="55777"/>
          </a:xfrm>
          <a:custGeom>
            <a:avLst/>
            <a:gdLst/>
            <a:ahLst/>
            <a:cxnLst/>
            <a:rect l="l" t="t" r="r" b="b"/>
            <a:pathLst>
              <a:path w="11976" h="3004" extrusionOk="0">
                <a:moveTo>
                  <a:pt x="11975" y="1"/>
                </a:moveTo>
                <a:lnTo>
                  <a:pt x="0" y="1235"/>
                </a:lnTo>
                <a:lnTo>
                  <a:pt x="0" y="3003"/>
                </a:lnTo>
                <a:lnTo>
                  <a:pt x="11975" y="2069"/>
                </a:lnTo>
                <a:lnTo>
                  <a:pt x="1197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67"/>
          <p:cNvSpPr/>
          <p:nvPr/>
        </p:nvSpPr>
        <p:spPr>
          <a:xfrm>
            <a:off x="1419319" y="1836190"/>
            <a:ext cx="51432" cy="40904"/>
          </a:xfrm>
          <a:custGeom>
            <a:avLst/>
            <a:gdLst/>
            <a:ahLst/>
            <a:cxnLst/>
            <a:rect l="l" t="t" r="r" b="b"/>
            <a:pathLst>
              <a:path w="2770" h="2203" extrusionOk="0">
                <a:moveTo>
                  <a:pt x="2603" y="1"/>
                </a:moveTo>
                <a:lnTo>
                  <a:pt x="1" y="234"/>
                </a:lnTo>
                <a:lnTo>
                  <a:pt x="168" y="2202"/>
                </a:lnTo>
                <a:lnTo>
                  <a:pt x="2770" y="1969"/>
                </a:lnTo>
                <a:lnTo>
                  <a:pt x="26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67"/>
          <p:cNvSpPr/>
          <p:nvPr/>
        </p:nvSpPr>
        <p:spPr>
          <a:xfrm>
            <a:off x="1359866" y="1837434"/>
            <a:ext cx="14260" cy="57002"/>
          </a:xfrm>
          <a:custGeom>
            <a:avLst/>
            <a:gdLst/>
            <a:ahLst/>
            <a:cxnLst/>
            <a:rect l="l" t="t" r="r" b="b"/>
            <a:pathLst>
              <a:path w="768" h="3070" extrusionOk="0">
                <a:moveTo>
                  <a:pt x="601" y="0"/>
                </a:moveTo>
                <a:lnTo>
                  <a:pt x="1" y="34"/>
                </a:lnTo>
                <a:lnTo>
                  <a:pt x="167" y="3069"/>
                </a:lnTo>
                <a:lnTo>
                  <a:pt x="768" y="3036"/>
                </a:lnTo>
                <a:lnTo>
                  <a:pt x="601" y="0"/>
                </a:ln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67"/>
          <p:cNvSpPr/>
          <p:nvPr/>
        </p:nvSpPr>
        <p:spPr>
          <a:xfrm>
            <a:off x="1359866" y="1837434"/>
            <a:ext cx="14260" cy="57002"/>
          </a:xfrm>
          <a:custGeom>
            <a:avLst/>
            <a:gdLst/>
            <a:ahLst/>
            <a:cxnLst/>
            <a:rect l="l" t="t" r="r" b="b"/>
            <a:pathLst>
              <a:path w="768" h="3070" extrusionOk="0">
                <a:moveTo>
                  <a:pt x="601" y="0"/>
                </a:moveTo>
                <a:lnTo>
                  <a:pt x="1" y="34"/>
                </a:lnTo>
                <a:lnTo>
                  <a:pt x="167" y="3069"/>
                </a:lnTo>
                <a:lnTo>
                  <a:pt x="768" y="3036"/>
                </a:lnTo>
                <a:lnTo>
                  <a:pt x="6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67"/>
          <p:cNvSpPr/>
          <p:nvPr/>
        </p:nvSpPr>
        <p:spPr>
          <a:xfrm>
            <a:off x="1496133" y="1822561"/>
            <a:ext cx="13647" cy="57002"/>
          </a:xfrm>
          <a:custGeom>
            <a:avLst/>
            <a:gdLst/>
            <a:ahLst/>
            <a:cxnLst/>
            <a:rect l="l" t="t" r="r" b="b"/>
            <a:pathLst>
              <a:path w="735" h="3070" extrusionOk="0">
                <a:moveTo>
                  <a:pt x="601" y="1"/>
                </a:moveTo>
                <a:lnTo>
                  <a:pt x="0" y="34"/>
                </a:lnTo>
                <a:lnTo>
                  <a:pt x="167" y="3070"/>
                </a:lnTo>
                <a:lnTo>
                  <a:pt x="734" y="3036"/>
                </a:lnTo>
                <a:lnTo>
                  <a:pt x="601" y="1"/>
                </a:ln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67"/>
          <p:cNvSpPr/>
          <p:nvPr/>
        </p:nvSpPr>
        <p:spPr>
          <a:xfrm>
            <a:off x="1496133" y="1822561"/>
            <a:ext cx="13647" cy="57002"/>
          </a:xfrm>
          <a:custGeom>
            <a:avLst/>
            <a:gdLst/>
            <a:ahLst/>
            <a:cxnLst/>
            <a:rect l="l" t="t" r="r" b="b"/>
            <a:pathLst>
              <a:path w="735" h="3070" extrusionOk="0">
                <a:moveTo>
                  <a:pt x="601" y="1"/>
                </a:moveTo>
                <a:lnTo>
                  <a:pt x="0" y="34"/>
                </a:lnTo>
                <a:lnTo>
                  <a:pt x="167" y="3070"/>
                </a:lnTo>
                <a:lnTo>
                  <a:pt x="734" y="3036"/>
                </a:lnTo>
                <a:lnTo>
                  <a:pt x="60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67"/>
          <p:cNvSpPr/>
          <p:nvPr/>
        </p:nvSpPr>
        <p:spPr>
          <a:xfrm>
            <a:off x="1224231" y="1307517"/>
            <a:ext cx="246521" cy="350202"/>
          </a:xfrm>
          <a:custGeom>
            <a:avLst/>
            <a:gdLst/>
            <a:ahLst/>
            <a:cxnLst/>
            <a:rect l="l" t="t" r="r" b="b"/>
            <a:pathLst>
              <a:path w="13277" h="18861" extrusionOk="0">
                <a:moveTo>
                  <a:pt x="10260" y="0"/>
                </a:moveTo>
                <a:cubicBezTo>
                  <a:pt x="7338" y="0"/>
                  <a:pt x="834" y="4623"/>
                  <a:pt x="834" y="4623"/>
                </a:cubicBezTo>
                <a:cubicBezTo>
                  <a:pt x="1168" y="6925"/>
                  <a:pt x="2102" y="9460"/>
                  <a:pt x="1068" y="11728"/>
                </a:cubicBezTo>
                <a:cubicBezTo>
                  <a:pt x="0" y="13963"/>
                  <a:pt x="101" y="18500"/>
                  <a:pt x="5037" y="18833"/>
                </a:cubicBezTo>
                <a:cubicBezTo>
                  <a:pt x="5312" y="18852"/>
                  <a:pt x="5581" y="18861"/>
                  <a:pt x="5844" y="18861"/>
                </a:cubicBezTo>
                <a:cubicBezTo>
                  <a:pt x="10296" y="18861"/>
                  <a:pt x="12952" y="16259"/>
                  <a:pt x="13110" y="13329"/>
                </a:cubicBezTo>
                <a:cubicBezTo>
                  <a:pt x="13277" y="10227"/>
                  <a:pt x="11776" y="9493"/>
                  <a:pt x="11942" y="7559"/>
                </a:cubicBezTo>
                <a:cubicBezTo>
                  <a:pt x="12109" y="5657"/>
                  <a:pt x="12643" y="3622"/>
                  <a:pt x="11542" y="720"/>
                </a:cubicBezTo>
                <a:cubicBezTo>
                  <a:pt x="11343" y="210"/>
                  <a:pt x="10883" y="0"/>
                  <a:pt x="1026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67"/>
          <p:cNvSpPr/>
          <p:nvPr/>
        </p:nvSpPr>
        <p:spPr>
          <a:xfrm>
            <a:off x="1233942" y="1251685"/>
            <a:ext cx="241155" cy="224388"/>
          </a:xfrm>
          <a:custGeom>
            <a:avLst/>
            <a:gdLst/>
            <a:ahLst/>
            <a:cxnLst/>
            <a:rect l="l" t="t" r="r" b="b"/>
            <a:pathLst>
              <a:path w="12988" h="12085" extrusionOk="0">
                <a:moveTo>
                  <a:pt x="5431" y="1"/>
                </a:moveTo>
                <a:cubicBezTo>
                  <a:pt x="2803" y="1"/>
                  <a:pt x="2146" y="2060"/>
                  <a:pt x="2146" y="2060"/>
                </a:cubicBezTo>
                <a:cubicBezTo>
                  <a:pt x="2146" y="2060"/>
                  <a:pt x="2126" y="2057"/>
                  <a:pt x="2090" y="2057"/>
                </a:cubicBezTo>
                <a:cubicBezTo>
                  <a:pt x="1781" y="2057"/>
                  <a:pt x="290" y="2244"/>
                  <a:pt x="111" y="5829"/>
                </a:cubicBezTo>
                <a:cubicBezTo>
                  <a:pt x="0" y="8437"/>
                  <a:pt x="1413" y="12085"/>
                  <a:pt x="5022" y="12085"/>
                </a:cubicBezTo>
                <a:cubicBezTo>
                  <a:pt x="5751" y="12085"/>
                  <a:pt x="6569" y="11936"/>
                  <a:pt x="7483" y="11600"/>
                </a:cubicBezTo>
                <a:cubicBezTo>
                  <a:pt x="12987" y="9532"/>
                  <a:pt x="12387" y="1959"/>
                  <a:pt x="7617" y="392"/>
                </a:cubicBezTo>
                <a:cubicBezTo>
                  <a:pt x="6769" y="113"/>
                  <a:pt x="6046" y="1"/>
                  <a:pt x="54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67"/>
          <p:cNvSpPr/>
          <p:nvPr/>
        </p:nvSpPr>
        <p:spPr>
          <a:xfrm>
            <a:off x="1222374" y="1528990"/>
            <a:ext cx="304748" cy="323947"/>
          </a:xfrm>
          <a:custGeom>
            <a:avLst/>
            <a:gdLst/>
            <a:ahLst/>
            <a:cxnLst/>
            <a:rect l="l" t="t" r="r" b="b"/>
            <a:pathLst>
              <a:path w="16413" h="17447" extrusionOk="0">
                <a:moveTo>
                  <a:pt x="9807" y="0"/>
                </a:moveTo>
                <a:cubicBezTo>
                  <a:pt x="9107" y="34"/>
                  <a:pt x="8406" y="67"/>
                  <a:pt x="7739" y="134"/>
                </a:cubicBezTo>
                <a:lnTo>
                  <a:pt x="7706" y="134"/>
                </a:lnTo>
                <a:lnTo>
                  <a:pt x="6772" y="267"/>
                </a:lnTo>
                <a:cubicBezTo>
                  <a:pt x="6472" y="301"/>
                  <a:pt x="6171" y="334"/>
                  <a:pt x="5838" y="367"/>
                </a:cubicBezTo>
                <a:lnTo>
                  <a:pt x="4937" y="534"/>
                </a:lnTo>
                <a:lnTo>
                  <a:pt x="4770" y="567"/>
                </a:lnTo>
                <a:lnTo>
                  <a:pt x="4037" y="701"/>
                </a:lnTo>
                <a:lnTo>
                  <a:pt x="3970" y="701"/>
                </a:lnTo>
                <a:lnTo>
                  <a:pt x="3603" y="768"/>
                </a:lnTo>
                <a:cubicBezTo>
                  <a:pt x="3369" y="801"/>
                  <a:pt x="3136" y="868"/>
                  <a:pt x="2902" y="901"/>
                </a:cubicBezTo>
                <a:lnTo>
                  <a:pt x="2836" y="901"/>
                </a:lnTo>
                <a:lnTo>
                  <a:pt x="2002" y="1101"/>
                </a:lnTo>
                <a:lnTo>
                  <a:pt x="1902" y="1135"/>
                </a:lnTo>
                <a:cubicBezTo>
                  <a:pt x="1602" y="1201"/>
                  <a:pt x="1268" y="1301"/>
                  <a:pt x="968" y="1368"/>
                </a:cubicBezTo>
                <a:cubicBezTo>
                  <a:pt x="367" y="1568"/>
                  <a:pt x="0" y="2235"/>
                  <a:pt x="201" y="2836"/>
                </a:cubicBezTo>
                <a:cubicBezTo>
                  <a:pt x="334" y="3203"/>
                  <a:pt x="467" y="3570"/>
                  <a:pt x="567" y="3937"/>
                </a:cubicBezTo>
                <a:cubicBezTo>
                  <a:pt x="901" y="4837"/>
                  <a:pt x="1168" y="5671"/>
                  <a:pt x="1401" y="6472"/>
                </a:cubicBezTo>
                <a:cubicBezTo>
                  <a:pt x="1868" y="7939"/>
                  <a:pt x="2235" y="9207"/>
                  <a:pt x="2502" y="10374"/>
                </a:cubicBezTo>
                <a:cubicBezTo>
                  <a:pt x="3403" y="13877"/>
                  <a:pt x="3970" y="17446"/>
                  <a:pt x="3970" y="17446"/>
                </a:cubicBezTo>
                <a:lnTo>
                  <a:pt x="15945" y="16112"/>
                </a:lnTo>
                <a:cubicBezTo>
                  <a:pt x="16412" y="7706"/>
                  <a:pt x="15978" y="5071"/>
                  <a:pt x="15712" y="2802"/>
                </a:cubicBezTo>
                <a:cubicBezTo>
                  <a:pt x="15545" y="801"/>
                  <a:pt x="15245" y="367"/>
                  <a:pt x="15145" y="267"/>
                </a:cubicBezTo>
                <a:lnTo>
                  <a:pt x="15111" y="234"/>
                </a:lnTo>
                <a:lnTo>
                  <a:pt x="14344" y="167"/>
                </a:lnTo>
                <a:cubicBezTo>
                  <a:pt x="14010" y="134"/>
                  <a:pt x="13610" y="100"/>
                  <a:pt x="13176" y="100"/>
                </a:cubicBezTo>
                <a:lnTo>
                  <a:pt x="12476" y="67"/>
                </a:lnTo>
                <a:lnTo>
                  <a:pt x="12443" y="67"/>
                </a:lnTo>
                <a:cubicBezTo>
                  <a:pt x="11709" y="0"/>
                  <a:pt x="10908" y="0"/>
                  <a:pt x="101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67"/>
          <p:cNvSpPr/>
          <p:nvPr/>
        </p:nvSpPr>
        <p:spPr>
          <a:xfrm>
            <a:off x="1317142" y="1462092"/>
            <a:ext cx="92912" cy="113373"/>
          </a:xfrm>
          <a:custGeom>
            <a:avLst/>
            <a:gdLst/>
            <a:ahLst/>
            <a:cxnLst/>
            <a:rect l="l" t="t" r="r" b="b"/>
            <a:pathLst>
              <a:path w="5004" h="6106" extrusionOk="0">
                <a:moveTo>
                  <a:pt x="300" y="1"/>
                </a:moveTo>
                <a:lnTo>
                  <a:pt x="300" y="1"/>
                </a:lnTo>
                <a:cubicBezTo>
                  <a:pt x="300" y="1"/>
                  <a:pt x="1768" y="2903"/>
                  <a:pt x="0" y="4571"/>
                </a:cubicBezTo>
                <a:cubicBezTo>
                  <a:pt x="0" y="4571"/>
                  <a:pt x="834" y="5738"/>
                  <a:pt x="3636" y="6105"/>
                </a:cubicBezTo>
                <a:cubicBezTo>
                  <a:pt x="3636" y="6105"/>
                  <a:pt x="5004" y="5205"/>
                  <a:pt x="4403" y="4104"/>
                </a:cubicBezTo>
                <a:cubicBezTo>
                  <a:pt x="4403" y="4104"/>
                  <a:pt x="3469" y="4070"/>
                  <a:pt x="3503" y="2036"/>
                </a:cubicBezTo>
                <a:cubicBezTo>
                  <a:pt x="3536" y="1569"/>
                  <a:pt x="3569" y="1102"/>
                  <a:pt x="3636" y="635"/>
                </a:cubicBezTo>
                <a:lnTo>
                  <a:pt x="300" y="1"/>
                </a:lnTo>
                <a:close/>
              </a:path>
            </a:pathLst>
          </a:custGeom>
          <a:solidFill>
            <a:srgbClr val="EEC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67"/>
          <p:cNvSpPr/>
          <p:nvPr/>
        </p:nvSpPr>
        <p:spPr>
          <a:xfrm>
            <a:off x="1322713" y="1462092"/>
            <a:ext cx="62572" cy="37803"/>
          </a:xfrm>
          <a:custGeom>
            <a:avLst/>
            <a:gdLst/>
            <a:ahLst/>
            <a:cxnLst/>
            <a:rect l="l" t="t" r="r" b="b"/>
            <a:pathLst>
              <a:path w="3370" h="2036" extrusionOk="0">
                <a:moveTo>
                  <a:pt x="0" y="1"/>
                </a:moveTo>
                <a:cubicBezTo>
                  <a:pt x="0" y="1"/>
                  <a:pt x="968" y="2036"/>
                  <a:pt x="3236" y="2036"/>
                </a:cubicBezTo>
                <a:cubicBezTo>
                  <a:pt x="3236" y="1569"/>
                  <a:pt x="3269" y="1102"/>
                  <a:pt x="3369" y="635"/>
                </a:cubicBez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67"/>
          <p:cNvSpPr/>
          <p:nvPr/>
        </p:nvSpPr>
        <p:spPr>
          <a:xfrm>
            <a:off x="1306596" y="1511036"/>
            <a:ext cx="126370" cy="77556"/>
          </a:xfrm>
          <a:custGeom>
            <a:avLst/>
            <a:gdLst/>
            <a:ahLst/>
            <a:cxnLst/>
            <a:rect l="l" t="t" r="r" b="b"/>
            <a:pathLst>
              <a:path w="6806" h="4177" extrusionOk="0">
                <a:moveTo>
                  <a:pt x="768" y="0"/>
                </a:moveTo>
                <a:cubicBezTo>
                  <a:pt x="668" y="834"/>
                  <a:pt x="401" y="1635"/>
                  <a:pt x="1" y="2368"/>
                </a:cubicBezTo>
                <a:cubicBezTo>
                  <a:pt x="1" y="2368"/>
                  <a:pt x="2370" y="4176"/>
                  <a:pt x="3823" y="4176"/>
                </a:cubicBezTo>
                <a:cubicBezTo>
                  <a:pt x="3874" y="4176"/>
                  <a:pt x="3923" y="4174"/>
                  <a:pt x="3970" y="4170"/>
                </a:cubicBezTo>
                <a:cubicBezTo>
                  <a:pt x="5438" y="4003"/>
                  <a:pt x="6806" y="2402"/>
                  <a:pt x="6806" y="2402"/>
                </a:cubicBezTo>
                <a:cubicBezTo>
                  <a:pt x="6105" y="1901"/>
                  <a:pt x="5838" y="0"/>
                  <a:pt x="5838" y="0"/>
                </a:cubicBezTo>
                <a:cubicBezTo>
                  <a:pt x="5194" y="278"/>
                  <a:pt x="4415" y="371"/>
                  <a:pt x="3664" y="371"/>
                </a:cubicBezTo>
                <a:cubicBezTo>
                  <a:pt x="2162" y="371"/>
                  <a:pt x="768" y="0"/>
                  <a:pt x="76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67"/>
          <p:cNvSpPr/>
          <p:nvPr/>
        </p:nvSpPr>
        <p:spPr>
          <a:xfrm>
            <a:off x="1293952" y="1526502"/>
            <a:ext cx="146460" cy="150527"/>
          </a:xfrm>
          <a:custGeom>
            <a:avLst/>
            <a:gdLst/>
            <a:ahLst/>
            <a:cxnLst/>
            <a:rect l="l" t="t" r="r" b="b"/>
            <a:pathLst>
              <a:path w="7888" h="8107" extrusionOk="0">
                <a:moveTo>
                  <a:pt x="7053" y="1"/>
                </a:moveTo>
                <a:cubicBezTo>
                  <a:pt x="6986" y="1"/>
                  <a:pt x="6953" y="68"/>
                  <a:pt x="6986" y="134"/>
                </a:cubicBezTo>
                <a:cubicBezTo>
                  <a:pt x="7687" y="2670"/>
                  <a:pt x="7654" y="5338"/>
                  <a:pt x="6953" y="7873"/>
                </a:cubicBezTo>
                <a:cubicBezTo>
                  <a:pt x="4118" y="6172"/>
                  <a:pt x="1783" y="3704"/>
                  <a:pt x="248" y="768"/>
                </a:cubicBezTo>
                <a:cubicBezTo>
                  <a:pt x="239" y="739"/>
                  <a:pt x="212" y="727"/>
                  <a:pt x="180" y="727"/>
                </a:cubicBezTo>
                <a:cubicBezTo>
                  <a:pt x="104" y="727"/>
                  <a:pt x="1" y="797"/>
                  <a:pt x="48" y="868"/>
                </a:cubicBezTo>
                <a:cubicBezTo>
                  <a:pt x="1616" y="3870"/>
                  <a:pt x="4018" y="6372"/>
                  <a:pt x="6953" y="8107"/>
                </a:cubicBezTo>
                <a:lnTo>
                  <a:pt x="7053" y="8107"/>
                </a:lnTo>
                <a:cubicBezTo>
                  <a:pt x="7053" y="8107"/>
                  <a:pt x="7087" y="8073"/>
                  <a:pt x="7120" y="8040"/>
                </a:cubicBezTo>
                <a:cubicBezTo>
                  <a:pt x="7887" y="5438"/>
                  <a:pt x="7887" y="2703"/>
                  <a:pt x="7187" y="68"/>
                </a:cubicBezTo>
                <a:cubicBezTo>
                  <a:pt x="7187" y="34"/>
                  <a:pt x="7120" y="1"/>
                  <a:pt x="705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67"/>
          <p:cNvSpPr/>
          <p:nvPr/>
        </p:nvSpPr>
        <p:spPr>
          <a:xfrm>
            <a:off x="1410686" y="1675154"/>
            <a:ext cx="41480" cy="31193"/>
          </a:xfrm>
          <a:custGeom>
            <a:avLst/>
            <a:gdLst/>
            <a:ahLst/>
            <a:cxnLst/>
            <a:rect l="l" t="t" r="r" b="b"/>
            <a:pathLst>
              <a:path w="2234" h="1680" extrusionOk="0">
                <a:moveTo>
                  <a:pt x="733" y="1"/>
                </a:moveTo>
                <a:cubicBezTo>
                  <a:pt x="733" y="1"/>
                  <a:pt x="0" y="1679"/>
                  <a:pt x="929" y="1679"/>
                </a:cubicBezTo>
                <a:cubicBezTo>
                  <a:pt x="971" y="1679"/>
                  <a:pt x="1017" y="1676"/>
                  <a:pt x="1066" y="1669"/>
                </a:cubicBezTo>
                <a:cubicBezTo>
                  <a:pt x="2234" y="1535"/>
                  <a:pt x="733" y="1"/>
                  <a:pt x="7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67"/>
          <p:cNvSpPr/>
          <p:nvPr/>
        </p:nvSpPr>
        <p:spPr>
          <a:xfrm>
            <a:off x="1412524" y="1673297"/>
            <a:ext cx="30971" cy="34833"/>
          </a:xfrm>
          <a:custGeom>
            <a:avLst/>
            <a:gdLst/>
            <a:ahLst/>
            <a:cxnLst/>
            <a:rect l="l" t="t" r="r" b="b"/>
            <a:pathLst>
              <a:path w="1668" h="1876" extrusionOk="0">
                <a:moveTo>
                  <a:pt x="634" y="301"/>
                </a:moveTo>
                <a:cubicBezTo>
                  <a:pt x="967" y="668"/>
                  <a:pt x="1368" y="1201"/>
                  <a:pt x="1268" y="1502"/>
                </a:cubicBezTo>
                <a:cubicBezTo>
                  <a:pt x="1234" y="1602"/>
                  <a:pt x="1134" y="1668"/>
                  <a:pt x="967" y="1668"/>
                </a:cubicBezTo>
                <a:cubicBezTo>
                  <a:pt x="928" y="1676"/>
                  <a:pt x="889" y="1681"/>
                  <a:pt x="850" y="1681"/>
                </a:cubicBezTo>
                <a:cubicBezTo>
                  <a:pt x="724" y="1681"/>
                  <a:pt x="602" y="1637"/>
                  <a:pt x="500" y="1535"/>
                </a:cubicBezTo>
                <a:cubicBezTo>
                  <a:pt x="334" y="1268"/>
                  <a:pt x="500" y="634"/>
                  <a:pt x="634" y="301"/>
                </a:cubicBezTo>
                <a:close/>
                <a:moveTo>
                  <a:pt x="600" y="1"/>
                </a:moveTo>
                <a:cubicBezTo>
                  <a:pt x="567" y="1"/>
                  <a:pt x="534" y="34"/>
                  <a:pt x="534" y="67"/>
                </a:cubicBezTo>
                <a:cubicBezTo>
                  <a:pt x="467" y="167"/>
                  <a:pt x="0" y="1201"/>
                  <a:pt x="334" y="1668"/>
                </a:cubicBezTo>
                <a:cubicBezTo>
                  <a:pt x="449" y="1784"/>
                  <a:pt x="591" y="1875"/>
                  <a:pt x="757" y="1875"/>
                </a:cubicBezTo>
                <a:cubicBezTo>
                  <a:pt x="782" y="1875"/>
                  <a:pt x="808" y="1873"/>
                  <a:pt x="834" y="1869"/>
                </a:cubicBezTo>
                <a:lnTo>
                  <a:pt x="967" y="1869"/>
                </a:lnTo>
                <a:cubicBezTo>
                  <a:pt x="1234" y="1835"/>
                  <a:pt x="1434" y="1735"/>
                  <a:pt x="1468" y="1535"/>
                </a:cubicBezTo>
                <a:cubicBezTo>
                  <a:pt x="1668" y="1035"/>
                  <a:pt x="801" y="134"/>
                  <a:pt x="701" y="34"/>
                </a:cubicBezTo>
                <a:cubicBezTo>
                  <a:pt x="667" y="1"/>
                  <a:pt x="634" y="1"/>
                  <a:pt x="60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67"/>
          <p:cNvSpPr/>
          <p:nvPr/>
        </p:nvSpPr>
        <p:spPr>
          <a:xfrm>
            <a:off x="1427990" y="1556247"/>
            <a:ext cx="4976" cy="6833"/>
          </a:xfrm>
          <a:custGeom>
            <a:avLst/>
            <a:gdLst/>
            <a:ahLst/>
            <a:cxnLst/>
            <a:rect l="l" t="t" r="r" b="b"/>
            <a:pathLst>
              <a:path w="268" h="368" extrusionOk="0">
                <a:moveTo>
                  <a:pt x="268" y="0"/>
                </a:moveTo>
                <a:lnTo>
                  <a:pt x="268" y="0"/>
                </a:lnTo>
                <a:cubicBezTo>
                  <a:pt x="268" y="0"/>
                  <a:pt x="168" y="134"/>
                  <a:pt x="1" y="367"/>
                </a:cubicBezTo>
                <a:cubicBezTo>
                  <a:pt x="101" y="234"/>
                  <a:pt x="201" y="134"/>
                  <a:pt x="2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67"/>
          <p:cNvSpPr/>
          <p:nvPr/>
        </p:nvSpPr>
        <p:spPr>
          <a:xfrm>
            <a:off x="1260772" y="1300220"/>
            <a:ext cx="173439" cy="190465"/>
          </a:xfrm>
          <a:custGeom>
            <a:avLst/>
            <a:gdLst/>
            <a:ahLst/>
            <a:cxnLst/>
            <a:rect l="l" t="t" r="r" b="b"/>
            <a:pathLst>
              <a:path w="9341" h="10258" extrusionOk="0">
                <a:moveTo>
                  <a:pt x="5264" y="0"/>
                </a:moveTo>
                <a:cubicBezTo>
                  <a:pt x="5127" y="0"/>
                  <a:pt x="4984" y="4"/>
                  <a:pt x="4837" y="13"/>
                </a:cubicBezTo>
                <a:cubicBezTo>
                  <a:pt x="1" y="279"/>
                  <a:pt x="267" y="9353"/>
                  <a:pt x="5271" y="10187"/>
                </a:cubicBezTo>
                <a:cubicBezTo>
                  <a:pt x="5404" y="10220"/>
                  <a:pt x="5538" y="10253"/>
                  <a:pt x="5671" y="10253"/>
                </a:cubicBezTo>
                <a:lnTo>
                  <a:pt x="6305" y="10253"/>
                </a:lnTo>
                <a:cubicBezTo>
                  <a:pt x="6353" y="10256"/>
                  <a:pt x="6401" y="10257"/>
                  <a:pt x="6448" y="10257"/>
                </a:cubicBezTo>
                <a:cubicBezTo>
                  <a:pt x="7626" y="10257"/>
                  <a:pt x="8686" y="9473"/>
                  <a:pt x="9007" y="8319"/>
                </a:cubicBezTo>
                <a:cubicBezTo>
                  <a:pt x="9040" y="8218"/>
                  <a:pt x="9074" y="8118"/>
                  <a:pt x="9074" y="8018"/>
                </a:cubicBezTo>
                <a:cubicBezTo>
                  <a:pt x="9341" y="6817"/>
                  <a:pt x="9341" y="5550"/>
                  <a:pt x="9140" y="4349"/>
                </a:cubicBezTo>
                <a:cubicBezTo>
                  <a:pt x="8792" y="1497"/>
                  <a:pt x="7871" y="0"/>
                  <a:pt x="5264" y="0"/>
                </a:cubicBezTo>
                <a:close/>
              </a:path>
            </a:pathLst>
          </a:custGeom>
          <a:solidFill>
            <a:srgbClr val="EEC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67"/>
          <p:cNvSpPr/>
          <p:nvPr/>
        </p:nvSpPr>
        <p:spPr>
          <a:xfrm>
            <a:off x="1395794" y="1379726"/>
            <a:ext cx="16748" cy="27981"/>
          </a:xfrm>
          <a:custGeom>
            <a:avLst/>
            <a:gdLst/>
            <a:ahLst/>
            <a:cxnLst/>
            <a:rect l="l" t="t" r="r" b="b"/>
            <a:pathLst>
              <a:path w="902" h="1507" extrusionOk="0">
                <a:moveTo>
                  <a:pt x="0" y="0"/>
                </a:moveTo>
                <a:lnTo>
                  <a:pt x="134" y="1501"/>
                </a:lnTo>
                <a:cubicBezTo>
                  <a:pt x="164" y="1505"/>
                  <a:pt x="194" y="1506"/>
                  <a:pt x="225" y="1506"/>
                </a:cubicBezTo>
                <a:cubicBezTo>
                  <a:pt x="493" y="1506"/>
                  <a:pt x="751" y="1374"/>
                  <a:pt x="901" y="1134"/>
                </a:cubicBezTo>
                <a:cubicBezTo>
                  <a:pt x="534" y="801"/>
                  <a:pt x="234" y="401"/>
                  <a:pt x="0" y="0"/>
                </a:cubicBezTo>
                <a:close/>
              </a:path>
            </a:pathLst>
          </a:custGeom>
          <a:solidFill>
            <a:srgbClr val="D482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67"/>
          <p:cNvSpPr/>
          <p:nvPr/>
        </p:nvSpPr>
        <p:spPr>
          <a:xfrm>
            <a:off x="1351195" y="1369124"/>
            <a:ext cx="11178" cy="16191"/>
          </a:xfrm>
          <a:custGeom>
            <a:avLst/>
            <a:gdLst/>
            <a:ahLst/>
            <a:cxnLst/>
            <a:rect l="l" t="t" r="r" b="b"/>
            <a:pathLst>
              <a:path w="602" h="872" extrusionOk="0">
                <a:moveTo>
                  <a:pt x="304" y="1"/>
                </a:moveTo>
                <a:cubicBezTo>
                  <a:pt x="292" y="1"/>
                  <a:pt x="280" y="2"/>
                  <a:pt x="268" y="4"/>
                </a:cubicBezTo>
                <a:cubicBezTo>
                  <a:pt x="101" y="4"/>
                  <a:pt x="1" y="204"/>
                  <a:pt x="1" y="438"/>
                </a:cubicBezTo>
                <a:cubicBezTo>
                  <a:pt x="34" y="705"/>
                  <a:pt x="167" y="872"/>
                  <a:pt x="334" y="872"/>
                </a:cubicBezTo>
                <a:cubicBezTo>
                  <a:pt x="501" y="872"/>
                  <a:pt x="601" y="638"/>
                  <a:pt x="601" y="405"/>
                </a:cubicBezTo>
                <a:cubicBezTo>
                  <a:pt x="570" y="188"/>
                  <a:pt x="453" y="1"/>
                  <a:pt x="3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p67"/>
          <p:cNvSpPr/>
          <p:nvPr/>
        </p:nvSpPr>
        <p:spPr>
          <a:xfrm>
            <a:off x="1354909" y="1364854"/>
            <a:ext cx="9321" cy="5904"/>
          </a:xfrm>
          <a:custGeom>
            <a:avLst/>
            <a:gdLst/>
            <a:ahLst/>
            <a:cxnLst/>
            <a:rect l="l" t="t" r="r" b="b"/>
            <a:pathLst>
              <a:path w="502" h="318" extrusionOk="0">
                <a:moveTo>
                  <a:pt x="501" y="1"/>
                </a:moveTo>
                <a:lnTo>
                  <a:pt x="1" y="268"/>
                </a:lnTo>
                <a:cubicBezTo>
                  <a:pt x="54" y="303"/>
                  <a:pt x="104" y="317"/>
                  <a:pt x="150" y="317"/>
                </a:cubicBezTo>
                <a:cubicBezTo>
                  <a:pt x="365" y="317"/>
                  <a:pt x="501" y="1"/>
                  <a:pt x="5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67"/>
          <p:cNvSpPr/>
          <p:nvPr/>
        </p:nvSpPr>
        <p:spPr>
          <a:xfrm>
            <a:off x="1406322" y="1363628"/>
            <a:ext cx="11790" cy="16172"/>
          </a:xfrm>
          <a:custGeom>
            <a:avLst/>
            <a:gdLst/>
            <a:ahLst/>
            <a:cxnLst/>
            <a:rect l="l" t="t" r="r" b="b"/>
            <a:pathLst>
              <a:path w="635" h="871" extrusionOk="0">
                <a:moveTo>
                  <a:pt x="267" y="0"/>
                </a:moveTo>
                <a:cubicBezTo>
                  <a:pt x="134" y="33"/>
                  <a:pt x="0" y="234"/>
                  <a:pt x="34" y="467"/>
                </a:cubicBezTo>
                <a:cubicBezTo>
                  <a:pt x="34" y="683"/>
                  <a:pt x="177" y="871"/>
                  <a:pt x="304" y="871"/>
                </a:cubicBezTo>
                <a:cubicBezTo>
                  <a:pt x="314" y="871"/>
                  <a:pt x="324" y="870"/>
                  <a:pt x="334" y="867"/>
                </a:cubicBezTo>
                <a:cubicBezTo>
                  <a:pt x="501" y="867"/>
                  <a:pt x="634" y="667"/>
                  <a:pt x="601" y="434"/>
                </a:cubicBezTo>
                <a:cubicBezTo>
                  <a:pt x="568" y="200"/>
                  <a:pt x="434" y="0"/>
                  <a:pt x="26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67"/>
          <p:cNvSpPr/>
          <p:nvPr/>
        </p:nvSpPr>
        <p:spPr>
          <a:xfrm>
            <a:off x="1410036" y="1359896"/>
            <a:ext cx="9302" cy="5347"/>
          </a:xfrm>
          <a:custGeom>
            <a:avLst/>
            <a:gdLst/>
            <a:ahLst/>
            <a:cxnLst/>
            <a:rect l="l" t="t" r="r" b="b"/>
            <a:pathLst>
              <a:path w="501" h="288" extrusionOk="0">
                <a:moveTo>
                  <a:pt x="501" y="1"/>
                </a:moveTo>
                <a:lnTo>
                  <a:pt x="1" y="234"/>
                </a:lnTo>
                <a:cubicBezTo>
                  <a:pt x="51" y="272"/>
                  <a:pt x="99" y="287"/>
                  <a:pt x="146" y="287"/>
                </a:cubicBezTo>
                <a:cubicBezTo>
                  <a:pt x="347" y="287"/>
                  <a:pt x="501" y="1"/>
                  <a:pt x="5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67"/>
          <p:cNvSpPr/>
          <p:nvPr/>
        </p:nvSpPr>
        <p:spPr>
          <a:xfrm>
            <a:off x="1333241" y="1336780"/>
            <a:ext cx="29132" cy="15095"/>
          </a:xfrm>
          <a:custGeom>
            <a:avLst/>
            <a:gdLst/>
            <a:ahLst/>
            <a:cxnLst/>
            <a:rect l="l" t="t" r="r" b="b"/>
            <a:pathLst>
              <a:path w="1569" h="813" extrusionOk="0">
                <a:moveTo>
                  <a:pt x="1254" y="0"/>
                </a:moveTo>
                <a:cubicBezTo>
                  <a:pt x="789" y="0"/>
                  <a:pt x="363" y="224"/>
                  <a:pt x="67" y="579"/>
                </a:cubicBezTo>
                <a:cubicBezTo>
                  <a:pt x="0" y="645"/>
                  <a:pt x="34" y="712"/>
                  <a:pt x="100" y="779"/>
                </a:cubicBezTo>
                <a:cubicBezTo>
                  <a:pt x="134" y="812"/>
                  <a:pt x="134" y="812"/>
                  <a:pt x="167" y="812"/>
                </a:cubicBezTo>
                <a:cubicBezTo>
                  <a:pt x="234" y="812"/>
                  <a:pt x="267" y="779"/>
                  <a:pt x="301" y="746"/>
                </a:cubicBezTo>
                <a:cubicBezTo>
                  <a:pt x="575" y="471"/>
                  <a:pt x="934" y="308"/>
                  <a:pt x="1300" y="308"/>
                </a:cubicBezTo>
                <a:cubicBezTo>
                  <a:pt x="1334" y="308"/>
                  <a:pt x="1367" y="309"/>
                  <a:pt x="1401" y="312"/>
                </a:cubicBezTo>
                <a:cubicBezTo>
                  <a:pt x="1501" y="312"/>
                  <a:pt x="1568" y="245"/>
                  <a:pt x="1568" y="145"/>
                </a:cubicBezTo>
                <a:cubicBezTo>
                  <a:pt x="1568" y="78"/>
                  <a:pt x="1501" y="12"/>
                  <a:pt x="1435" y="12"/>
                </a:cubicBezTo>
                <a:cubicBezTo>
                  <a:pt x="1374" y="4"/>
                  <a:pt x="1313" y="0"/>
                  <a:pt x="12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67"/>
          <p:cNvSpPr/>
          <p:nvPr/>
        </p:nvSpPr>
        <p:spPr>
          <a:xfrm>
            <a:off x="1394885" y="1330968"/>
            <a:ext cx="28798" cy="10379"/>
          </a:xfrm>
          <a:custGeom>
            <a:avLst/>
            <a:gdLst/>
            <a:ahLst/>
            <a:cxnLst/>
            <a:rect l="l" t="t" r="r" b="b"/>
            <a:pathLst>
              <a:path w="1551" h="559" extrusionOk="0">
                <a:moveTo>
                  <a:pt x="644" y="0"/>
                </a:moveTo>
                <a:cubicBezTo>
                  <a:pt x="477" y="0"/>
                  <a:pt x="308" y="30"/>
                  <a:pt x="149" y="91"/>
                </a:cubicBezTo>
                <a:cubicBezTo>
                  <a:pt x="1" y="151"/>
                  <a:pt x="64" y="369"/>
                  <a:pt x="221" y="369"/>
                </a:cubicBezTo>
                <a:cubicBezTo>
                  <a:pt x="240" y="369"/>
                  <a:pt x="261" y="365"/>
                  <a:pt x="283" y="358"/>
                </a:cubicBezTo>
                <a:cubicBezTo>
                  <a:pt x="386" y="327"/>
                  <a:pt x="496" y="312"/>
                  <a:pt x="607" y="312"/>
                </a:cubicBezTo>
                <a:cubicBezTo>
                  <a:pt x="855" y="312"/>
                  <a:pt x="1110" y="387"/>
                  <a:pt x="1317" y="525"/>
                </a:cubicBezTo>
                <a:cubicBezTo>
                  <a:pt x="1317" y="525"/>
                  <a:pt x="1350" y="558"/>
                  <a:pt x="1384" y="558"/>
                </a:cubicBezTo>
                <a:cubicBezTo>
                  <a:pt x="1450" y="558"/>
                  <a:pt x="1484" y="525"/>
                  <a:pt x="1517" y="458"/>
                </a:cubicBezTo>
                <a:cubicBezTo>
                  <a:pt x="1550" y="391"/>
                  <a:pt x="1517" y="291"/>
                  <a:pt x="1450" y="258"/>
                </a:cubicBezTo>
                <a:cubicBezTo>
                  <a:pt x="1218" y="89"/>
                  <a:pt x="932" y="0"/>
                  <a:pt x="6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67"/>
          <p:cNvSpPr/>
          <p:nvPr/>
        </p:nvSpPr>
        <p:spPr>
          <a:xfrm>
            <a:off x="1249074" y="1279313"/>
            <a:ext cx="185601" cy="176614"/>
          </a:xfrm>
          <a:custGeom>
            <a:avLst/>
            <a:gdLst/>
            <a:ahLst/>
            <a:cxnLst/>
            <a:rect l="l" t="t" r="r" b="b"/>
            <a:pathLst>
              <a:path w="9996" h="9512" extrusionOk="0">
                <a:moveTo>
                  <a:pt x="5232" y="1"/>
                </a:moveTo>
                <a:cubicBezTo>
                  <a:pt x="5156" y="1"/>
                  <a:pt x="5079" y="2"/>
                  <a:pt x="5000" y="4"/>
                </a:cubicBezTo>
                <a:cubicBezTo>
                  <a:pt x="1" y="138"/>
                  <a:pt x="430" y="7464"/>
                  <a:pt x="3126" y="9506"/>
                </a:cubicBezTo>
                <a:lnTo>
                  <a:pt x="3126" y="9506"/>
                </a:lnTo>
                <a:cubicBezTo>
                  <a:pt x="3021" y="9402"/>
                  <a:pt x="1822" y="7696"/>
                  <a:pt x="2565" y="6209"/>
                </a:cubicBezTo>
                <a:cubicBezTo>
                  <a:pt x="2565" y="6209"/>
                  <a:pt x="3799" y="3740"/>
                  <a:pt x="3466" y="1906"/>
                </a:cubicBezTo>
                <a:cubicBezTo>
                  <a:pt x="3466" y="1906"/>
                  <a:pt x="4759" y="1297"/>
                  <a:pt x="6176" y="1297"/>
                </a:cubicBezTo>
                <a:cubicBezTo>
                  <a:pt x="7726" y="1297"/>
                  <a:pt x="9423" y="2025"/>
                  <a:pt x="9737" y="5075"/>
                </a:cubicBezTo>
                <a:cubicBezTo>
                  <a:pt x="9737" y="5075"/>
                  <a:pt x="9996" y="1"/>
                  <a:pt x="5232" y="1"/>
                </a:cubicBezTo>
                <a:close/>
                <a:moveTo>
                  <a:pt x="3126" y="9506"/>
                </a:moveTo>
                <a:cubicBezTo>
                  <a:pt x="3129" y="9510"/>
                  <a:pt x="3131" y="9511"/>
                  <a:pt x="3132" y="9511"/>
                </a:cubicBezTo>
                <a:cubicBezTo>
                  <a:pt x="3130" y="9510"/>
                  <a:pt x="3128" y="9508"/>
                  <a:pt x="3126" y="950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67"/>
          <p:cNvSpPr/>
          <p:nvPr/>
        </p:nvSpPr>
        <p:spPr>
          <a:xfrm>
            <a:off x="1256445" y="1385055"/>
            <a:ext cx="51321" cy="43652"/>
          </a:xfrm>
          <a:custGeom>
            <a:avLst/>
            <a:gdLst/>
            <a:ahLst/>
            <a:cxnLst/>
            <a:rect l="l" t="t" r="r" b="b"/>
            <a:pathLst>
              <a:path w="2764" h="2351" extrusionOk="0">
                <a:moveTo>
                  <a:pt x="1423" y="0"/>
                </a:moveTo>
                <a:cubicBezTo>
                  <a:pt x="1361" y="0"/>
                  <a:pt x="1298" y="4"/>
                  <a:pt x="1234" y="14"/>
                </a:cubicBezTo>
                <a:cubicBezTo>
                  <a:pt x="334" y="147"/>
                  <a:pt x="0" y="2015"/>
                  <a:pt x="2268" y="2349"/>
                </a:cubicBezTo>
                <a:cubicBezTo>
                  <a:pt x="2285" y="2350"/>
                  <a:pt x="2300" y="2351"/>
                  <a:pt x="2316" y="2351"/>
                </a:cubicBezTo>
                <a:cubicBezTo>
                  <a:pt x="2617" y="2351"/>
                  <a:pt x="2764" y="2033"/>
                  <a:pt x="2669" y="1081"/>
                </a:cubicBezTo>
                <a:cubicBezTo>
                  <a:pt x="2578" y="444"/>
                  <a:pt x="2045" y="0"/>
                  <a:pt x="1423" y="0"/>
                </a:cubicBezTo>
                <a:close/>
              </a:path>
            </a:pathLst>
          </a:custGeom>
          <a:solidFill>
            <a:srgbClr val="EEC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67"/>
          <p:cNvSpPr/>
          <p:nvPr/>
        </p:nvSpPr>
        <p:spPr>
          <a:xfrm>
            <a:off x="1367925" y="1415654"/>
            <a:ext cx="29745" cy="22931"/>
          </a:xfrm>
          <a:custGeom>
            <a:avLst/>
            <a:gdLst/>
            <a:ahLst/>
            <a:cxnLst/>
            <a:rect l="l" t="t" r="r" b="b"/>
            <a:pathLst>
              <a:path w="1602" h="1235" extrusionOk="0">
                <a:moveTo>
                  <a:pt x="100" y="0"/>
                </a:moveTo>
                <a:cubicBezTo>
                  <a:pt x="34" y="33"/>
                  <a:pt x="0" y="67"/>
                  <a:pt x="0" y="133"/>
                </a:cubicBezTo>
                <a:cubicBezTo>
                  <a:pt x="234" y="767"/>
                  <a:pt x="801" y="1201"/>
                  <a:pt x="1501" y="1234"/>
                </a:cubicBezTo>
                <a:cubicBezTo>
                  <a:pt x="1535" y="1234"/>
                  <a:pt x="1601" y="1168"/>
                  <a:pt x="1601" y="1134"/>
                </a:cubicBezTo>
                <a:cubicBezTo>
                  <a:pt x="1601" y="1067"/>
                  <a:pt x="1568" y="1034"/>
                  <a:pt x="1501" y="1001"/>
                </a:cubicBezTo>
                <a:cubicBezTo>
                  <a:pt x="934" y="1001"/>
                  <a:pt x="401" y="634"/>
                  <a:pt x="200" y="100"/>
                </a:cubicBezTo>
                <a:cubicBezTo>
                  <a:pt x="200" y="33"/>
                  <a:pt x="134" y="0"/>
                  <a:pt x="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67"/>
          <p:cNvSpPr/>
          <p:nvPr/>
        </p:nvSpPr>
        <p:spPr>
          <a:xfrm>
            <a:off x="1377840" y="1454665"/>
            <a:ext cx="50169" cy="36021"/>
          </a:xfrm>
          <a:custGeom>
            <a:avLst/>
            <a:gdLst/>
            <a:ahLst/>
            <a:cxnLst/>
            <a:rect l="l" t="t" r="r" b="b"/>
            <a:pathLst>
              <a:path w="2702" h="1940" extrusionOk="0">
                <a:moveTo>
                  <a:pt x="2702" y="1"/>
                </a:moveTo>
                <a:lnTo>
                  <a:pt x="2702" y="1"/>
                </a:lnTo>
                <a:cubicBezTo>
                  <a:pt x="1968" y="234"/>
                  <a:pt x="634" y="901"/>
                  <a:pt x="0" y="1935"/>
                </a:cubicBezTo>
                <a:cubicBezTo>
                  <a:pt x="48" y="1938"/>
                  <a:pt x="96" y="1939"/>
                  <a:pt x="143" y="1939"/>
                </a:cubicBezTo>
                <a:cubicBezTo>
                  <a:pt x="1321" y="1939"/>
                  <a:pt x="2381" y="1155"/>
                  <a:pt x="270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67"/>
          <p:cNvSpPr/>
          <p:nvPr/>
        </p:nvSpPr>
        <p:spPr>
          <a:xfrm>
            <a:off x="1333240" y="1357649"/>
            <a:ext cx="57002" cy="48108"/>
          </a:xfrm>
          <a:custGeom>
            <a:avLst/>
            <a:gdLst/>
            <a:ahLst/>
            <a:cxnLst/>
            <a:rect l="l" t="t" r="r" b="b"/>
            <a:pathLst>
              <a:path w="3070" h="2591" extrusionOk="0">
                <a:moveTo>
                  <a:pt x="1768" y="222"/>
                </a:moveTo>
                <a:cubicBezTo>
                  <a:pt x="2369" y="222"/>
                  <a:pt x="2836" y="689"/>
                  <a:pt x="2836" y="1323"/>
                </a:cubicBezTo>
                <a:cubicBezTo>
                  <a:pt x="2836" y="1977"/>
                  <a:pt x="2301" y="2403"/>
                  <a:pt x="1738" y="2403"/>
                </a:cubicBezTo>
                <a:cubicBezTo>
                  <a:pt x="1469" y="2403"/>
                  <a:pt x="1194" y="2306"/>
                  <a:pt x="968" y="2090"/>
                </a:cubicBezTo>
                <a:cubicBezTo>
                  <a:pt x="301" y="1389"/>
                  <a:pt x="768" y="222"/>
                  <a:pt x="1768" y="222"/>
                </a:cubicBezTo>
                <a:close/>
                <a:moveTo>
                  <a:pt x="1751" y="0"/>
                </a:moveTo>
                <a:cubicBezTo>
                  <a:pt x="1430" y="0"/>
                  <a:pt x="1103" y="120"/>
                  <a:pt x="834" y="389"/>
                </a:cubicBezTo>
                <a:cubicBezTo>
                  <a:pt x="0" y="1189"/>
                  <a:pt x="601" y="2590"/>
                  <a:pt x="1768" y="2590"/>
                </a:cubicBezTo>
                <a:cubicBezTo>
                  <a:pt x="2469" y="2590"/>
                  <a:pt x="3069" y="2023"/>
                  <a:pt x="3069" y="1323"/>
                </a:cubicBezTo>
                <a:cubicBezTo>
                  <a:pt x="3069" y="531"/>
                  <a:pt x="2425" y="0"/>
                  <a:pt x="17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67"/>
          <p:cNvSpPr/>
          <p:nvPr/>
        </p:nvSpPr>
        <p:spPr>
          <a:xfrm>
            <a:off x="1392081" y="1348960"/>
            <a:ext cx="56371" cy="48127"/>
          </a:xfrm>
          <a:custGeom>
            <a:avLst/>
            <a:gdLst/>
            <a:ahLst/>
            <a:cxnLst/>
            <a:rect l="l" t="t" r="r" b="b"/>
            <a:pathLst>
              <a:path w="3036" h="2592" extrusionOk="0">
                <a:moveTo>
                  <a:pt x="1791" y="221"/>
                </a:moveTo>
                <a:cubicBezTo>
                  <a:pt x="2364" y="221"/>
                  <a:pt x="2802" y="709"/>
                  <a:pt x="2802" y="1290"/>
                </a:cubicBezTo>
                <a:cubicBezTo>
                  <a:pt x="2802" y="1945"/>
                  <a:pt x="2268" y="2385"/>
                  <a:pt x="1716" y="2385"/>
                </a:cubicBezTo>
                <a:cubicBezTo>
                  <a:pt x="1452" y="2385"/>
                  <a:pt x="1184" y="2284"/>
                  <a:pt x="968" y="2058"/>
                </a:cubicBezTo>
                <a:cubicBezTo>
                  <a:pt x="267" y="1390"/>
                  <a:pt x="734" y="223"/>
                  <a:pt x="1735" y="223"/>
                </a:cubicBezTo>
                <a:cubicBezTo>
                  <a:pt x="1754" y="222"/>
                  <a:pt x="1773" y="221"/>
                  <a:pt x="1791" y="221"/>
                </a:cubicBezTo>
                <a:close/>
                <a:moveTo>
                  <a:pt x="1715" y="0"/>
                </a:moveTo>
                <a:cubicBezTo>
                  <a:pt x="1396" y="0"/>
                  <a:pt x="1071" y="120"/>
                  <a:pt x="801" y="390"/>
                </a:cubicBezTo>
                <a:cubicBezTo>
                  <a:pt x="0" y="1190"/>
                  <a:pt x="567" y="2591"/>
                  <a:pt x="1735" y="2591"/>
                </a:cubicBezTo>
                <a:cubicBezTo>
                  <a:pt x="2435" y="2591"/>
                  <a:pt x="3036" y="2024"/>
                  <a:pt x="3036" y="1290"/>
                </a:cubicBezTo>
                <a:cubicBezTo>
                  <a:pt x="3013" y="523"/>
                  <a:pt x="2380" y="0"/>
                  <a:pt x="17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67"/>
          <p:cNvSpPr/>
          <p:nvPr/>
        </p:nvSpPr>
        <p:spPr>
          <a:xfrm>
            <a:off x="1385267" y="1370424"/>
            <a:ext cx="19533" cy="8690"/>
          </a:xfrm>
          <a:custGeom>
            <a:avLst/>
            <a:gdLst/>
            <a:ahLst/>
            <a:cxnLst/>
            <a:rect l="l" t="t" r="r" b="b"/>
            <a:pathLst>
              <a:path w="1052" h="468" extrusionOk="0">
                <a:moveTo>
                  <a:pt x="634" y="1"/>
                </a:moveTo>
                <a:cubicBezTo>
                  <a:pt x="401" y="34"/>
                  <a:pt x="200" y="134"/>
                  <a:pt x="67" y="301"/>
                </a:cubicBezTo>
                <a:cubicBezTo>
                  <a:pt x="0" y="335"/>
                  <a:pt x="0" y="401"/>
                  <a:pt x="67" y="435"/>
                </a:cubicBezTo>
                <a:cubicBezTo>
                  <a:pt x="67" y="468"/>
                  <a:pt x="100" y="468"/>
                  <a:pt x="134" y="468"/>
                </a:cubicBezTo>
                <a:cubicBezTo>
                  <a:pt x="167" y="468"/>
                  <a:pt x="200" y="468"/>
                  <a:pt x="200" y="435"/>
                </a:cubicBezTo>
                <a:cubicBezTo>
                  <a:pt x="334" y="301"/>
                  <a:pt x="467" y="234"/>
                  <a:pt x="634" y="201"/>
                </a:cubicBezTo>
                <a:cubicBezTo>
                  <a:pt x="701" y="201"/>
                  <a:pt x="768" y="268"/>
                  <a:pt x="834" y="335"/>
                </a:cubicBezTo>
                <a:cubicBezTo>
                  <a:pt x="851" y="360"/>
                  <a:pt x="874" y="370"/>
                  <a:pt x="898" y="370"/>
                </a:cubicBezTo>
                <a:cubicBezTo>
                  <a:pt x="970" y="370"/>
                  <a:pt x="1051" y="276"/>
                  <a:pt x="1001" y="201"/>
                </a:cubicBezTo>
                <a:cubicBezTo>
                  <a:pt x="901" y="68"/>
                  <a:pt x="768" y="1"/>
                  <a:pt x="63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67"/>
          <p:cNvSpPr/>
          <p:nvPr/>
        </p:nvSpPr>
        <p:spPr>
          <a:xfrm>
            <a:off x="1292986" y="1379726"/>
            <a:ext cx="52657" cy="7446"/>
          </a:xfrm>
          <a:custGeom>
            <a:avLst/>
            <a:gdLst/>
            <a:ahLst/>
            <a:cxnLst/>
            <a:rect l="l" t="t" r="r" b="b"/>
            <a:pathLst>
              <a:path w="2836" h="401" extrusionOk="0">
                <a:moveTo>
                  <a:pt x="2735" y="0"/>
                </a:moveTo>
                <a:lnTo>
                  <a:pt x="100" y="200"/>
                </a:lnTo>
                <a:cubicBezTo>
                  <a:pt x="33" y="200"/>
                  <a:pt x="0" y="234"/>
                  <a:pt x="0" y="301"/>
                </a:cubicBezTo>
                <a:cubicBezTo>
                  <a:pt x="0" y="367"/>
                  <a:pt x="67" y="401"/>
                  <a:pt x="100" y="401"/>
                </a:cubicBezTo>
                <a:lnTo>
                  <a:pt x="2735" y="234"/>
                </a:lnTo>
                <a:cubicBezTo>
                  <a:pt x="2802" y="200"/>
                  <a:pt x="2835" y="167"/>
                  <a:pt x="2835" y="100"/>
                </a:cubicBezTo>
                <a:cubicBezTo>
                  <a:pt x="2835" y="34"/>
                  <a:pt x="2769" y="0"/>
                  <a:pt x="27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67"/>
          <p:cNvSpPr/>
          <p:nvPr/>
        </p:nvSpPr>
        <p:spPr>
          <a:xfrm>
            <a:off x="1380309" y="1455686"/>
            <a:ext cx="69350" cy="104906"/>
          </a:xfrm>
          <a:custGeom>
            <a:avLst/>
            <a:gdLst/>
            <a:ahLst/>
            <a:cxnLst/>
            <a:rect l="l" t="t" r="r" b="b"/>
            <a:pathLst>
              <a:path w="3735" h="5650" extrusionOk="0">
                <a:moveTo>
                  <a:pt x="2514" y="1"/>
                </a:moveTo>
                <a:cubicBezTo>
                  <a:pt x="2488" y="1"/>
                  <a:pt x="2462" y="4"/>
                  <a:pt x="2436" y="12"/>
                </a:cubicBezTo>
                <a:cubicBezTo>
                  <a:pt x="1802" y="212"/>
                  <a:pt x="267" y="1780"/>
                  <a:pt x="201" y="2381"/>
                </a:cubicBezTo>
                <a:cubicBezTo>
                  <a:pt x="134" y="3014"/>
                  <a:pt x="434" y="3014"/>
                  <a:pt x="434" y="3014"/>
                </a:cubicBezTo>
                <a:lnTo>
                  <a:pt x="0" y="5249"/>
                </a:lnTo>
                <a:lnTo>
                  <a:pt x="1468" y="5650"/>
                </a:lnTo>
                <a:lnTo>
                  <a:pt x="1835" y="3682"/>
                </a:lnTo>
                <a:cubicBezTo>
                  <a:pt x="1861" y="3691"/>
                  <a:pt x="1890" y="3696"/>
                  <a:pt x="1922" y="3696"/>
                </a:cubicBezTo>
                <a:cubicBezTo>
                  <a:pt x="2436" y="3696"/>
                  <a:pt x="3734" y="2506"/>
                  <a:pt x="3703" y="2381"/>
                </a:cubicBezTo>
                <a:cubicBezTo>
                  <a:pt x="3639" y="2252"/>
                  <a:pt x="3144" y="1"/>
                  <a:pt x="2514" y="1"/>
                </a:cubicBezTo>
                <a:close/>
              </a:path>
            </a:pathLst>
          </a:custGeom>
          <a:solidFill>
            <a:srgbClr val="EEC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67"/>
          <p:cNvSpPr/>
          <p:nvPr/>
        </p:nvSpPr>
        <p:spPr>
          <a:xfrm>
            <a:off x="1200687" y="1528378"/>
            <a:ext cx="218651" cy="177784"/>
          </a:xfrm>
          <a:custGeom>
            <a:avLst/>
            <a:gdLst/>
            <a:ahLst/>
            <a:cxnLst/>
            <a:rect l="l" t="t" r="r" b="b"/>
            <a:pathLst>
              <a:path w="11776" h="9575" extrusionOk="0">
                <a:moveTo>
                  <a:pt x="9775" y="0"/>
                </a:moveTo>
                <a:cubicBezTo>
                  <a:pt x="9775" y="0"/>
                  <a:pt x="9082" y="6422"/>
                  <a:pt x="8370" y="6422"/>
                </a:cubicBezTo>
                <a:cubicBezTo>
                  <a:pt x="8349" y="6422"/>
                  <a:pt x="8328" y="6416"/>
                  <a:pt x="8307" y="6405"/>
                </a:cubicBezTo>
                <a:cubicBezTo>
                  <a:pt x="7658" y="6066"/>
                  <a:pt x="3793" y="1486"/>
                  <a:pt x="2028" y="1486"/>
                </a:cubicBezTo>
                <a:cubicBezTo>
                  <a:pt x="1704" y="1486"/>
                  <a:pt x="1452" y="1640"/>
                  <a:pt x="1302" y="2001"/>
                </a:cubicBezTo>
                <a:cubicBezTo>
                  <a:pt x="1" y="5204"/>
                  <a:pt x="7506" y="9407"/>
                  <a:pt x="9274" y="9574"/>
                </a:cubicBezTo>
                <a:cubicBezTo>
                  <a:pt x="9287" y="9575"/>
                  <a:pt x="9299" y="9575"/>
                  <a:pt x="9311" y="9575"/>
                </a:cubicBezTo>
                <a:cubicBezTo>
                  <a:pt x="11052" y="9575"/>
                  <a:pt x="11776" y="334"/>
                  <a:pt x="11776" y="334"/>
                </a:cubicBezTo>
                <a:lnTo>
                  <a:pt x="977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67"/>
          <p:cNvSpPr/>
          <p:nvPr/>
        </p:nvSpPr>
        <p:spPr>
          <a:xfrm>
            <a:off x="1317755" y="1691252"/>
            <a:ext cx="120800" cy="46344"/>
          </a:xfrm>
          <a:custGeom>
            <a:avLst/>
            <a:gdLst/>
            <a:ahLst/>
            <a:cxnLst/>
            <a:rect l="l" t="t" r="r" b="b"/>
            <a:pathLst>
              <a:path w="6506" h="2496" extrusionOk="0">
                <a:moveTo>
                  <a:pt x="787" y="1"/>
                </a:moveTo>
                <a:cubicBezTo>
                  <a:pt x="404" y="1"/>
                  <a:pt x="123" y="34"/>
                  <a:pt x="100" y="134"/>
                </a:cubicBezTo>
                <a:cubicBezTo>
                  <a:pt x="0" y="435"/>
                  <a:pt x="567" y="1969"/>
                  <a:pt x="768" y="2303"/>
                </a:cubicBezTo>
                <a:cubicBezTo>
                  <a:pt x="843" y="2454"/>
                  <a:pt x="1546" y="2496"/>
                  <a:pt x="2291" y="2496"/>
                </a:cubicBezTo>
                <a:cubicBezTo>
                  <a:pt x="3184" y="2496"/>
                  <a:pt x="4137" y="2436"/>
                  <a:pt x="4137" y="2436"/>
                </a:cubicBezTo>
                <a:cubicBezTo>
                  <a:pt x="4137" y="2438"/>
                  <a:pt x="4137" y="2438"/>
                  <a:pt x="4139" y="2438"/>
                </a:cubicBezTo>
                <a:cubicBezTo>
                  <a:pt x="4171" y="2438"/>
                  <a:pt x="4537" y="2102"/>
                  <a:pt x="4537" y="2102"/>
                </a:cubicBezTo>
                <a:lnTo>
                  <a:pt x="6505" y="2269"/>
                </a:lnTo>
                <a:lnTo>
                  <a:pt x="6505" y="802"/>
                </a:lnTo>
                <a:lnTo>
                  <a:pt x="4137" y="802"/>
                </a:lnTo>
                <a:cubicBezTo>
                  <a:pt x="4137" y="802"/>
                  <a:pt x="3503" y="134"/>
                  <a:pt x="3036" y="134"/>
                </a:cubicBezTo>
                <a:cubicBezTo>
                  <a:pt x="2725" y="134"/>
                  <a:pt x="1553" y="1"/>
                  <a:pt x="787" y="1"/>
                </a:cubicBezTo>
                <a:close/>
              </a:path>
            </a:pathLst>
          </a:custGeom>
          <a:solidFill>
            <a:srgbClr val="EEC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67"/>
          <p:cNvSpPr/>
          <p:nvPr/>
        </p:nvSpPr>
        <p:spPr>
          <a:xfrm>
            <a:off x="1411892" y="1532704"/>
            <a:ext cx="178397" cy="208829"/>
          </a:xfrm>
          <a:custGeom>
            <a:avLst/>
            <a:gdLst/>
            <a:ahLst/>
            <a:cxnLst/>
            <a:rect l="l" t="t" r="r" b="b"/>
            <a:pathLst>
              <a:path w="9608" h="11247" extrusionOk="0">
                <a:moveTo>
                  <a:pt x="4938" y="1"/>
                </a:moveTo>
                <a:cubicBezTo>
                  <a:pt x="4671" y="968"/>
                  <a:pt x="4671" y="2002"/>
                  <a:pt x="4904" y="3003"/>
                </a:cubicBezTo>
                <a:cubicBezTo>
                  <a:pt x="5138" y="4003"/>
                  <a:pt x="5438" y="4971"/>
                  <a:pt x="5872" y="5905"/>
                </a:cubicBezTo>
                <a:cubicBezTo>
                  <a:pt x="5872" y="5905"/>
                  <a:pt x="6839" y="8040"/>
                  <a:pt x="6272" y="8507"/>
                </a:cubicBezTo>
                <a:cubicBezTo>
                  <a:pt x="5705" y="8940"/>
                  <a:pt x="1" y="9074"/>
                  <a:pt x="1" y="9074"/>
                </a:cubicBezTo>
                <a:lnTo>
                  <a:pt x="1" y="10975"/>
                </a:lnTo>
                <a:cubicBezTo>
                  <a:pt x="1" y="10975"/>
                  <a:pt x="2068" y="11246"/>
                  <a:pt x="4195" y="11246"/>
                </a:cubicBezTo>
                <a:cubicBezTo>
                  <a:pt x="6289" y="11246"/>
                  <a:pt x="8442" y="10983"/>
                  <a:pt x="8740" y="9941"/>
                </a:cubicBezTo>
                <a:cubicBezTo>
                  <a:pt x="9608" y="6939"/>
                  <a:pt x="6472" y="134"/>
                  <a:pt x="49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67"/>
          <p:cNvSpPr/>
          <p:nvPr/>
        </p:nvSpPr>
        <p:spPr>
          <a:xfrm>
            <a:off x="2982012" y="1994851"/>
            <a:ext cx="66572" cy="94573"/>
          </a:xfrm>
          <a:custGeom>
            <a:avLst/>
            <a:gdLst/>
            <a:ahLst/>
            <a:cxnLst/>
            <a:rect l="l" t="t" r="r" b="b"/>
            <a:pathLst>
              <a:path w="3036" h="4313" extrusionOk="0">
                <a:moveTo>
                  <a:pt x="3036" y="0"/>
                </a:moveTo>
                <a:cubicBezTo>
                  <a:pt x="1568" y="867"/>
                  <a:pt x="0" y="4303"/>
                  <a:pt x="0" y="4303"/>
                </a:cubicBezTo>
                <a:cubicBezTo>
                  <a:pt x="26" y="4309"/>
                  <a:pt x="55" y="4312"/>
                  <a:pt x="85" y="4312"/>
                </a:cubicBezTo>
                <a:cubicBezTo>
                  <a:pt x="728" y="4312"/>
                  <a:pt x="2369" y="3036"/>
                  <a:pt x="2369" y="3036"/>
                </a:cubicBezTo>
                <a:lnTo>
                  <a:pt x="3036" y="634"/>
                </a:lnTo>
                <a:lnTo>
                  <a:pt x="3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67"/>
          <p:cNvSpPr/>
          <p:nvPr/>
        </p:nvSpPr>
        <p:spPr>
          <a:xfrm>
            <a:off x="2919099" y="2151367"/>
            <a:ext cx="129482" cy="111545"/>
          </a:xfrm>
          <a:custGeom>
            <a:avLst/>
            <a:gdLst/>
            <a:ahLst/>
            <a:cxnLst/>
            <a:rect l="l" t="t" r="r" b="b"/>
            <a:pathLst>
              <a:path w="5905" h="5087" extrusionOk="0">
                <a:moveTo>
                  <a:pt x="3370" y="0"/>
                </a:moveTo>
                <a:cubicBezTo>
                  <a:pt x="1135" y="0"/>
                  <a:pt x="1" y="2736"/>
                  <a:pt x="1568" y="4337"/>
                </a:cubicBezTo>
                <a:cubicBezTo>
                  <a:pt x="2086" y="4855"/>
                  <a:pt x="2722" y="5086"/>
                  <a:pt x="3346" y="5086"/>
                </a:cubicBezTo>
                <a:cubicBezTo>
                  <a:pt x="4652" y="5086"/>
                  <a:pt x="5905" y="4071"/>
                  <a:pt x="5905" y="2536"/>
                </a:cubicBezTo>
                <a:cubicBezTo>
                  <a:pt x="5905" y="1135"/>
                  <a:pt x="4771" y="0"/>
                  <a:pt x="33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67"/>
          <p:cNvSpPr/>
          <p:nvPr/>
        </p:nvSpPr>
        <p:spPr>
          <a:xfrm>
            <a:off x="2948351" y="2174039"/>
            <a:ext cx="78303" cy="66375"/>
          </a:xfrm>
          <a:custGeom>
            <a:avLst/>
            <a:gdLst/>
            <a:ahLst/>
            <a:cxnLst/>
            <a:rect l="l" t="t" r="r" b="b"/>
            <a:pathLst>
              <a:path w="3571" h="3027" extrusionOk="0">
                <a:moveTo>
                  <a:pt x="2036" y="1"/>
                </a:moveTo>
                <a:cubicBezTo>
                  <a:pt x="701" y="1"/>
                  <a:pt x="1" y="1635"/>
                  <a:pt x="968" y="2569"/>
                </a:cubicBezTo>
                <a:cubicBezTo>
                  <a:pt x="1284" y="2885"/>
                  <a:pt x="1671" y="3026"/>
                  <a:pt x="2049" y="3026"/>
                </a:cubicBezTo>
                <a:cubicBezTo>
                  <a:pt x="2828" y="3026"/>
                  <a:pt x="3570" y="2423"/>
                  <a:pt x="3570" y="1502"/>
                </a:cubicBezTo>
                <a:cubicBezTo>
                  <a:pt x="3570" y="668"/>
                  <a:pt x="2870" y="1"/>
                  <a:pt x="20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67"/>
          <p:cNvSpPr/>
          <p:nvPr/>
        </p:nvSpPr>
        <p:spPr>
          <a:xfrm>
            <a:off x="3186825" y="2146981"/>
            <a:ext cx="134613" cy="115799"/>
          </a:xfrm>
          <a:custGeom>
            <a:avLst/>
            <a:gdLst/>
            <a:ahLst/>
            <a:cxnLst/>
            <a:rect l="l" t="t" r="r" b="b"/>
            <a:pathLst>
              <a:path w="6139" h="5281" extrusionOk="0">
                <a:moveTo>
                  <a:pt x="3536" y="0"/>
                </a:moveTo>
                <a:cubicBezTo>
                  <a:pt x="1168" y="0"/>
                  <a:pt x="0" y="2836"/>
                  <a:pt x="1668" y="4504"/>
                </a:cubicBezTo>
                <a:cubicBezTo>
                  <a:pt x="2195" y="5041"/>
                  <a:pt x="2846" y="5280"/>
                  <a:pt x="3486" y="5280"/>
                </a:cubicBezTo>
                <a:cubicBezTo>
                  <a:pt x="4835" y="5280"/>
                  <a:pt x="6138" y="4219"/>
                  <a:pt x="6138" y="2636"/>
                </a:cubicBezTo>
                <a:cubicBezTo>
                  <a:pt x="6138" y="1201"/>
                  <a:pt x="4971" y="0"/>
                  <a:pt x="35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67"/>
          <p:cNvSpPr/>
          <p:nvPr/>
        </p:nvSpPr>
        <p:spPr>
          <a:xfrm>
            <a:off x="3125381" y="2080411"/>
            <a:ext cx="173381" cy="67317"/>
          </a:xfrm>
          <a:custGeom>
            <a:avLst/>
            <a:gdLst/>
            <a:ahLst/>
            <a:cxnLst/>
            <a:rect l="l" t="t" r="r" b="b"/>
            <a:pathLst>
              <a:path w="7907" h="3070" extrusionOk="0">
                <a:moveTo>
                  <a:pt x="4437" y="1"/>
                </a:moveTo>
                <a:cubicBezTo>
                  <a:pt x="3710" y="686"/>
                  <a:pt x="2440" y="816"/>
                  <a:pt x="1585" y="816"/>
                </a:cubicBezTo>
                <a:cubicBezTo>
                  <a:pt x="1067" y="816"/>
                  <a:pt x="701" y="768"/>
                  <a:pt x="701" y="768"/>
                </a:cubicBezTo>
                <a:lnTo>
                  <a:pt x="0" y="1769"/>
                </a:lnTo>
                <a:lnTo>
                  <a:pt x="701" y="2569"/>
                </a:lnTo>
                <a:lnTo>
                  <a:pt x="4170" y="3070"/>
                </a:lnTo>
                <a:lnTo>
                  <a:pt x="7906" y="134"/>
                </a:lnTo>
                <a:lnTo>
                  <a:pt x="773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67"/>
          <p:cNvSpPr/>
          <p:nvPr/>
        </p:nvSpPr>
        <p:spPr>
          <a:xfrm>
            <a:off x="3264365" y="2106745"/>
            <a:ext cx="79005" cy="90714"/>
          </a:xfrm>
          <a:custGeom>
            <a:avLst/>
            <a:gdLst/>
            <a:ahLst/>
            <a:cxnLst/>
            <a:rect l="l" t="t" r="r" b="b"/>
            <a:pathLst>
              <a:path w="3603" h="4137" extrusionOk="0">
                <a:moveTo>
                  <a:pt x="1068" y="1"/>
                </a:moveTo>
                <a:lnTo>
                  <a:pt x="0" y="1101"/>
                </a:lnTo>
                <a:lnTo>
                  <a:pt x="1234" y="1101"/>
                </a:lnTo>
                <a:lnTo>
                  <a:pt x="3169" y="4137"/>
                </a:lnTo>
                <a:lnTo>
                  <a:pt x="3603" y="4137"/>
                </a:lnTo>
                <a:lnTo>
                  <a:pt x="2235" y="1101"/>
                </a:lnTo>
                <a:lnTo>
                  <a:pt x="22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9" name="Google Shape;1899;p67"/>
          <p:cNvSpPr/>
          <p:nvPr/>
        </p:nvSpPr>
        <p:spPr>
          <a:xfrm>
            <a:off x="3057358" y="1997768"/>
            <a:ext cx="49030" cy="77558"/>
          </a:xfrm>
          <a:custGeom>
            <a:avLst/>
            <a:gdLst/>
            <a:ahLst/>
            <a:cxnLst/>
            <a:rect l="l" t="t" r="r" b="b"/>
            <a:pathLst>
              <a:path w="2236" h="3537" extrusionOk="0">
                <a:moveTo>
                  <a:pt x="2035" y="0"/>
                </a:moveTo>
                <a:cubicBezTo>
                  <a:pt x="1134" y="334"/>
                  <a:pt x="1334" y="868"/>
                  <a:pt x="1334" y="868"/>
                </a:cubicBezTo>
                <a:lnTo>
                  <a:pt x="1101" y="1435"/>
                </a:lnTo>
                <a:lnTo>
                  <a:pt x="801" y="1435"/>
                </a:lnTo>
                <a:lnTo>
                  <a:pt x="467" y="1635"/>
                </a:lnTo>
                <a:lnTo>
                  <a:pt x="467" y="2169"/>
                </a:lnTo>
                <a:lnTo>
                  <a:pt x="0" y="2769"/>
                </a:lnTo>
                <a:lnTo>
                  <a:pt x="801" y="3536"/>
                </a:lnTo>
                <a:lnTo>
                  <a:pt x="934" y="2869"/>
                </a:lnTo>
                <a:lnTo>
                  <a:pt x="834" y="2569"/>
                </a:lnTo>
                <a:lnTo>
                  <a:pt x="1368" y="2569"/>
                </a:lnTo>
                <a:lnTo>
                  <a:pt x="1968" y="2869"/>
                </a:lnTo>
                <a:cubicBezTo>
                  <a:pt x="2135" y="2836"/>
                  <a:pt x="2202" y="2702"/>
                  <a:pt x="2135" y="2569"/>
                </a:cubicBezTo>
                <a:lnTo>
                  <a:pt x="1635" y="2202"/>
                </a:lnTo>
                <a:lnTo>
                  <a:pt x="1801" y="2035"/>
                </a:lnTo>
                <a:lnTo>
                  <a:pt x="1668" y="1702"/>
                </a:lnTo>
                <a:lnTo>
                  <a:pt x="1234" y="1502"/>
                </a:lnTo>
                <a:lnTo>
                  <a:pt x="1501" y="968"/>
                </a:lnTo>
                <a:lnTo>
                  <a:pt x="1968" y="868"/>
                </a:lnTo>
                <a:lnTo>
                  <a:pt x="2235" y="601"/>
                </a:lnTo>
                <a:lnTo>
                  <a:pt x="2235" y="134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0" name="Google Shape;1900;p67"/>
          <p:cNvSpPr/>
          <p:nvPr/>
        </p:nvSpPr>
        <p:spPr>
          <a:xfrm>
            <a:off x="2960807" y="2053353"/>
            <a:ext cx="373053" cy="180683"/>
          </a:xfrm>
          <a:custGeom>
            <a:avLst/>
            <a:gdLst/>
            <a:ahLst/>
            <a:cxnLst/>
            <a:rect l="l" t="t" r="r" b="b"/>
            <a:pathLst>
              <a:path w="17013" h="8240" extrusionOk="0">
                <a:moveTo>
                  <a:pt x="3336" y="1"/>
                </a:moveTo>
                <a:lnTo>
                  <a:pt x="967" y="1602"/>
                </a:lnTo>
                <a:cubicBezTo>
                  <a:pt x="734" y="1869"/>
                  <a:pt x="534" y="2135"/>
                  <a:pt x="334" y="2436"/>
                </a:cubicBezTo>
                <a:cubicBezTo>
                  <a:pt x="167" y="2703"/>
                  <a:pt x="33" y="3036"/>
                  <a:pt x="0" y="3403"/>
                </a:cubicBezTo>
                <a:cubicBezTo>
                  <a:pt x="0" y="3503"/>
                  <a:pt x="33" y="3637"/>
                  <a:pt x="100" y="3737"/>
                </a:cubicBezTo>
                <a:cubicBezTo>
                  <a:pt x="100" y="3737"/>
                  <a:pt x="3603" y="4837"/>
                  <a:pt x="4270" y="8173"/>
                </a:cubicBezTo>
                <a:lnTo>
                  <a:pt x="4270" y="8240"/>
                </a:lnTo>
                <a:lnTo>
                  <a:pt x="10908" y="8240"/>
                </a:lnTo>
                <a:lnTo>
                  <a:pt x="12909" y="5638"/>
                </a:lnTo>
                <a:lnTo>
                  <a:pt x="12709" y="5338"/>
                </a:lnTo>
                <a:lnTo>
                  <a:pt x="11008" y="5338"/>
                </a:lnTo>
                <a:lnTo>
                  <a:pt x="10774" y="5038"/>
                </a:lnTo>
                <a:lnTo>
                  <a:pt x="14210" y="3470"/>
                </a:lnTo>
                <a:lnTo>
                  <a:pt x="15811" y="2636"/>
                </a:lnTo>
                <a:lnTo>
                  <a:pt x="16145" y="2936"/>
                </a:lnTo>
                <a:lnTo>
                  <a:pt x="17012" y="1668"/>
                </a:lnTo>
                <a:lnTo>
                  <a:pt x="15378" y="1402"/>
                </a:lnTo>
                <a:lnTo>
                  <a:pt x="12409" y="2135"/>
                </a:lnTo>
                <a:cubicBezTo>
                  <a:pt x="12409" y="2135"/>
                  <a:pt x="11441" y="3043"/>
                  <a:pt x="8006" y="3043"/>
                </a:cubicBezTo>
                <a:cubicBezTo>
                  <a:pt x="7834" y="3043"/>
                  <a:pt x="7656" y="3041"/>
                  <a:pt x="7472" y="3036"/>
                </a:cubicBezTo>
                <a:lnTo>
                  <a:pt x="6772" y="3603"/>
                </a:lnTo>
                <a:cubicBezTo>
                  <a:pt x="6872" y="3737"/>
                  <a:pt x="6905" y="3937"/>
                  <a:pt x="6838" y="4104"/>
                </a:cubicBezTo>
                <a:cubicBezTo>
                  <a:pt x="6838" y="4104"/>
                  <a:pt x="6838" y="4137"/>
                  <a:pt x="6838" y="4137"/>
                </a:cubicBezTo>
                <a:cubicBezTo>
                  <a:pt x="6805" y="4204"/>
                  <a:pt x="6738" y="4237"/>
                  <a:pt x="6671" y="4270"/>
                </a:cubicBezTo>
                <a:cubicBezTo>
                  <a:pt x="6638" y="4304"/>
                  <a:pt x="6605" y="4304"/>
                  <a:pt x="6605" y="4304"/>
                </a:cubicBezTo>
                <a:cubicBezTo>
                  <a:pt x="6592" y="4305"/>
                  <a:pt x="6578" y="4306"/>
                  <a:pt x="6564" y="4306"/>
                </a:cubicBezTo>
                <a:cubicBezTo>
                  <a:pt x="5958" y="4306"/>
                  <a:pt x="4270" y="2936"/>
                  <a:pt x="4270" y="2936"/>
                </a:cubicBezTo>
                <a:lnTo>
                  <a:pt x="4904" y="1969"/>
                </a:lnTo>
                <a:lnTo>
                  <a:pt x="5604" y="1001"/>
                </a:lnTo>
                <a:lnTo>
                  <a:pt x="453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Google Shape;1901;p67"/>
          <p:cNvSpPr/>
          <p:nvPr/>
        </p:nvSpPr>
        <p:spPr>
          <a:xfrm>
            <a:off x="3054420" y="2162330"/>
            <a:ext cx="189476" cy="71703"/>
          </a:xfrm>
          <a:custGeom>
            <a:avLst/>
            <a:gdLst/>
            <a:ahLst/>
            <a:cxnLst/>
            <a:rect l="l" t="t" r="r" b="b"/>
            <a:pathLst>
              <a:path w="8641" h="3270" extrusionOk="0">
                <a:moveTo>
                  <a:pt x="4304" y="1"/>
                </a:moveTo>
                <a:lnTo>
                  <a:pt x="1802" y="1802"/>
                </a:lnTo>
                <a:lnTo>
                  <a:pt x="2002" y="2870"/>
                </a:lnTo>
                <a:lnTo>
                  <a:pt x="1" y="3203"/>
                </a:lnTo>
                <a:lnTo>
                  <a:pt x="1" y="3270"/>
                </a:lnTo>
                <a:lnTo>
                  <a:pt x="6639" y="3270"/>
                </a:lnTo>
                <a:lnTo>
                  <a:pt x="8640" y="668"/>
                </a:lnTo>
                <a:lnTo>
                  <a:pt x="8440" y="368"/>
                </a:lnTo>
                <a:lnTo>
                  <a:pt x="6739" y="368"/>
                </a:lnTo>
                <a:lnTo>
                  <a:pt x="6505" y="101"/>
                </a:lnTo>
                <a:lnTo>
                  <a:pt x="5305" y="368"/>
                </a:lnTo>
                <a:lnTo>
                  <a:pt x="4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67"/>
          <p:cNvSpPr/>
          <p:nvPr/>
        </p:nvSpPr>
        <p:spPr>
          <a:xfrm>
            <a:off x="3014927" y="2089927"/>
            <a:ext cx="90714" cy="61463"/>
          </a:xfrm>
          <a:custGeom>
            <a:avLst/>
            <a:gdLst/>
            <a:ahLst/>
            <a:cxnLst/>
            <a:rect l="l" t="t" r="r" b="b"/>
            <a:pathLst>
              <a:path w="4137" h="2803" extrusionOk="0">
                <a:moveTo>
                  <a:pt x="1735" y="0"/>
                </a:moveTo>
                <a:lnTo>
                  <a:pt x="0" y="1001"/>
                </a:lnTo>
                <a:lnTo>
                  <a:pt x="3636" y="2802"/>
                </a:lnTo>
                <a:cubicBezTo>
                  <a:pt x="3803" y="2769"/>
                  <a:pt x="3970" y="2736"/>
                  <a:pt x="4137" y="2636"/>
                </a:cubicBezTo>
                <a:lnTo>
                  <a:pt x="4137" y="2636"/>
                </a:lnTo>
                <a:cubicBezTo>
                  <a:pt x="4124" y="2637"/>
                  <a:pt x="4110" y="2638"/>
                  <a:pt x="4096" y="2638"/>
                </a:cubicBezTo>
                <a:cubicBezTo>
                  <a:pt x="3490" y="2638"/>
                  <a:pt x="1802" y="1268"/>
                  <a:pt x="1802" y="1268"/>
                </a:cubicBezTo>
                <a:lnTo>
                  <a:pt x="2436" y="334"/>
                </a:lnTo>
                <a:lnTo>
                  <a:pt x="17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67"/>
          <p:cNvSpPr/>
          <p:nvPr/>
        </p:nvSpPr>
        <p:spPr>
          <a:xfrm>
            <a:off x="3001769" y="2053353"/>
            <a:ext cx="133867" cy="117049"/>
          </a:xfrm>
          <a:custGeom>
            <a:avLst/>
            <a:gdLst/>
            <a:ahLst/>
            <a:cxnLst/>
            <a:rect l="l" t="t" r="r" b="b"/>
            <a:pathLst>
              <a:path w="6105" h="5338" extrusionOk="0">
                <a:moveTo>
                  <a:pt x="1768" y="1"/>
                </a:moveTo>
                <a:lnTo>
                  <a:pt x="2535" y="835"/>
                </a:lnTo>
                <a:lnTo>
                  <a:pt x="1768" y="1869"/>
                </a:lnTo>
                <a:lnTo>
                  <a:pt x="0" y="2769"/>
                </a:lnTo>
                <a:lnTo>
                  <a:pt x="4603" y="5338"/>
                </a:lnTo>
                <a:lnTo>
                  <a:pt x="6104" y="3803"/>
                </a:lnTo>
                <a:lnTo>
                  <a:pt x="4937" y="3570"/>
                </a:lnTo>
                <a:lnTo>
                  <a:pt x="4937" y="3570"/>
                </a:lnTo>
                <a:cubicBezTo>
                  <a:pt x="4937" y="3570"/>
                  <a:pt x="5237" y="4037"/>
                  <a:pt x="4803" y="4270"/>
                </a:cubicBezTo>
                <a:cubicBezTo>
                  <a:pt x="4770" y="4291"/>
                  <a:pt x="4728" y="4300"/>
                  <a:pt x="4678" y="4300"/>
                </a:cubicBezTo>
                <a:cubicBezTo>
                  <a:pt x="4079" y="4300"/>
                  <a:pt x="2402" y="2936"/>
                  <a:pt x="2402" y="2936"/>
                </a:cubicBezTo>
                <a:lnTo>
                  <a:pt x="3736" y="1001"/>
                </a:lnTo>
                <a:lnTo>
                  <a:pt x="270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67"/>
          <p:cNvSpPr/>
          <p:nvPr/>
        </p:nvSpPr>
        <p:spPr>
          <a:xfrm>
            <a:off x="2963000" y="2089927"/>
            <a:ext cx="370860" cy="144108"/>
          </a:xfrm>
          <a:custGeom>
            <a:avLst/>
            <a:gdLst/>
            <a:ahLst/>
            <a:cxnLst/>
            <a:rect l="l" t="t" r="r" b="b"/>
            <a:pathLst>
              <a:path w="16913" h="6572" extrusionOk="0">
                <a:moveTo>
                  <a:pt x="16912" y="0"/>
                </a:moveTo>
                <a:lnTo>
                  <a:pt x="15545" y="434"/>
                </a:lnTo>
                <a:lnTo>
                  <a:pt x="10274" y="3036"/>
                </a:lnTo>
                <a:lnTo>
                  <a:pt x="8406" y="2802"/>
                </a:lnTo>
                <a:lnTo>
                  <a:pt x="6538" y="4070"/>
                </a:lnTo>
                <a:lnTo>
                  <a:pt x="1768" y="1502"/>
                </a:lnTo>
                <a:lnTo>
                  <a:pt x="0" y="2069"/>
                </a:lnTo>
                <a:cubicBezTo>
                  <a:pt x="0" y="2069"/>
                  <a:pt x="3536" y="3203"/>
                  <a:pt x="4170" y="6572"/>
                </a:cubicBezTo>
                <a:lnTo>
                  <a:pt x="10808" y="6572"/>
                </a:lnTo>
                <a:lnTo>
                  <a:pt x="12809" y="3970"/>
                </a:lnTo>
                <a:lnTo>
                  <a:pt x="12609" y="3670"/>
                </a:lnTo>
                <a:lnTo>
                  <a:pt x="10908" y="3670"/>
                </a:lnTo>
                <a:lnTo>
                  <a:pt x="10674" y="3370"/>
                </a:lnTo>
                <a:lnTo>
                  <a:pt x="14110" y="1802"/>
                </a:lnTo>
                <a:lnTo>
                  <a:pt x="15711" y="968"/>
                </a:lnTo>
                <a:lnTo>
                  <a:pt x="16045" y="1268"/>
                </a:lnTo>
                <a:lnTo>
                  <a:pt x="1691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67"/>
          <p:cNvSpPr/>
          <p:nvPr/>
        </p:nvSpPr>
        <p:spPr>
          <a:xfrm>
            <a:off x="2992976" y="2073109"/>
            <a:ext cx="49030" cy="23419"/>
          </a:xfrm>
          <a:custGeom>
            <a:avLst/>
            <a:gdLst/>
            <a:ahLst/>
            <a:cxnLst/>
            <a:rect l="l" t="t" r="r" b="b"/>
            <a:pathLst>
              <a:path w="2236" h="1068" extrusionOk="0">
                <a:moveTo>
                  <a:pt x="1535" y="0"/>
                </a:moveTo>
                <a:lnTo>
                  <a:pt x="1" y="1068"/>
                </a:lnTo>
                <a:cubicBezTo>
                  <a:pt x="2236" y="434"/>
                  <a:pt x="1535" y="0"/>
                  <a:pt x="15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67"/>
          <p:cNvSpPr/>
          <p:nvPr/>
        </p:nvSpPr>
        <p:spPr>
          <a:xfrm>
            <a:off x="2961530" y="2100167"/>
            <a:ext cx="24888" cy="27826"/>
          </a:xfrm>
          <a:custGeom>
            <a:avLst/>
            <a:gdLst/>
            <a:ahLst/>
            <a:cxnLst/>
            <a:rect l="l" t="t" r="r" b="b"/>
            <a:pathLst>
              <a:path w="1135" h="1269" extrusionOk="0">
                <a:moveTo>
                  <a:pt x="1135" y="0"/>
                </a:moveTo>
                <a:lnTo>
                  <a:pt x="334" y="301"/>
                </a:lnTo>
                <a:cubicBezTo>
                  <a:pt x="134" y="601"/>
                  <a:pt x="34" y="934"/>
                  <a:pt x="0" y="1268"/>
                </a:cubicBezTo>
                <a:cubicBezTo>
                  <a:pt x="701" y="968"/>
                  <a:pt x="1135" y="1"/>
                  <a:pt x="11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67"/>
          <p:cNvSpPr/>
          <p:nvPr/>
        </p:nvSpPr>
        <p:spPr>
          <a:xfrm>
            <a:off x="3220828" y="2171707"/>
            <a:ext cx="78303" cy="66375"/>
          </a:xfrm>
          <a:custGeom>
            <a:avLst/>
            <a:gdLst/>
            <a:ahLst/>
            <a:cxnLst/>
            <a:rect l="l" t="t" r="r" b="b"/>
            <a:pathLst>
              <a:path w="3571" h="3027" extrusionOk="0">
                <a:moveTo>
                  <a:pt x="2036" y="1"/>
                </a:moveTo>
                <a:cubicBezTo>
                  <a:pt x="701" y="1"/>
                  <a:pt x="1" y="1635"/>
                  <a:pt x="968" y="2569"/>
                </a:cubicBezTo>
                <a:cubicBezTo>
                  <a:pt x="1284" y="2885"/>
                  <a:pt x="1671" y="3026"/>
                  <a:pt x="2049" y="3026"/>
                </a:cubicBezTo>
                <a:cubicBezTo>
                  <a:pt x="2828" y="3026"/>
                  <a:pt x="3570" y="2423"/>
                  <a:pt x="3570" y="1502"/>
                </a:cubicBezTo>
                <a:cubicBezTo>
                  <a:pt x="3570" y="668"/>
                  <a:pt x="2870" y="1"/>
                  <a:pt x="20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67"/>
          <p:cNvSpPr/>
          <p:nvPr/>
        </p:nvSpPr>
        <p:spPr>
          <a:xfrm>
            <a:off x="2920188" y="828225"/>
            <a:ext cx="30900" cy="2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67"/>
          <p:cNvSpPr/>
          <p:nvPr/>
        </p:nvSpPr>
        <p:spPr>
          <a:xfrm>
            <a:off x="2889225" y="942225"/>
            <a:ext cx="35400" cy="11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67"/>
          <p:cNvSpPr/>
          <p:nvPr/>
        </p:nvSpPr>
        <p:spPr>
          <a:xfrm>
            <a:off x="2860725" y="996525"/>
            <a:ext cx="30900" cy="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67"/>
          <p:cNvSpPr/>
          <p:nvPr/>
        </p:nvSpPr>
        <p:spPr>
          <a:xfrm>
            <a:off x="2942863" y="942225"/>
            <a:ext cx="35400" cy="11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67"/>
          <p:cNvSpPr/>
          <p:nvPr/>
        </p:nvSpPr>
        <p:spPr>
          <a:xfrm>
            <a:off x="2969075" y="867575"/>
            <a:ext cx="354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67"/>
          <p:cNvSpPr/>
          <p:nvPr/>
        </p:nvSpPr>
        <p:spPr>
          <a:xfrm>
            <a:off x="2991375" y="980500"/>
            <a:ext cx="62700" cy="7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67"/>
          <p:cNvSpPr/>
          <p:nvPr/>
        </p:nvSpPr>
        <p:spPr>
          <a:xfrm>
            <a:off x="3106950" y="892547"/>
            <a:ext cx="30900" cy="16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67"/>
          <p:cNvSpPr/>
          <p:nvPr/>
        </p:nvSpPr>
        <p:spPr>
          <a:xfrm>
            <a:off x="3075975" y="942113"/>
            <a:ext cx="35400" cy="11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67"/>
          <p:cNvSpPr/>
          <p:nvPr/>
        </p:nvSpPr>
        <p:spPr>
          <a:xfrm>
            <a:off x="3047475" y="996413"/>
            <a:ext cx="30900" cy="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67"/>
          <p:cNvSpPr/>
          <p:nvPr/>
        </p:nvSpPr>
        <p:spPr>
          <a:xfrm>
            <a:off x="3129613" y="942113"/>
            <a:ext cx="35400" cy="11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67"/>
          <p:cNvSpPr/>
          <p:nvPr/>
        </p:nvSpPr>
        <p:spPr>
          <a:xfrm>
            <a:off x="3155825" y="819853"/>
            <a:ext cx="35400" cy="23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67"/>
          <p:cNvSpPr/>
          <p:nvPr/>
        </p:nvSpPr>
        <p:spPr>
          <a:xfrm>
            <a:off x="3178125" y="980388"/>
            <a:ext cx="62700" cy="7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67"/>
          <p:cNvSpPr/>
          <p:nvPr/>
        </p:nvSpPr>
        <p:spPr>
          <a:xfrm>
            <a:off x="3232150" y="942263"/>
            <a:ext cx="35400" cy="11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67"/>
          <p:cNvSpPr/>
          <p:nvPr/>
        </p:nvSpPr>
        <p:spPr>
          <a:xfrm>
            <a:off x="3258363" y="867613"/>
            <a:ext cx="354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67"/>
          <p:cNvSpPr/>
          <p:nvPr/>
        </p:nvSpPr>
        <p:spPr>
          <a:xfrm>
            <a:off x="3280663" y="980538"/>
            <a:ext cx="62700" cy="7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118;p48">
            <a:extLst>
              <a:ext uri="{FF2B5EF4-FFF2-40B4-BE49-F238E27FC236}">
                <a16:creationId xmlns:a16="http://schemas.microsoft.com/office/drawing/2014/main" id="{85AE14DD-2ED0-76E8-5524-0DCCFF020BBE}"/>
              </a:ext>
            </a:extLst>
          </p:cNvPr>
          <p:cNvSpPr/>
          <p:nvPr/>
        </p:nvSpPr>
        <p:spPr>
          <a:xfrm>
            <a:off x="5994954" y="2472236"/>
            <a:ext cx="1367400" cy="996038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119;p48">
            <a:extLst>
              <a:ext uri="{FF2B5EF4-FFF2-40B4-BE49-F238E27FC236}">
                <a16:creationId xmlns:a16="http://schemas.microsoft.com/office/drawing/2014/main" id="{73F915CA-9F2E-F0E1-9119-CEA430B856F9}"/>
              </a:ext>
            </a:extLst>
          </p:cNvPr>
          <p:cNvSpPr txBox="1">
            <a:spLocks/>
          </p:cNvSpPr>
          <p:nvPr/>
        </p:nvSpPr>
        <p:spPr>
          <a:xfrm flipH="1">
            <a:off x="5994954" y="2608905"/>
            <a:ext cx="13674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5400" dirty="0">
                <a:solidFill>
                  <a:schemeClr val="bg1"/>
                </a:solidFill>
                <a:latin typeface="Montserrat Medium" panose="00000600000000000000" pitchFamily="2" charset="0"/>
              </a:rPr>
              <a:t>07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E4346-F19E-106E-7452-ECBE43148119}"/>
              </a:ext>
            </a:extLst>
          </p:cNvPr>
          <p:cNvSpPr txBox="1"/>
          <p:nvPr/>
        </p:nvSpPr>
        <p:spPr>
          <a:xfrm>
            <a:off x="408878" y="437294"/>
            <a:ext cx="74861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bank table we introduced </a:t>
            </a:r>
            <a:r>
              <a:rPr lang="en-US" dirty="0" err="1"/>
              <a:t>bank_code</a:t>
            </a:r>
            <a:r>
              <a:rPr lang="en-US" dirty="0"/>
              <a:t> attribute.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customer table we introduced the Primary key as </a:t>
            </a:r>
            <a:r>
              <a:rPr lang="en-US" dirty="0" err="1"/>
              <a:t>cust_id</a:t>
            </a:r>
            <a:r>
              <a:rPr lang="en-US" dirty="0"/>
              <a:t> </a:t>
            </a:r>
          </a:p>
        </p:txBody>
      </p:sp>
      <p:pic>
        <p:nvPicPr>
          <p:cNvPr id="3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AEBAD28-9CA5-51DC-4A62-628DB82B1E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74"/>
          <a:stretch/>
        </p:blipFill>
        <p:spPr>
          <a:xfrm>
            <a:off x="2752758" y="716655"/>
            <a:ext cx="3320940" cy="25187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A572EC-C5A9-7D12-BFB1-180381201601}"/>
              </a:ext>
            </a:extLst>
          </p:cNvPr>
          <p:cNvSpPr txBox="1"/>
          <p:nvPr/>
        </p:nvSpPr>
        <p:spPr>
          <a:xfrm>
            <a:off x="423746" y="3717073"/>
            <a:ext cx="7478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/>
              <a:t>Candidate key                               NIC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Primary key                                   cust_id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3DE8ED0-9273-A71F-2F03-ED2F8AC4BF2B}"/>
              </a:ext>
            </a:extLst>
          </p:cNvPr>
          <p:cNvSpPr/>
          <p:nvPr/>
        </p:nvSpPr>
        <p:spPr>
          <a:xfrm flipV="1">
            <a:off x="2235553" y="3717073"/>
            <a:ext cx="517205" cy="2569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1997847-3BFA-A618-A099-65CAA5AAB569}"/>
              </a:ext>
            </a:extLst>
          </p:cNvPr>
          <p:cNvSpPr/>
          <p:nvPr/>
        </p:nvSpPr>
        <p:spPr>
          <a:xfrm flipV="1">
            <a:off x="2235552" y="4169897"/>
            <a:ext cx="517205" cy="2569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7550CD-4D64-1646-E22B-F3D43595CB86}"/>
              </a:ext>
            </a:extLst>
          </p:cNvPr>
          <p:cNvSpPr/>
          <p:nvPr/>
        </p:nvSpPr>
        <p:spPr>
          <a:xfrm>
            <a:off x="2840906" y="1389257"/>
            <a:ext cx="3144644" cy="365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C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489532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C2D6FD-8D18-E53E-1991-8AFAE9222C14}"/>
              </a:ext>
            </a:extLst>
          </p:cNvPr>
          <p:cNvSpPr txBox="1"/>
          <p:nvPr/>
        </p:nvSpPr>
        <p:spPr>
          <a:xfrm>
            <a:off x="490654" y="694313"/>
            <a:ext cx="722599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Passbook table we introduced Status attribute to see the passbook is using at the moment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  Status</a:t>
            </a:r>
          </a:p>
          <a:p>
            <a:pPr marL="0" indent="0">
              <a:buNone/>
            </a:pPr>
            <a:r>
              <a:rPr lang="en-US" dirty="0"/>
              <a:t>          Active</a:t>
            </a:r>
          </a:p>
          <a:p>
            <a:r>
              <a:rPr lang="en-US" dirty="0"/>
              <a:t>          Inactive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CHAR data type for the phone number attribute.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phone_no</a:t>
            </a:r>
            <a:r>
              <a:rPr lang="en-US" dirty="0"/>
              <a:t> CHAR(10) NOT NULL,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allowed the transaction amount to have maximum 13 digits.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amount DOUBLE(15,2),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will be no loan facility service yet.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6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0"/>
          <p:cNvSpPr txBox="1">
            <a:spLocks noGrp="1"/>
          </p:cNvSpPr>
          <p:nvPr>
            <p:ph type="title"/>
          </p:nvPr>
        </p:nvSpPr>
        <p:spPr>
          <a:xfrm>
            <a:off x="2916173" y="2003889"/>
            <a:ext cx="56562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dirty="0"/>
          </a:p>
        </p:txBody>
      </p:sp>
      <p:grpSp>
        <p:nvGrpSpPr>
          <p:cNvPr id="489" name="Google Shape;489;p40"/>
          <p:cNvGrpSpPr/>
          <p:nvPr/>
        </p:nvGrpSpPr>
        <p:grpSpPr>
          <a:xfrm>
            <a:off x="486500" y="1625649"/>
            <a:ext cx="3368686" cy="2982842"/>
            <a:chOff x="486500" y="1625649"/>
            <a:chExt cx="3368686" cy="2982842"/>
          </a:xfrm>
        </p:grpSpPr>
        <p:sp>
          <p:nvSpPr>
            <p:cNvPr id="490" name="Google Shape;490;p40"/>
            <p:cNvSpPr/>
            <p:nvPr/>
          </p:nvSpPr>
          <p:spPr>
            <a:xfrm>
              <a:off x="486500" y="4411788"/>
              <a:ext cx="3368686" cy="196703"/>
            </a:xfrm>
            <a:custGeom>
              <a:avLst/>
              <a:gdLst/>
              <a:ahLst/>
              <a:cxnLst/>
              <a:rect l="l" t="t" r="r" b="b"/>
              <a:pathLst>
                <a:path w="161684" h="9441" extrusionOk="0">
                  <a:moveTo>
                    <a:pt x="80859" y="1"/>
                  </a:moveTo>
                  <a:cubicBezTo>
                    <a:pt x="36193" y="1"/>
                    <a:pt x="1" y="2136"/>
                    <a:pt x="1" y="4737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1" y="9441"/>
                    <a:pt x="161683" y="7339"/>
                    <a:pt x="161683" y="4737"/>
                  </a:cubicBezTo>
                  <a:cubicBezTo>
                    <a:pt x="161683" y="2136"/>
                    <a:pt x="125491" y="1"/>
                    <a:pt x="80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1140550" y="2332227"/>
              <a:ext cx="1291312" cy="1018894"/>
            </a:xfrm>
            <a:custGeom>
              <a:avLst/>
              <a:gdLst/>
              <a:ahLst/>
              <a:cxnLst/>
              <a:rect l="l" t="t" r="r" b="b"/>
              <a:pathLst>
                <a:path w="61978" h="48903" extrusionOk="0">
                  <a:moveTo>
                    <a:pt x="13143" y="1"/>
                  </a:moveTo>
                  <a:lnTo>
                    <a:pt x="13143" y="8841"/>
                  </a:lnTo>
                  <a:lnTo>
                    <a:pt x="9273" y="8841"/>
                  </a:lnTo>
                  <a:cubicBezTo>
                    <a:pt x="9253" y="8840"/>
                    <a:pt x="9232" y="8840"/>
                    <a:pt x="9212" y="8840"/>
                  </a:cubicBezTo>
                  <a:cubicBezTo>
                    <a:pt x="4103" y="8840"/>
                    <a:pt x="0" y="12997"/>
                    <a:pt x="0" y="18081"/>
                  </a:cubicBezTo>
                  <a:cubicBezTo>
                    <a:pt x="0" y="23218"/>
                    <a:pt x="4136" y="27354"/>
                    <a:pt x="9273" y="27354"/>
                  </a:cubicBezTo>
                  <a:lnTo>
                    <a:pt x="13143" y="27354"/>
                  </a:lnTo>
                  <a:lnTo>
                    <a:pt x="13143" y="36194"/>
                  </a:lnTo>
                  <a:lnTo>
                    <a:pt x="21682" y="36194"/>
                  </a:lnTo>
                  <a:lnTo>
                    <a:pt x="21682" y="39829"/>
                  </a:lnTo>
                  <a:cubicBezTo>
                    <a:pt x="21782" y="44866"/>
                    <a:pt x="25919" y="48903"/>
                    <a:pt x="30955" y="48903"/>
                  </a:cubicBezTo>
                  <a:cubicBezTo>
                    <a:pt x="35992" y="48903"/>
                    <a:pt x="40095" y="44866"/>
                    <a:pt x="40229" y="39829"/>
                  </a:cubicBezTo>
                  <a:lnTo>
                    <a:pt x="40229" y="36194"/>
                  </a:lnTo>
                  <a:lnTo>
                    <a:pt x="49369" y="36194"/>
                  </a:lnTo>
                  <a:lnTo>
                    <a:pt x="49369" y="27354"/>
                  </a:lnTo>
                  <a:lnTo>
                    <a:pt x="52738" y="27354"/>
                  </a:lnTo>
                  <a:cubicBezTo>
                    <a:pt x="57841" y="27354"/>
                    <a:pt x="61978" y="23218"/>
                    <a:pt x="61978" y="18081"/>
                  </a:cubicBezTo>
                  <a:cubicBezTo>
                    <a:pt x="61978" y="12977"/>
                    <a:pt x="57841" y="8841"/>
                    <a:pt x="52738" y="8841"/>
                  </a:cubicBezTo>
                  <a:lnTo>
                    <a:pt x="49335" y="8841"/>
                  </a:lnTo>
                  <a:lnTo>
                    <a:pt x="49335" y="1"/>
                  </a:lnTo>
                  <a:lnTo>
                    <a:pt x="40496" y="1"/>
                  </a:lnTo>
                  <a:lnTo>
                    <a:pt x="40496" y="3904"/>
                  </a:lnTo>
                  <a:cubicBezTo>
                    <a:pt x="40629" y="9074"/>
                    <a:pt x="36426" y="13344"/>
                    <a:pt x="31256" y="13344"/>
                  </a:cubicBezTo>
                  <a:cubicBezTo>
                    <a:pt x="26052" y="13344"/>
                    <a:pt x="21849" y="9074"/>
                    <a:pt x="21982" y="3904"/>
                  </a:cubicBezTo>
                  <a:lnTo>
                    <a:pt x="21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2105288" y="2058063"/>
              <a:ext cx="1017498" cy="1028624"/>
            </a:xfrm>
            <a:custGeom>
              <a:avLst/>
              <a:gdLst/>
              <a:ahLst/>
              <a:cxnLst/>
              <a:rect l="l" t="t" r="r" b="b"/>
              <a:pathLst>
                <a:path w="48836" h="49370" extrusionOk="0">
                  <a:moveTo>
                    <a:pt x="18113" y="0"/>
                  </a:moveTo>
                  <a:cubicBezTo>
                    <a:pt x="12976" y="0"/>
                    <a:pt x="8840" y="4170"/>
                    <a:pt x="8840" y="9274"/>
                  </a:cubicBezTo>
                  <a:lnTo>
                    <a:pt x="8840" y="13143"/>
                  </a:lnTo>
                  <a:lnTo>
                    <a:pt x="0" y="13143"/>
                  </a:lnTo>
                  <a:lnTo>
                    <a:pt x="0" y="21983"/>
                  </a:lnTo>
                  <a:lnTo>
                    <a:pt x="3903" y="21983"/>
                  </a:lnTo>
                  <a:cubicBezTo>
                    <a:pt x="9007" y="21983"/>
                    <a:pt x="13143" y="26153"/>
                    <a:pt x="13143" y="31256"/>
                  </a:cubicBezTo>
                  <a:cubicBezTo>
                    <a:pt x="13143" y="36360"/>
                    <a:pt x="9007" y="40529"/>
                    <a:pt x="3903" y="40529"/>
                  </a:cubicBezTo>
                  <a:lnTo>
                    <a:pt x="0" y="40529"/>
                  </a:lnTo>
                  <a:lnTo>
                    <a:pt x="0" y="49369"/>
                  </a:lnTo>
                  <a:lnTo>
                    <a:pt x="36226" y="49369"/>
                  </a:lnTo>
                  <a:lnTo>
                    <a:pt x="36226" y="40529"/>
                  </a:lnTo>
                  <a:lnTo>
                    <a:pt x="39562" y="40529"/>
                  </a:lnTo>
                  <a:cubicBezTo>
                    <a:pt x="44699" y="40529"/>
                    <a:pt x="48835" y="36360"/>
                    <a:pt x="48835" y="31256"/>
                  </a:cubicBezTo>
                  <a:cubicBezTo>
                    <a:pt x="48835" y="26153"/>
                    <a:pt x="44699" y="21983"/>
                    <a:pt x="39562" y="21983"/>
                  </a:cubicBezTo>
                  <a:lnTo>
                    <a:pt x="36226" y="21983"/>
                  </a:lnTo>
                  <a:lnTo>
                    <a:pt x="36226" y="13143"/>
                  </a:lnTo>
                  <a:lnTo>
                    <a:pt x="27386" y="13143"/>
                  </a:lnTo>
                  <a:lnTo>
                    <a:pt x="27386" y="9274"/>
                  </a:lnTo>
                  <a:cubicBezTo>
                    <a:pt x="27386" y="4170"/>
                    <a:pt x="23217" y="0"/>
                    <a:pt x="18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1967644" y="1821364"/>
              <a:ext cx="440598" cy="424680"/>
            </a:xfrm>
            <a:custGeom>
              <a:avLst/>
              <a:gdLst/>
              <a:ahLst/>
              <a:cxnLst/>
              <a:rect l="l" t="t" r="r" b="b"/>
              <a:pathLst>
                <a:path w="21147" h="20383" extrusionOk="0">
                  <a:moveTo>
                    <a:pt x="10601" y="1"/>
                  </a:moveTo>
                  <a:cubicBezTo>
                    <a:pt x="10548" y="1"/>
                    <a:pt x="10494" y="1"/>
                    <a:pt x="10441" y="1"/>
                  </a:cubicBezTo>
                  <a:cubicBezTo>
                    <a:pt x="2735" y="101"/>
                    <a:pt x="0" y="4004"/>
                    <a:pt x="0" y="8141"/>
                  </a:cubicBezTo>
                  <a:cubicBezTo>
                    <a:pt x="0" y="12344"/>
                    <a:pt x="2502" y="16113"/>
                    <a:pt x="9640" y="16480"/>
                  </a:cubicBezTo>
                  <a:cubicBezTo>
                    <a:pt x="9840" y="16513"/>
                    <a:pt x="10007" y="16680"/>
                    <a:pt x="10007" y="16880"/>
                  </a:cubicBezTo>
                  <a:cubicBezTo>
                    <a:pt x="10207" y="18515"/>
                    <a:pt x="11175" y="18982"/>
                    <a:pt x="11942" y="19349"/>
                  </a:cubicBezTo>
                  <a:lnTo>
                    <a:pt x="12042" y="19382"/>
                  </a:lnTo>
                  <a:cubicBezTo>
                    <a:pt x="12843" y="19749"/>
                    <a:pt x="13643" y="20016"/>
                    <a:pt x="14477" y="20182"/>
                  </a:cubicBezTo>
                  <a:lnTo>
                    <a:pt x="15278" y="20383"/>
                  </a:lnTo>
                  <a:cubicBezTo>
                    <a:pt x="15278" y="20383"/>
                    <a:pt x="13743" y="19382"/>
                    <a:pt x="12976" y="18715"/>
                  </a:cubicBezTo>
                  <a:cubicBezTo>
                    <a:pt x="12742" y="18515"/>
                    <a:pt x="12576" y="18314"/>
                    <a:pt x="12409" y="18081"/>
                  </a:cubicBezTo>
                  <a:cubicBezTo>
                    <a:pt x="12275" y="17847"/>
                    <a:pt x="12275" y="17547"/>
                    <a:pt x="12409" y="17314"/>
                  </a:cubicBezTo>
                  <a:cubicBezTo>
                    <a:pt x="12742" y="16847"/>
                    <a:pt x="13676" y="16813"/>
                    <a:pt x="14210" y="16613"/>
                  </a:cubicBezTo>
                  <a:cubicBezTo>
                    <a:pt x="18513" y="15713"/>
                    <a:pt x="20782" y="11743"/>
                    <a:pt x="20948" y="8874"/>
                  </a:cubicBezTo>
                  <a:cubicBezTo>
                    <a:pt x="21147" y="4372"/>
                    <a:pt x="17633" y="1"/>
                    <a:pt x="10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1963456" y="1817196"/>
              <a:ext cx="447598" cy="433014"/>
            </a:xfrm>
            <a:custGeom>
              <a:avLst/>
              <a:gdLst/>
              <a:ahLst/>
              <a:cxnLst/>
              <a:rect l="l" t="t" r="r" b="b"/>
              <a:pathLst>
                <a:path w="21483" h="20783" extrusionOk="0">
                  <a:moveTo>
                    <a:pt x="10842" y="435"/>
                  </a:moveTo>
                  <a:cubicBezTo>
                    <a:pt x="15078" y="435"/>
                    <a:pt x="17513" y="2003"/>
                    <a:pt x="18781" y="3337"/>
                  </a:cubicBezTo>
                  <a:cubicBezTo>
                    <a:pt x="20249" y="4871"/>
                    <a:pt x="21049" y="6940"/>
                    <a:pt x="20916" y="9074"/>
                  </a:cubicBezTo>
                  <a:cubicBezTo>
                    <a:pt x="20649" y="12744"/>
                    <a:pt x="17980" y="15846"/>
                    <a:pt x="14344" y="16646"/>
                  </a:cubicBezTo>
                  <a:cubicBezTo>
                    <a:pt x="14211" y="16680"/>
                    <a:pt x="14011" y="16713"/>
                    <a:pt x="13844" y="16747"/>
                  </a:cubicBezTo>
                  <a:cubicBezTo>
                    <a:pt x="13310" y="16880"/>
                    <a:pt x="12710" y="16980"/>
                    <a:pt x="12443" y="17414"/>
                  </a:cubicBezTo>
                  <a:cubicBezTo>
                    <a:pt x="12243" y="17714"/>
                    <a:pt x="12243" y="18081"/>
                    <a:pt x="12443" y="18381"/>
                  </a:cubicBezTo>
                  <a:cubicBezTo>
                    <a:pt x="12610" y="18648"/>
                    <a:pt x="12810" y="18881"/>
                    <a:pt x="13044" y="19082"/>
                  </a:cubicBezTo>
                  <a:cubicBezTo>
                    <a:pt x="13410" y="19382"/>
                    <a:pt x="13944" y="19782"/>
                    <a:pt x="14411" y="20082"/>
                  </a:cubicBezTo>
                  <a:cubicBezTo>
                    <a:pt x="13677" y="19949"/>
                    <a:pt x="13010" y="19715"/>
                    <a:pt x="12343" y="19415"/>
                  </a:cubicBezTo>
                  <a:lnTo>
                    <a:pt x="12243" y="19348"/>
                  </a:lnTo>
                  <a:cubicBezTo>
                    <a:pt x="11476" y="18981"/>
                    <a:pt x="10608" y="18581"/>
                    <a:pt x="10442" y="17080"/>
                  </a:cubicBezTo>
                  <a:cubicBezTo>
                    <a:pt x="10408" y="16747"/>
                    <a:pt x="10175" y="16480"/>
                    <a:pt x="9841" y="16446"/>
                  </a:cubicBezTo>
                  <a:cubicBezTo>
                    <a:pt x="1635" y="16046"/>
                    <a:pt x="401" y="11209"/>
                    <a:pt x="401" y="8341"/>
                  </a:cubicBezTo>
                  <a:cubicBezTo>
                    <a:pt x="401" y="5972"/>
                    <a:pt x="1402" y="535"/>
                    <a:pt x="10642" y="435"/>
                  </a:cubicBezTo>
                  <a:close/>
                  <a:moveTo>
                    <a:pt x="10778" y="1"/>
                  </a:moveTo>
                  <a:cubicBezTo>
                    <a:pt x="10733" y="1"/>
                    <a:pt x="10687" y="1"/>
                    <a:pt x="10642" y="1"/>
                  </a:cubicBezTo>
                  <a:cubicBezTo>
                    <a:pt x="1035" y="135"/>
                    <a:pt x="1" y="5872"/>
                    <a:pt x="1" y="8341"/>
                  </a:cubicBezTo>
                  <a:cubicBezTo>
                    <a:pt x="1" y="11343"/>
                    <a:pt x="1268" y="16446"/>
                    <a:pt x="9841" y="16880"/>
                  </a:cubicBezTo>
                  <a:cubicBezTo>
                    <a:pt x="9975" y="16880"/>
                    <a:pt x="10008" y="17080"/>
                    <a:pt x="10008" y="17113"/>
                  </a:cubicBezTo>
                  <a:cubicBezTo>
                    <a:pt x="10242" y="18848"/>
                    <a:pt x="11276" y="19348"/>
                    <a:pt x="12076" y="19715"/>
                  </a:cubicBezTo>
                  <a:lnTo>
                    <a:pt x="12176" y="19782"/>
                  </a:lnTo>
                  <a:cubicBezTo>
                    <a:pt x="12943" y="20149"/>
                    <a:pt x="13777" y="20416"/>
                    <a:pt x="14645" y="20583"/>
                  </a:cubicBezTo>
                  <a:lnTo>
                    <a:pt x="15412" y="20783"/>
                  </a:lnTo>
                  <a:lnTo>
                    <a:pt x="15479" y="20783"/>
                  </a:lnTo>
                  <a:cubicBezTo>
                    <a:pt x="15545" y="20783"/>
                    <a:pt x="15645" y="20749"/>
                    <a:pt x="15679" y="20649"/>
                  </a:cubicBezTo>
                  <a:cubicBezTo>
                    <a:pt x="15712" y="20549"/>
                    <a:pt x="15679" y="20449"/>
                    <a:pt x="15612" y="20382"/>
                  </a:cubicBezTo>
                  <a:cubicBezTo>
                    <a:pt x="15579" y="20382"/>
                    <a:pt x="14078" y="19382"/>
                    <a:pt x="13344" y="18748"/>
                  </a:cubicBezTo>
                  <a:cubicBezTo>
                    <a:pt x="13110" y="18581"/>
                    <a:pt x="12943" y="18381"/>
                    <a:pt x="12810" y="18148"/>
                  </a:cubicBezTo>
                  <a:cubicBezTo>
                    <a:pt x="12710" y="18014"/>
                    <a:pt x="12710" y="17781"/>
                    <a:pt x="12810" y="17614"/>
                  </a:cubicBezTo>
                  <a:cubicBezTo>
                    <a:pt x="13010" y="17347"/>
                    <a:pt x="13511" y="17247"/>
                    <a:pt x="13944" y="17147"/>
                  </a:cubicBezTo>
                  <a:cubicBezTo>
                    <a:pt x="14111" y="17113"/>
                    <a:pt x="14311" y="17080"/>
                    <a:pt x="14478" y="17013"/>
                  </a:cubicBezTo>
                  <a:cubicBezTo>
                    <a:pt x="18281" y="16179"/>
                    <a:pt x="21049" y="12944"/>
                    <a:pt x="21349" y="9074"/>
                  </a:cubicBezTo>
                  <a:cubicBezTo>
                    <a:pt x="21483" y="6839"/>
                    <a:pt x="20649" y="4638"/>
                    <a:pt x="19081" y="3037"/>
                  </a:cubicBezTo>
                  <a:cubicBezTo>
                    <a:pt x="17727" y="1617"/>
                    <a:pt x="15229" y="1"/>
                    <a:pt x="107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1938494" y="1819947"/>
              <a:ext cx="440598" cy="424013"/>
            </a:xfrm>
            <a:custGeom>
              <a:avLst/>
              <a:gdLst/>
              <a:ahLst/>
              <a:cxnLst/>
              <a:rect l="l" t="t" r="r" b="b"/>
              <a:pathLst>
                <a:path w="21147" h="20351" extrusionOk="0">
                  <a:moveTo>
                    <a:pt x="10468" y="1"/>
                  </a:moveTo>
                  <a:cubicBezTo>
                    <a:pt x="3488" y="1"/>
                    <a:pt x="0" y="4356"/>
                    <a:pt x="198" y="8842"/>
                  </a:cubicBezTo>
                  <a:cubicBezTo>
                    <a:pt x="365" y="11744"/>
                    <a:pt x="2633" y="14847"/>
                    <a:pt x="6936" y="15781"/>
                  </a:cubicBezTo>
                  <a:cubicBezTo>
                    <a:pt x="7570" y="15981"/>
                    <a:pt x="8504" y="15947"/>
                    <a:pt x="8771" y="17048"/>
                  </a:cubicBezTo>
                  <a:cubicBezTo>
                    <a:pt x="8904" y="17549"/>
                    <a:pt x="8671" y="18116"/>
                    <a:pt x="8171" y="18683"/>
                  </a:cubicBezTo>
                  <a:cubicBezTo>
                    <a:pt x="7503" y="19450"/>
                    <a:pt x="5869" y="20351"/>
                    <a:pt x="5869" y="20351"/>
                  </a:cubicBezTo>
                  <a:lnTo>
                    <a:pt x="6669" y="20150"/>
                  </a:lnTo>
                  <a:cubicBezTo>
                    <a:pt x="7503" y="19984"/>
                    <a:pt x="8304" y="19717"/>
                    <a:pt x="9105" y="19350"/>
                  </a:cubicBezTo>
                  <a:lnTo>
                    <a:pt x="9205" y="19316"/>
                  </a:lnTo>
                  <a:cubicBezTo>
                    <a:pt x="9972" y="18950"/>
                    <a:pt x="10939" y="18483"/>
                    <a:pt x="11139" y="16881"/>
                  </a:cubicBezTo>
                  <a:cubicBezTo>
                    <a:pt x="11139" y="16681"/>
                    <a:pt x="11273" y="16448"/>
                    <a:pt x="11506" y="16448"/>
                  </a:cubicBezTo>
                  <a:cubicBezTo>
                    <a:pt x="18645" y="16081"/>
                    <a:pt x="21146" y="12311"/>
                    <a:pt x="21146" y="8108"/>
                  </a:cubicBezTo>
                  <a:cubicBezTo>
                    <a:pt x="21146" y="3972"/>
                    <a:pt x="18445" y="103"/>
                    <a:pt x="10706" y="3"/>
                  </a:cubicBezTo>
                  <a:cubicBezTo>
                    <a:pt x="10626" y="2"/>
                    <a:pt x="10547" y="1"/>
                    <a:pt x="10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1935661" y="1815113"/>
              <a:ext cx="447598" cy="433014"/>
            </a:xfrm>
            <a:custGeom>
              <a:avLst/>
              <a:gdLst/>
              <a:ahLst/>
              <a:cxnLst/>
              <a:rect l="l" t="t" r="r" b="b"/>
              <a:pathLst>
                <a:path w="21483" h="20783" extrusionOk="0">
                  <a:moveTo>
                    <a:pt x="10875" y="435"/>
                  </a:moveTo>
                  <a:cubicBezTo>
                    <a:pt x="20082" y="568"/>
                    <a:pt x="21082" y="6005"/>
                    <a:pt x="21082" y="8340"/>
                  </a:cubicBezTo>
                  <a:cubicBezTo>
                    <a:pt x="21082" y="11209"/>
                    <a:pt x="19848" y="16079"/>
                    <a:pt x="11642" y="16480"/>
                  </a:cubicBezTo>
                  <a:cubicBezTo>
                    <a:pt x="11342" y="16480"/>
                    <a:pt x="11075" y="16746"/>
                    <a:pt x="11075" y="17080"/>
                  </a:cubicBezTo>
                  <a:cubicBezTo>
                    <a:pt x="10875" y="18581"/>
                    <a:pt x="10008" y="19015"/>
                    <a:pt x="9274" y="19382"/>
                  </a:cubicBezTo>
                  <a:lnTo>
                    <a:pt x="9174" y="19415"/>
                  </a:lnTo>
                  <a:cubicBezTo>
                    <a:pt x="8540" y="19682"/>
                    <a:pt x="7906" y="19915"/>
                    <a:pt x="7272" y="20082"/>
                  </a:cubicBezTo>
                  <a:cubicBezTo>
                    <a:pt x="7706" y="19782"/>
                    <a:pt x="8106" y="19448"/>
                    <a:pt x="8473" y="19048"/>
                  </a:cubicBezTo>
                  <a:cubicBezTo>
                    <a:pt x="9040" y="18414"/>
                    <a:pt x="9274" y="17814"/>
                    <a:pt x="9140" y="17247"/>
                  </a:cubicBezTo>
                  <a:cubicBezTo>
                    <a:pt x="8907" y="16246"/>
                    <a:pt x="8106" y="16046"/>
                    <a:pt x="7539" y="15913"/>
                  </a:cubicBezTo>
                  <a:cubicBezTo>
                    <a:pt x="7373" y="15879"/>
                    <a:pt x="7239" y="15846"/>
                    <a:pt x="7106" y="15812"/>
                  </a:cubicBezTo>
                  <a:cubicBezTo>
                    <a:pt x="2769" y="14912"/>
                    <a:pt x="668" y="11776"/>
                    <a:pt x="568" y="9074"/>
                  </a:cubicBezTo>
                  <a:cubicBezTo>
                    <a:pt x="434" y="6939"/>
                    <a:pt x="1201" y="4871"/>
                    <a:pt x="2703" y="3337"/>
                  </a:cubicBezTo>
                  <a:cubicBezTo>
                    <a:pt x="3937" y="2003"/>
                    <a:pt x="6372" y="435"/>
                    <a:pt x="10608" y="435"/>
                  </a:cubicBezTo>
                  <a:close/>
                  <a:moveTo>
                    <a:pt x="10708" y="1"/>
                  </a:moveTo>
                  <a:cubicBezTo>
                    <a:pt x="6255" y="1"/>
                    <a:pt x="3723" y="1649"/>
                    <a:pt x="2369" y="3037"/>
                  </a:cubicBezTo>
                  <a:cubicBezTo>
                    <a:pt x="801" y="4638"/>
                    <a:pt x="1" y="6839"/>
                    <a:pt x="101" y="9074"/>
                  </a:cubicBezTo>
                  <a:cubicBezTo>
                    <a:pt x="234" y="11943"/>
                    <a:pt x="2436" y="15245"/>
                    <a:pt x="6972" y="16179"/>
                  </a:cubicBezTo>
                  <a:cubicBezTo>
                    <a:pt x="7106" y="16246"/>
                    <a:pt x="7239" y="16279"/>
                    <a:pt x="7406" y="16313"/>
                  </a:cubicBezTo>
                  <a:cubicBezTo>
                    <a:pt x="7973" y="16446"/>
                    <a:pt x="8507" y="16580"/>
                    <a:pt x="8707" y="17314"/>
                  </a:cubicBezTo>
                  <a:cubicBezTo>
                    <a:pt x="8807" y="17747"/>
                    <a:pt x="8607" y="18248"/>
                    <a:pt x="8140" y="18781"/>
                  </a:cubicBezTo>
                  <a:cubicBezTo>
                    <a:pt x="7506" y="19482"/>
                    <a:pt x="5905" y="20382"/>
                    <a:pt x="5905" y="20382"/>
                  </a:cubicBezTo>
                  <a:cubicBezTo>
                    <a:pt x="5805" y="20449"/>
                    <a:pt x="5771" y="20549"/>
                    <a:pt x="5805" y="20649"/>
                  </a:cubicBezTo>
                  <a:cubicBezTo>
                    <a:pt x="5838" y="20749"/>
                    <a:pt x="5905" y="20783"/>
                    <a:pt x="6005" y="20783"/>
                  </a:cubicBezTo>
                  <a:lnTo>
                    <a:pt x="6805" y="20583"/>
                  </a:lnTo>
                  <a:cubicBezTo>
                    <a:pt x="7673" y="20416"/>
                    <a:pt x="8507" y="20149"/>
                    <a:pt x="9307" y="19782"/>
                  </a:cubicBezTo>
                  <a:lnTo>
                    <a:pt x="9407" y="19749"/>
                  </a:lnTo>
                  <a:cubicBezTo>
                    <a:pt x="10175" y="19382"/>
                    <a:pt x="11242" y="18848"/>
                    <a:pt x="11442" y="17147"/>
                  </a:cubicBezTo>
                  <a:cubicBezTo>
                    <a:pt x="11442" y="17080"/>
                    <a:pt x="11475" y="16880"/>
                    <a:pt x="11642" y="16880"/>
                  </a:cubicBezTo>
                  <a:cubicBezTo>
                    <a:pt x="20182" y="16480"/>
                    <a:pt x="21449" y="11343"/>
                    <a:pt x="21449" y="8340"/>
                  </a:cubicBezTo>
                  <a:cubicBezTo>
                    <a:pt x="21483" y="5872"/>
                    <a:pt x="20415" y="135"/>
                    <a:pt x="10842" y="1"/>
                  </a:cubicBezTo>
                  <a:cubicBezTo>
                    <a:pt x="10797" y="1"/>
                    <a:pt x="10752" y="1"/>
                    <a:pt x="10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2112206" y="1965946"/>
              <a:ext cx="123718" cy="69526"/>
            </a:xfrm>
            <a:custGeom>
              <a:avLst/>
              <a:gdLst/>
              <a:ahLst/>
              <a:cxnLst/>
              <a:rect l="l" t="t" r="r" b="b"/>
              <a:pathLst>
                <a:path w="5938" h="3337" extrusionOk="0">
                  <a:moveTo>
                    <a:pt x="5938" y="1"/>
                  </a:moveTo>
                  <a:lnTo>
                    <a:pt x="0" y="1502"/>
                  </a:lnTo>
                  <a:lnTo>
                    <a:pt x="1802" y="3336"/>
                  </a:lnTo>
                  <a:lnTo>
                    <a:pt x="5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2098579" y="1957195"/>
              <a:ext cx="150429" cy="86611"/>
            </a:xfrm>
            <a:custGeom>
              <a:avLst/>
              <a:gdLst/>
              <a:ahLst/>
              <a:cxnLst/>
              <a:rect l="l" t="t" r="r" b="b"/>
              <a:pathLst>
                <a:path w="7220" h="4157" extrusionOk="0">
                  <a:moveTo>
                    <a:pt x="6607" y="0"/>
                  </a:moveTo>
                  <a:cubicBezTo>
                    <a:pt x="6515" y="0"/>
                    <a:pt x="6417" y="36"/>
                    <a:pt x="6325" y="120"/>
                  </a:cubicBezTo>
                  <a:lnTo>
                    <a:pt x="2489" y="3189"/>
                  </a:lnTo>
                  <a:lnTo>
                    <a:pt x="955" y="1655"/>
                  </a:lnTo>
                  <a:cubicBezTo>
                    <a:pt x="857" y="1541"/>
                    <a:pt x="744" y="1495"/>
                    <a:pt x="635" y="1495"/>
                  </a:cubicBezTo>
                  <a:cubicBezTo>
                    <a:pt x="297" y="1495"/>
                    <a:pt x="1" y="1944"/>
                    <a:pt x="354" y="2222"/>
                  </a:cubicBezTo>
                  <a:lnTo>
                    <a:pt x="2189" y="4057"/>
                  </a:lnTo>
                  <a:cubicBezTo>
                    <a:pt x="2255" y="4123"/>
                    <a:pt x="2356" y="4157"/>
                    <a:pt x="2456" y="4157"/>
                  </a:cubicBezTo>
                  <a:cubicBezTo>
                    <a:pt x="2556" y="4157"/>
                    <a:pt x="2656" y="4157"/>
                    <a:pt x="2722" y="4090"/>
                  </a:cubicBezTo>
                  <a:lnTo>
                    <a:pt x="6825" y="754"/>
                  </a:lnTo>
                  <a:cubicBezTo>
                    <a:pt x="7220" y="491"/>
                    <a:pt x="6951" y="0"/>
                    <a:pt x="6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3247885" y="1678365"/>
              <a:ext cx="91070" cy="113676"/>
            </a:xfrm>
            <a:custGeom>
              <a:avLst/>
              <a:gdLst/>
              <a:ahLst/>
              <a:cxnLst/>
              <a:rect l="l" t="t" r="r" b="b"/>
              <a:pathLst>
                <a:path w="4371" h="5456" extrusionOk="0">
                  <a:moveTo>
                    <a:pt x="3778" y="0"/>
                  </a:moveTo>
                  <a:cubicBezTo>
                    <a:pt x="3609" y="0"/>
                    <a:pt x="3440" y="81"/>
                    <a:pt x="3337" y="226"/>
                  </a:cubicBezTo>
                  <a:lnTo>
                    <a:pt x="168" y="4629"/>
                  </a:lnTo>
                  <a:cubicBezTo>
                    <a:pt x="1" y="4863"/>
                    <a:pt x="68" y="5197"/>
                    <a:pt x="301" y="5363"/>
                  </a:cubicBezTo>
                  <a:cubicBezTo>
                    <a:pt x="334" y="5397"/>
                    <a:pt x="368" y="5397"/>
                    <a:pt x="435" y="5430"/>
                  </a:cubicBezTo>
                  <a:cubicBezTo>
                    <a:pt x="485" y="5447"/>
                    <a:pt x="539" y="5455"/>
                    <a:pt x="594" y="5455"/>
                  </a:cubicBezTo>
                  <a:cubicBezTo>
                    <a:pt x="760" y="5455"/>
                    <a:pt x="935" y="5380"/>
                    <a:pt x="1035" y="5230"/>
                  </a:cubicBezTo>
                  <a:lnTo>
                    <a:pt x="4204" y="827"/>
                  </a:lnTo>
                  <a:cubicBezTo>
                    <a:pt x="4371" y="593"/>
                    <a:pt x="4304" y="260"/>
                    <a:pt x="4070" y="93"/>
                  </a:cubicBezTo>
                  <a:cubicBezTo>
                    <a:pt x="3982" y="30"/>
                    <a:pt x="3880" y="0"/>
                    <a:pt x="37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3324354" y="1873433"/>
              <a:ext cx="137865" cy="39712"/>
            </a:xfrm>
            <a:custGeom>
              <a:avLst/>
              <a:gdLst/>
              <a:ahLst/>
              <a:cxnLst/>
              <a:rect l="l" t="t" r="r" b="b"/>
              <a:pathLst>
                <a:path w="6617" h="1906" extrusionOk="0">
                  <a:moveTo>
                    <a:pt x="5871" y="1"/>
                  </a:moveTo>
                  <a:cubicBezTo>
                    <a:pt x="5850" y="1"/>
                    <a:pt x="5827" y="2"/>
                    <a:pt x="5804" y="4"/>
                  </a:cubicBezTo>
                  <a:lnTo>
                    <a:pt x="567" y="871"/>
                  </a:lnTo>
                  <a:cubicBezTo>
                    <a:pt x="67" y="938"/>
                    <a:pt x="0" y="1672"/>
                    <a:pt x="501" y="1872"/>
                  </a:cubicBezTo>
                  <a:cubicBezTo>
                    <a:pt x="567" y="1906"/>
                    <a:pt x="667" y="1906"/>
                    <a:pt x="767" y="1906"/>
                  </a:cubicBezTo>
                  <a:lnTo>
                    <a:pt x="6004" y="1038"/>
                  </a:lnTo>
                  <a:cubicBezTo>
                    <a:pt x="6616" y="877"/>
                    <a:pt x="6482" y="1"/>
                    <a:pt x="58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2894253" y="1748270"/>
              <a:ext cx="123822" cy="89090"/>
            </a:xfrm>
            <a:custGeom>
              <a:avLst/>
              <a:gdLst/>
              <a:ahLst/>
              <a:cxnLst/>
              <a:rect l="l" t="t" r="r" b="b"/>
              <a:pathLst>
                <a:path w="5943" h="4276" extrusionOk="0">
                  <a:moveTo>
                    <a:pt x="700" y="1"/>
                  </a:moveTo>
                  <a:cubicBezTo>
                    <a:pt x="286" y="1"/>
                    <a:pt x="0" y="547"/>
                    <a:pt x="361" y="908"/>
                  </a:cubicBezTo>
                  <a:lnTo>
                    <a:pt x="4898" y="4143"/>
                  </a:lnTo>
                  <a:cubicBezTo>
                    <a:pt x="4931" y="4177"/>
                    <a:pt x="4964" y="4210"/>
                    <a:pt x="5031" y="4243"/>
                  </a:cubicBezTo>
                  <a:cubicBezTo>
                    <a:pt x="5095" y="4266"/>
                    <a:pt x="5156" y="4276"/>
                    <a:pt x="5215" y="4276"/>
                  </a:cubicBezTo>
                  <a:cubicBezTo>
                    <a:pt x="5677" y="4276"/>
                    <a:pt x="5942" y="3635"/>
                    <a:pt x="5498" y="3309"/>
                  </a:cubicBezTo>
                  <a:lnTo>
                    <a:pt x="961" y="74"/>
                  </a:lnTo>
                  <a:cubicBezTo>
                    <a:pt x="872" y="23"/>
                    <a:pt x="783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3290329" y="2032601"/>
              <a:ext cx="120426" cy="86257"/>
            </a:xfrm>
            <a:custGeom>
              <a:avLst/>
              <a:gdLst/>
              <a:ahLst/>
              <a:cxnLst/>
              <a:rect l="l" t="t" r="r" b="b"/>
              <a:pathLst>
                <a:path w="5780" h="4140" extrusionOk="0">
                  <a:moveTo>
                    <a:pt x="764" y="1"/>
                  </a:moveTo>
                  <a:cubicBezTo>
                    <a:pt x="321" y="1"/>
                    <a:pt x="1" y="643"/>
                    <a:pt x="466" y="971"/>
                  </a:cubicBezTo>
                  <a:lnTo>
                    <a:pt x="4735" y="4040"/>
                  </a:lnTo>
                  <a:cubicBezTo>
                    <a:pt x="4769" y="4040"/>
                    <a:pt x="4802" y="4074"/>
                    <a:pt x="4869" y="4107"/>
                  </a:cubicBezTo>
                  <a:cubicBezTo>
                    <a:pt x="4933" y="4129"/>
                    <a:pt x="4994" y="4140"/>
                    <a:pt x="5053" y="4140"/>
                  </a:cubicBezTo>
                  <a:cubicBezTo>
                    <a:pt x="5515" y="4140"/>
                    <a:pt x="5780" y="3499"/>
                    <a:pt x="5336" y="3173"/>
                  </a:cubicBezTo>
                  <a:lnTo>
                    <a:pt x="1066" y="104"/>
                  </a:lnTo>
                  <a:cubicBezTo>
                    <a:pt x="964" y="32"/>
                    <a:pt x="861" y="1"/>
                    <a:pt x="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3090259" y="1625649"/>
              <a:ext cx="43441" cy="136636"/>
            </a:xfrm>
            <a:custGeom>
              <a:avLst/>
              <a:gdLst/>
              <a:ahLst/>
              <a:cxnLst/>
              <a:rect l="l" t="t" r="r" b="b"/>
              <a:pathLst>
                <a:path w="2085" h="6558" extrusionOk="0">
                  <a:moveTo>
                    <a:pt x="622" y="0"/>
                  </a:moveTo>
                  <a:cubicBezTo>
                    <a:pt x="315" y="0"/>
                    <a:pt x="1" y="244"/>
                    <a:pt x="94" y="655"/>
                  </a:cubicBezTo>
                  <a:lnTo>
                    <a:pt x="995" y="6125"/>
                  </a:lnTo>
                  <a:cubicBezTo>
                    <a:pt x="1028" y="6292"/>
                    <a:pt x="1128" y="6459"/>
                    <a:pt x="1328" y="6526"/>
                  </a:cubicBezTo>
                  <a:cubicBezTo>
                    <a:pt x="1388" y="6548"/>
                    <a:pt x="1450" y="6558"/>
                    <a:pt x="1509" y="6558"/>
                  </a:cubicBezTo>
                  <a:cubicBezTo>
                    <a:pt x="1814" y="6558"/>
                    <a:pt x="2084" y="6293"/>
                    <a:pt x="2029" y="5959"/>
                  </a:cubicBezTo>
                  <a:lnTo>
                    <a:pt x="1128" y="488"/>
                  </a:lnTo>
                  <a:cubicBezTo>
                    <a:pt x="1099" y="150"/>
                    <a:pt x="8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3247885" y="1678365"/>
              <a:ext cx="91070" cy="113676"/>
            </a:xfrm>
            <a:custGeom>
              <a:avLst/>
              <a:gdLst/>
              <a:ahLst/>
              <a:cxnLst/>
              <a:rect l="l" t="t" r="r" b="b"/>
              <a:pathLst>
                <a:path w="4371" h="5456" extrusionOk="0">
                  <a:moveTo>
                    <a:pt x="3778" y="0"/>
                  </a:moveTo>
                  <a:cubicBezTo>
                    <a:pt x="3609" y="0"/>
                    <a:pt x="3440" y="81"/>
                    <a:pt x="3337" y="226"/>
                  </a:cubicBezTo>
                  <a:lnTo>
                    <a:pt x="168" y="4629"/>
                  </a:lnTo>
                  <a:cubicBezTo>
                    <a:pt x="1" y="4863"/>
                    <a:pt x="68" y="5197"/>
                    <a:pt x="301" y="5363"/>
                  </a:cubicBezTo>
                  <a:cubicBezTo>
                    <a:pt x="334" y="5397"/>
                    <a:pt x="368" y="5397"/>
                    <a:pt x="435" y="5430"/>
                  </a:cubicBezTo>
                  <a:cubicBezTo>
                    <a:pt x="485" y="5447"/>
                    <a:pt x="539" y="5455"/>
                    <a:pt x="594" y="5455"/>
                  </a:cubicBezTo>
                  <a:cubicBezTo>
                    <a:pt x="760" y="5455"/>
                    <a:pt x="935" y="5380"/>
                    <a:pt x="1035" y="5230"/>
                  </a:cubicBezTo>
                  <a:lnTo>
                    <a:pt x="4204" y="827"/>
                  </a:lnTo>
                  <a:cubicBezTo>
                    <a:pt x="4371" y="593"/>
                    <a:pt x="4304" y="260"/>
                    <a:pt x="4070" y="93"/>
                  </a:cubicBezTo>
                  <a:cubicBezTo>
                    <a:pt x="3982" y="30"/>
                    <a:pt x="3880" y="0"/>
                    <a:pt x="37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3324354" y="1873433"/>
              <a:ext cx="137865" cy="39712"/>
            </a:xfrm>
            <a:custGeom>
              <a:avLst/>
              <a:gdLst/>
              <a:ahLst/>
              <a:cxnLst/>
              <a:rect l="l" t="t" r="r" b="b"/>
              <a:pathLst>
                <a:path w="6617" h="1906" extrusionOk="0">
                  <a:moveTo>
                    <a:pt x="5871" y="1"/>
                  </a:moveTo>
                  <a:cubicBezTo>
                    <a:pt x="5850" y="1"/>
                    <a:pt x="5827" y="2"/>
                    <a:pt x="5804" y="4"/>
                  </a:cubicBezTo>
                  <a:lnTo>
                    <a:pt x="567" y="871"/>
                  </a:lnTo>
                  <a:cubicBezTo>
                    <a:pt x="67" y="938"/>
                    <a:pt x="0" y="1672"/>
                    <a:pt x="501" y="1872"/>
                  </a:cubicBezTo>
                  <a:cubicBezTo>
                    <a:pt x="567" y="1906"/>
                    <a:pt x="667" y="1906"/>
                    <a:pt x="767" y="1906"/>
                  </a:cubicBezTo>
                  <a:lnTo>
                    <a:pt x="6004" y="1038"/>
                  </a:lnTo>
                  <a:cubicBezTo>
                    <a:pt x="6616" y="877"/>
                    <a:pt x="6482" y="1"/>
                    <a:pt x="58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2894253" y="1748270"/>
              <a:ext cx="123822" cy="89090"/>
            </a:xfrm>
            <a:custGeom>
              <a:avLst/>
              <a:gdLst/>
              <a:ahLst/>
              <a:cxnLst/>
              <a:rect l="l" t="t" r="r" b="b"/>
              <a:pathLst>
                <a:path w="5943" h="4276" extrusionOk="0">
                  <a:moveTo>
                    <a:pt x="700" y="1"/>
                  </a:moveTo>
                  <a:cubicBezTo>
                    <a:pt x="286" y="1"/>
                    <a:pt x="0" y="547"/>
                    <a:pt x="361" y="908"/>
                  </a:cubicBezTo>
                  <a:lnTo>
                    <a:pt x="4898" y="4143"/>
                  </a:lnTo>
                  <a:cubicBezTo>
                    <a:pt x="4931" y="4177"/>
                    <a:pt x="4964" y="4210"/>
                    <a:pt x="5031" y="4243"/>
                  </a:cubicBezTo>
                  <a:cubicBezTo>
                    <a:pt x="5095" y="4266"/>
                    <a:pt x="5156" y="4276"/>
                    <a:pt x="5215" y="4276"/>
                  </a:cubicBezTo>
                  <a:cubicBezTo>
                    <a:pt x="5677" y="4276"/>
                    <a:pt x="5942" y="3635"/>
                    <a:pt x="5498" y="3309"/>
                  </a:cubicBezTo>
                  <a:lnTo>
                    <a:pt x="961" y="74"/>
                  </a:lnTo>
                  <a:cubicBezTo>
                    <a:pt x="872" y="23"/>
                    <a:pt x="783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3290329" y="2032601"/>
              <a:ext cx="120426" cy="86257"/>
            </a:xfrm>
            <a:custGeom>
              <a:avLst/>
              <a:gdLst/>
              <a:ahLst/>
              <a:cxnLst/>
              <a:rect l="l" t="t" r="r" b="b"/>
              <a:pathLst>
                <a:path w="5780" h="4140" extrusionOk="0">
                  <a:moveTo>
                    <a:pt x="764" y="1"/>
                  </a:moveTo>
                  <a:cubicBezTo>
                    <a:pt x="321" y="1"/>
                    <a:pt x="1" y="643"/>
                    <a:pt x="466" y="971"/>
                  </a:cubicBezTo>
                  <a:lnTo>
                    <a:pt x="4735" y="4040"/>
                  </a:lnTo>
                  <a:cubicBezTo>
                    <a:pt x="4769" y="4040"/>
                    <a:pt x="4802" y="4074"/>
                    <a:pt x="4869" y="4107"/>
                  </a:cubicBezTo>
                  <a:cubicBezTo>
                    <a:pt x="4933" y="4129"/>
                    <a:pt x="4994" y="4140"/>
                    <a:pt x="5053" y="4140"/>
                  </a:cubicBezTo>
                  <a:cubicBezTo>
                    <a:pt x="5515" y="4140"/>
                    <a:pt x="5780" y="3499"/>
                    <a:pt x="5336" y="3173"/>
                  </a:cubicBezTo>
                  <a:lnTo>
                    <a:pt x="1066" y="104"/>
                  </a:lnTo>
                  <a:cubicBezTo>
                    <a:pt x="964" y="32"/>
                    <a:pt x="861" y="1"/>
                    <a:pt x="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3090259" y="1625649"/>
              <a:ext cx="43441" cy="136636"/>
            </a:xfrm>
            <a:custGeom>
              <a:avLst/>
              <a:gdLst/>
              <a:ahLst/>
              <a:cxnLst/>
              <a:rect l="l" t="t" r="r" b="b"/>
              <a:pathLst>
                <a:path w="2085" h="6558" extrusionOk="0">
                  <a:moveTo>
                    <a:pt x="622" y="0"/>
                  </a:moveTo>
                  <a:cubicBezTo>
                    <a:pt x="315" y="0"/>
                    <a:pt x="1" y="244"/>
                    <a:pt x="94" y="655"/>
                  </a:cubicBezTo>
                  <a:lnTo>
                    <a:pt x="995" y="6125"/>
                  </a:lnTo>
                  <a:cubicBezTo>
                    <a:pt x="1028" y="6292"/>
                    <a:pt x="1128" y="6459"/>
                    <a:pt x="1328" y="6526"/>
                  </a:cubicBezTo>
                  <a:cubicBezTo>
                    <a:pt x="1388" y="6548"/>
                    <a:pt x="1450" y="6558"/>
                    <a:pt x="1509" y="6558"/>
                  </a:cubicBezTo>
                  <a:cubicBezTo>
                    <a:pt x="1814" y="6558"/>
                    <a:pt x="2084" y="6293"/>
                    <a:pt x="2029" y="5959"/>
                  </a:cubicBezTo>
                  <a:lnTo>
                    <a:pt x="1128" y="488"/>
                  </a:lnTo>
                  <a:cubicBezTo>
                    <a:pt x="1099" y="150"/>
                    <a:pt x="8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2965700" y="1812883"/>
              <a:ext cx="338485" cy="351841"/>
            </a:xfrm>
            <a:custGeom>
              <a:avLst/>
              <a:gdLst/>
              <a:ahLst/>
              <a:cxnLst/>
              <a:rect l="l" t="t" r="r" b="b"/>
              <a:pathLst>
                <a:path w="16246" h="16887" extrusionOk="0">
                  <a:moveTo>
                    <a:pt x="8261" y="1"/>
                  </a:moveTo>
                  <a:cubicBezTo>
                    <a:pt x="6187" y="1"/>
                    <a:pt x="4132" y="900"/>
                    <a:pt x="2736" y="2610"/>
                  </a:cubicBezTo>
                  <a:cubicBezTo>
                    <a:pt x="1102" y="4912"/>
                    <a:pt x="1802" y="7814"/>
                    <a:pt x="1635" y="10449"/>
                  </a:cubicBezTo>
                  <a:cubicBezTo>
                    <a:pt x="1569" y="11249"/>
                    <a:pt x="1" y="13351"/>
                    <a:pt x="1" y="13351"/>
                  </a:cubicBezTo>
                  <a:lnTo>
                    <a:pt x="4871" y="16887"/>
                  </a:lnTo>
                  <a:cubicBezTo>
                    <a:pt x="4871" y="16887"/>
                    <a:pt x="6372" y="14752"/>
                    <a:pt x="7139" y="14418"/>
                  </a:cubicBezTo>
                  <a:cubicBezTo>
                    <a:pt x="9608" y="13451"/>
                    <a:pt x="12543" y="13218"/>
                    <a:pt x="14211" y="10916"/>
                  </a:cubicBezTo>
                  <a:cubicBezTo>
                    <a:pt x="16246" y="7747"/>
                    <a:pt x="15479" y="3544"/>
                    <a:pt x="12410" y="1342"/>
                  </a:cubicBezTo>
                  <a:cubicBezTo>
                    <a:pt x="11163" y="438"/>
                    <a:pt x="9707" y="1"/>
                    <a:pt x="8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2949719" y="2098006"/>
              <a:ext cx="112613" cy="88111"/>
            </a:xfrm>
            <a:custGeom>
              <a:avLst/>
              <a:gdLst/>
              <a:ahLst/>
              <a:cxnLst/>
              <a:rect l="l" t="t" r="r" b="b"/>
              <a:pathLst>
                <a:path w="5405" h="4229" extrusionOk="0">
                  <a:moveTo>
                    <a:pt x="534" y="1"/>
                  </a:moveTo>
                  <a:lnTo>
                    <a:pt x="534" y="1"/>
                  </a:lnTo>
                  <a:cubicBezTo>
                    <a:pt x="1" y="768"/>
                    <a:pt x="167" y="1835"/>
                    <a:pt x="935" y="2402"/>
                  </a:cubicBezTo>
                  <a:lnTo>
                    <a:pt x="3003" y="3903"/>
                  </a:lnTo>
                  <a:cubicBezTo>
                    <a:pt x="3302" y="4124"/>
                    <a:pt x="3646" y="4229"/>
                    <a:pt x="3988" y="4229"/>
                  </a:cubicBezTo>
                  <a:cubicBezTo>
                    <a:pt x="4525" y="4229"/>
                    <a:pt x="5058" y="3972"/>
                    <a:pt x="5405" y="3503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2953198" y="2153618"/>
              <a:ext cx="56317" cy="46129"/>
            </a:xfrm>
            <a:custGeom>
              <a:avLst/>
              <a:gdLst/>
              <a:ahLst/>
              <a:cxnLst/>
              <a:rect l="l" t="t" r="r" b="b"/>
              <a:pathLst>
                <a:path w="2703" h="221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0" y="601"/>
                    <a:pt x="134" y="1501"/>
                    <a:pt x="768" y="1935"/>
                  </a:cubicBezTo>
                  <a:cubicBezTo>
                    <a:pt x="1009" y="2123"/>
                    <a:pt x="1300" y="2213"/>
                    <a:pt x="1588" y="2213"/>
                  </a:cubicBezTo>
                  <a:cubicBezTo>
                    <a:pt x="2017" y="2213"/>
                    <a:pt x="2443" y="2013"/>
                    <a:pt x="2702" y="16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2953198" y="2153618"/>
              <a:ext cx="56317" cy="46129"/>
            </a:xfrm>
            <a:custGeom>
              <a:avLst/>
              <a:gdLst/>
              <a:ahLst/>
              <a:cxnLst/>
              <a:rect l="l" t="t" r="r" b="b"/>
              <a:pathLst>
                <a:path w="2703" h="221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0" y="601"/>
                    <a:pt x="134" y="1501"/>
                    <a:pt x="768" y="1935"/>
                  </a:cubicBezTo>
                  <a:cubicBezTo>
                    <a:pt x="1009" y="2123"/>
                    <a:pt x="1300" y="2213"/>
                    <a:pt x="1588" y="2213"/>
                  </a:cubicBezTo>
                  <a:cubicBezTo>
                    <a:pt x="2017" y="2213"/>
                    <a:pt x="2443" y="2013"/>
                    <a:pt x="2702" y="16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2949719" y="2098006"/>
              <a:ext cx="112613" cy="88111"/>
            </a:xfrm>
            <a:custGeom>
              <a:avLst/>
              <a:gdLst/>
              <a:ahLst/>
              <a:cxnLst/>
              <a:rect l="l" t="t" r="r" b="b"/>
              <a:pathLst>
                <a:path w="5405" h="4229" extrusionOk="0">
                  <a:moveTo>
                    <a:pt x="534" y="1"/>
                  </a:moveTo>
                  <a:lnTo>
                    <a:pt x="534" y="1"/>
                  </a:lnTo>
                  <a:cubicBezTo>
                    <a:pt x="1" y="768"/>
                    <a:pt x="167" y="1835"/>
                    <a:pt x="935" y="2402"/>
                  </a:cubicBezTo>
                  <a:lnTo>
                    <a:pt x="3003" y="3903"/>
                  </a:lnTo>
                  <a:cubicBezTo>
                    <a:pt x="3302" y="4124"/>
                    <a:pt x="3646" y="4229"/>
                    <a:pt x="3988" y="4229"/>
                  </a:cubicBezTo>
                  <a:cubicBezTo>
                    <a:pt x="4525" y="4229"/>
                    <a:pt x="5058" y="3972"/>
                    <a:pt x="5405" y="3503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967484" y="1868641"/>
              <a:ext cx="640801" cy="328068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967484" y="1868641"/>
              <a:ext cx="640801" cy="328068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400642" y="3197556"/>
              <a:ext cx="267605" cy="1208618"/>
            </a:xfrm>
            <a:custGeom>
              <a:avLst/>
              <a:gdLst/>
              <a:ahLst/>
              <a:cxnLst/>
              <a:rect l="l" t="t" r="r" b="b"/>
              <a:pathLst>
                <a:path w="12844" h="58009" extrusionOk="0">
                  <a:moveTo>
                    <a:pt x="1735" y="1"/>
                  </a:moveTo>
                  <a:lnTo>
                    <a:pt x="67" y="28488"/>
                  </a:lnTo>
                  <a:lnTo>
                    <a:pt x="1" y="57842"/>
                  </a:lnTo>
                  <a:lnTo>
                    <a:pt x="2569" y="58009"/>
                  </a:lnTo>
                  <a:cubicBezTo>
                    <a:pt x="2569" y="58009"/>
                    <a:pt x="5605" y="42831"/>
                    <a:pt x="6072" y="35326"/>
                  </a:cubicBezTo>
                  <a:cubicBezTo>
                    <a:pt x="6172" y="33425"/>
                    <a:pt x="5738" y="31190"/>
                    <a:pt x="5938" y="29689"/>
                  </a:cubicBezTo>
                  <a:cubicBezTo>
                    <a:pt x="6138" y="28354"/>
                    <a:pt x="6639" y="27520"/>
                    <a:pt x="7372" y="24552"/>
                  </a:cubicBezTo>
                  <a:cubicBezTo>
                    <a:pt x="8273" y="20916"/>
                    <a:pt x="9207" y="16045"/>
                    <a:pt x="8974" y="12276"/>
                  </a:cubicBezTo>
                  <a:cubicBezTo>
                    <a:pt x="8974" y="12276"/>
                    <a:pt x="12843" y="8240"/>
                    <a:pt x="11842" y="27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2538953" y="3232998"/>
              <a:ext cx="325984" cy="1184303"/>
            </a:xfrm>
            <a:custGeom>
              <a:avLst/>
              <a:gdLst/>
              <a:ahLst/>
              <a:cxnLst/>
              <a:rect l="l" t="t" r="r" b="b"/>
              <a:pathLst>
                <a:path w="15646" h="56842" extrusionOk="0">
                  <a:moveTo>
                    <a:pt x="10475" y="1"/>
                  </a:moveTo>
                  <a:lnTo>
                    <a:pt x="1" y="334"/>
                  </a:lnTo>
                  <a:lnTo>
                    <a:pt x="6539" y="28088"/>
                  </a:lnTo>
                  <a:lnTo>
                    <a:pt x="13010" y="56775"/>
                  </a:lnTo>
                  <a:lnTo>
                    <a:pt x="15312" y="56842"/>
                  </a:lnTo>
                  <a:cubicBezTo>
                    <a:pt x="15312" y="56842"/>
                    <a:pt x="15645" y="40363"/>
                    <a:pt x="13911" y="32958"/>
                  </a:cubicBezTo>
                  <a:cubicBezTo>
                    <a:pt x="13477" y="31090"/>
                    <a:pt x="12743" y="29088"/>
                    <a:pt x="12510" y="27587"/>
                  </a:cubicBezTo>
                  <a:cubicBezTo>
                    <a:pt x="12309" y="26253"/>
                    <a:pt x="12576" y="25319"/>
                    <a:pt x="12443" y="22250"/>
                  </a:cubicBezTo>
                  <a:cubicBezTo>
                    <a:pt x="12243" y="18514"/>
                    <a:pt x="11742" y="13577"/>
                    <a:pt x="10441" y="10008"/>
                  </a:cubicBezTo>
                  <a:cubicBezTo>
                    <a:pt x="10441" y="10008"/>
                    <a:pt x="12977" y="5004"/>
                    <a:pt x="10475" y="1"/>
                  </a:cubicBez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2095516" y="2704091"/>
              <a:ext cx="171680" cy="159867"/>
            </a:xfrm>
            <a:custGeom>
              <a:avLst/>
              <a:gdLst/>
              <a:ahLst/>
              <a:cxnLst/>
              <a:rect l="l" t="t" r="r" b="b"/>
              <a:pathLst>
                <a:path w="8240" h="7673" extrusionOk="0">
                  <a:moveTo>
                    <a:pt x="801" y="0"/>
                  </a:moveTo>
                  <a:cubicBezTo>
                    <a:pt x="801" y="0"/>
                    <a:pt x="1" y="1935"/>
                    <a:pt x="501" y="2602"/>
                  </a:cubicBezTo>
                  <a:cubicBezTo>
                    <a:pt x="968" y="3236"/>
                    <a:pt x="3937" y="5070"/>
                    <a:pt x="3937" y="5070"/>
                  </a:cubicBezTo>
                  <a:cubicBezTo>
                    <a:pt x="3937" y="5070"/>
                    <a:pt x="6138" y="6705"/>
                    <a:pt x="6772" y="7672"/>
                  </a:cubicBezTo>
                  <a:lnTo>
                    <a:pt x="8240" y="6104"/>
                  </a:lnTo>
                  <a:cubicBezTo>
                    <a:pt x="7640" y="5604"/>
                    <a:pt x="5171" y="4036"/>
                    <a:pt x="4904" y="3836"/>
                  </a:cubicBezTo>
                  <a:cubicBezTo>
                    <a:pt x="4904" y="3836"/>
                    <a:pt x="4938" y="2035"/>
                    <a:pt x="3737" y="1635"/>
                  </a:cubicBezTo>
                  <a:lnTo>
                    <a:pt x="2503" y="33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2183091" y="2708946"/>
              <a:ext cx="317630" cy="235040"/>
            </a:xfrm>
            <a:custGeom>
              <a:avLst/>
              <a:gdLst/>
              <a:ahLst/>
              <a:cxnLst/>
              <a:rect l="l" t="t" r="r" b="b"/>
              <a:pathLst>
                <a:path w="15245" h="11281" extrusionOk="0">
                  <a:moveTo>
                    <a:pt x="15245" y="1"/>
                  </a:moveTo>
                  <a:cubicBezTo>
                    <a:pt x="13877" y="634"/>
                    <a:pt x="12676" y="1468"/>
                    <a:pt x="11576" y="2502"/>
                  </a:cubicBezTo>
                  <a:cubicBezTo>
                    <a:pt x="9841" y="4070"/>
                    <a:pt x="8207" y="5705"/>
                    <a:pt x="6639" y="7439"/>
                  </a:cubicBezTo>
                  <a:cubicBezTo>
                    <a:pt x="6639" y="7439"/>
                    <a:pt x="3670" y="5204"/>
                    <a:pt x="1669" y="3770"/>
                  </a:cubicBezTo>
                  <a:lnTo>
                    <a:pt x="1" y="5605"/>
                  </a:lnTo>
                  <a:cubicBezTo>
                    <a:pt x="1702" y="7739"/>
                    <a:pt x="4637" y="11142"/>
                    <a:pt x="6239" y="11275"/>
                  </a:cubicBezTo>
                  <a:cubicBezTo>
                    <a:pt x="6277" y="11279"/>
                    <a:pt x="6317" y="11280"/>
                    <a:pt x="6357" y="11280"/>
                  </a:cubicBezTo>
                  <a:cubicBezTo>
                    <a:pt x="8369" y="11280"/>
                    <a:pt x="13175" y="7312"/>
                    <a:pt x="14711" y="5971"/>
                  </a:cubicBezTo>
                  <a:lnTo>
                    <a:pt x="152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2388140" y="2682484"/>
              <a:ext cx="473996" cy="984975"/>
            </a:xfrm>
            <a:custGeom>
              <a:avLst/>
              <a:gdLst/>
              <a:ahLst/>
              <a:cxnLst/>
              <a:rect l="l" t="t" r="r" b="b"/>
              <a:pathLst>
                <a:path w="22750" h="47275" extrusionOk="0">
                  <a:moveTo>
                    <a:pt x="11821" y="0"/>
                  </a:moveTo>
                  <a:cubicBezTo>
                    <a:pt x="8205" y="0"/>
                    <a:pt x="4893" y="1314"/>
                    <a:pt x="3870" y="2405"/>
                  </a:cubicBezTo>
                  <a:cubicBezTo>
                    <a:pt x="2135" y="4206"/>
                    <a:pt x="2769" y="20551"/>
                    <a:pt x="2769" y="20551"/>
                  </a:cubicBezTo>
                  <a:lnTo>
                    <a:pt x="0" y="45669"/>
                  </a:lnTo>
                  <a:cubicBezTo>
                    <a:pt x="5453" y="46892"/>
                    <a:pt x="9729" y="47274"/>
                    <a:pt x="12946" y="47274"/>
                  </a:cubicBezTo>
                  <a:cubicBezTo>
                    <a:pt x="18330" y="47274"/>
                    <a:pt x="20748" y="46203"/>
                    <a:pt x="20748" y="46203"/>
                  </a:cubicBezTo>
                  <a:cubicBezTo>
                    <a:pt x="22750" y="25655"/>
                    <a:pt x="16645" y="20651"/>
                    <a:pt x="16645" y="20651"/>
                  </a:cubicBezTo>
                  <a:cubicBezTo>
                    <a:pt x="17779" y="15247"/>
                    <a:pt x="18580" y="9777"/>
                    <a:pt x="18980" y="4306"/>
                  </a:cubicBezTo>
                  <a:cubicBezTo>
                    <a:pt x="19080" y="2972"/>
                    <a:pt x="18380" y="1738"/>
                    <a:pt x="17212" y="1170"/>
                  </a:cubicBezTo>
                  <a:cubicBezTo>
                    <a:pt x="15503" y="327"/>
                    <a:pt x="13624" y="0"/>
                    <a:pt x="11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2477090" y="3100959"/>
              <a:ext cx="159179" cy="43399"/>
            </a:xfrm>
            <a:custGeom>
              <a:avLst/>
              <a:gdLst/>
              <a:ahLst/>
              <a:cxnLst/>
              <a:rect l="l" t="t" r="r" b="b"/>
              <a:pathLst>
                <a:path w="7640" h="2083" extrusionOk="0">
                  <a:moveTo>
                    <a:pt x="1" y="0"/>
                  </a:moveTo>
                  <a:lnTo>
                    <a:pt x="1" y="1935"/>
                  </a:lnTo>
                  <a:cubicBezTo>
                    <a:pt x="1" y="1935"/>
                    <a:pt x="1039" y="2083"/>
                    <a:pt x="3302" y="2083"/>
                  </a:cubicBezTo>
                  <a:cubicBezTo>
                    <a:pt x="4434" y="2083"/>
                    <a:pt x="5872" y="2046"/>
                    <a:pt x="7640" y="1935"/>
                  </a:cubicBezTo>
                  <a:lnTo>
                    <a:pt x="7640" y="0"/>
                  </a:lnTo>
                  <a:cubicBezTo>
                    <a:pt x="7640" y="0"/>
                    <a:pt x="5638" y="341"/>
                    <a:pt x="3375" y="341"/>
                  </a:cubicBezTo>
                  <a:cubicBezTo>
                    <a:pt x="2243" y="341"/>
                    <a:pt x="1046" y="25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2521576" y="2560904"/>
              <a:ext cx="168909" cy="187473"/>
            </a:xfrm>
            <a:custGeom>
              <a:avLst/>
              <a:gdLst/>
              <a:ahLst/>
              <a:cxnLst/>
              <a:rect l="l" t="t" r="r" b="b"/>
              <a:pathLst>
                <a:path w="8107" h="8998" extrusionOk="0">
                  <a:moveTo>
                    <a:pt x="8106" y="0"/>
                  </a:moveTo>
                  <a:lnTo>
                    <a:pt x="3870" y="2669"/>
                  </a:lnTo>
                  <a:cubicBezTo>
                    <a:pt x="4037" y="4170"/>
                    <a:pt x="3637" y="5671"/>
                    <a:pt x="1669" y="6005"/>
                  </a:cubicBezTo>
                  <a:cubicBezTo>
                    <a:pt x="1402" y="6038"/>
                    <a:pt x="1202" y="6338"/>
                    <a:pt x="1068" y="6538"/>
                  </a:cubicBezTo>
                  <a:cubicBezTo>
                    <a:pt x="534" y="7306"/>
                    <a:pt x="1" y="8773"/>
                    <a:pt x="2035" y="8974"/>
                  </a:cubicBezTo>
                  <a:cubicBezTo>
                    <a:pt x="2186" y="8990"/>
                    <a:pt x="2342" y="8997"/>
                    <a:pt x="2502" y="8997"/>
                  </a:cubicBezTo>
                  <a:cubicBezTo>
                    <a:pt x="4000" y="8997"/>
                    <a:pt x="5830" y="8317"/>
                    <a:pt x="7006" y="7472"/>
                  </a:cubicBezTo>
                  <a:cubicBezTo>
                    <a:pt x="7373" y="7239"/>
                    <a:pt x="7506" y="6772"/>
                    <a:pt x="7373" y="6372"/>
                  </a:cubicBezTo>
                  <a:cubicBezTo>
                    <a:pt x="6739" y="4637"/>
                    <a:pt x="7506" y="1668"/>
                    <a:pt x="8106" y="0"/>
                  </a:cubicBez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2602212" y="2583845"/>
              <a:ext cx="58401" cy="55609"/>
            </a:xfrm>
            <a:custGeom>
              <a:avLst/>
              <a:gdLst/>
              <a:ahLst/>
              <a:cxnLst/>
              <a:rect l="l" t="t" r="r" b="b"/>
              <a:pathLst>
                <a:path w="2803" h="2669" extrusionOk="0">
                  <a:moveTo>
                    <a:pt x="2502" y="0"/>
                  </a:moveTo>
                  <a:lnTo>
                    <a:pt x="0" y="1568"/>
                  </a:lnTo>
                  <a:cubicBezTo>
                    <a:pt x="33" y="1935"/>
                    <a:pt x="33" y="2302"/>
                    <a:pt x="0" y="2669"/>
                  </a:cubicBezTo>
                  <a:cubicBezTo>
                    <a:pt x="1034" y="2635"/>
                    <a:pt x="1968" y="2102"/>
                    <a:pt x="2502" y="1234"/>
                  </a:cubicBezTo>
                  <a:cubicBezTo>
                    <a:pt x="2802" y="701"/>
                    <a:pt x="2702" y="100"/>
                    <a:pt x="2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2529910" y="2578969"/>
              <a:ext cx="65359" cy="50067"/>
            </a:xfrm>
            <a:custGeom>
              <a:avLst/>
              <a:gdLst/>
              <a:ahLst/>
              <a:cxnLst/>
              <a:rect l="l" t="t" r="r" b="b"/>
              <a:pathLst>
                <a:path w="3137" h="2403" extrusionOk="0">
                  <a:moveTo>
                    <a:pt x="1135" y="1"/>
                  </a:moveTo>
                  <a:lnTo>
                    <a:pt x="1" y="2036"/>
                  </a:lnTo>
                  <a:cubicBezTo>
                    <a:pt x="335" y="2036"/>
                    <a:pt x="668" y="2169"/>
                    <a:pt x="1002" y="2202"/>
                  </a:cubicBezTo>
                  <a:cubicBezTo>
                    <a:pt x="1202" y="1935"/>
                    <a:pt x="1402" y="1635"/>
                    <a:pt x="1569" y="1368"/>
                  </a:cubicBezTo>
                  <a:lnTo>
                    <a:pt x="1569" y="1368"/>
                  </a:lnTo>
                  <a:cubicBezTo>
                    <a:pt x="1502" y="1635"/>
                    <a:pt x="1269" y="1935"/>
                    <a:pt x="1202" y="2236"/>
                  </a:cubicBezTo>
                  <a:cubicBezTo>
                    <a:pt x="1836" y="2336"/>
                    <a:pt x="2469" y="2402"/>
                    <a:pt x="3103" y="2402"/>
                  </a:cubicBezTo>
                  <a:cubicBezTo>
                    <a:pt x="3137" y="2202"/>
                    <a:pt x="3137" y="2002"/>
                    <a:pt x="3036" y="1835"/>
                  </a:cubicBezTo>
                  <a:cubicBezTo>
                    <a:pt x="2703" y="1068"/>
                    <a:pt x="2102" y="468"/>
                    <a:pt x="1369" y="101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2535473" y="2405529"/>
              <a:ext cx="175160" cy="219018"/>
            </a:xfrm>
            <a:custGeom>
              <a:avLst/>
              <a:gdLst/>
              <a:ahLst/>
              <a:cxnLst/>
              <a:rect l="l" t="t" r="r" b="b"/>
              <a:pathLst>
                <a:path w="8407" h="10512" extrusionOk="0">
                  <a:moveTo>
                    <a:pt x="4655" y="0"/>
                  </a:moveTo>
                  <a:cubicBezTo>
                    <a:pt x="4451" y="0"/>
                    <a:pt x="4244" y="17"/>
                    <a:pt x="4037" y="52"/>
                  </a:cubicBezTo>
                  <a:cubicBezTo>
                    <a:pt x="1235" y="553"/>
                    <a:pt x="1" y="4355"/>
                    <a:pt x="68" y="6857"/>
                  </a:cubicBezTo>
                  <a:cubicBezTo>
                    <a:pt x="117" y="8926"/>
                    <a:pt x="1807" y="10511"/>
                    <a:pt x="3674" y="10511"/>
                  </a:cubicBezTo>
                  <a:cubicBezTo>
                    <a:pt x="4305" y="10511"/>
                    <a:pt x="4956" y="10330"/>
                    <a:pt x="5571" y="9926"/>
                  </a:cubicBezTo>
                  <a:cubicBezTo>
                    <a:pt x="7173" y="8892"/>
                    <a:pt x="7473" y="7324"/>
                    <a:pt x="8207" y="4722"/>
                  </a:cubicBezTo>
                  <a:cubicBezTo>
                    <a:pt x="8373" y="4155"/>
                    <a:pt x="8407" y="3588"/>
                    <a:pt x="8307" y="3021"/>
                  </a:cubicBezTo>
                  <a:cubicBezTo>
                    <a:pt x="7978" y="1230"/>
                    <a:pt x="6395" y="0"/>
                    <a:pt x="4655" y="0"/>
                  </a:cubicBez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2556331" y="2503917"/>
              <a:ext cx="23648" cy="34169"/>
            </a:xfrm>
            <a:custGeom>
              <a:avLst/>
              <a:gdLst/>
              <a:ahLst/>
              <a:cxnLst/>
              <a:rect l="l" t="t" r="r" b="b"/>
              <a:pathLst>
                <a:path w="1135" h="1640" extrusionOk="0">
                  <a:moveTo>
                    <a:pt x="1135" y="0"/>
                  </a:moveTo>
                  <a:lnTo>
                    <a:pt x="1135" y="0"/>
                  </a:lnTo>
                  <a:cubicBezTo>
                    <a:pt x="801" y="501"/>
                    <a:pt x="434" y="934"/>
                    <a:pt x="1" y="1334"/>
                  </a:cubicBezTo>
                  <a:cubicBezTo>
                    <a:pt x="180" y="1514"/>
                    <a:pt x="440" y="1640"/>
                    <a:pt x="708" y="1640"/>
                  </a:cubicBezTo>
                  <a:cubicBezTo>
                    <a:pt x="739" y="1640"/>
                    <a:pt x="770" y="1638"/>
                    <a:pt x="801" y="1635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2619589" y="2464995"/>
              <a:ext cx="22939" cy="18772"/>
            </a:xfrm>
            <a:custGeom>
              <a:avLst/>
              <a:gdLst/>
              <a:ahLst/>
              <a:cxnLst/>
              <a:rect l="l" t="t" r="r" b="b"/>
              <a:pathLst>
                <a:path w="1101" h="901" extrusionOk="0">
                  <a:moveTo>
                    <a:pt x="133" y="0"/>
                  </a:moveTo>
                  <a:cubicBezTo>
                    <a:pt x="67" y="0"/>
                    <a:pt x="0" y="34"/>
                    <a:pt x="0" y="100"/>
                  </a:cubicBezTo>
                  <a:cubicBezTo>
                    <a:pt x="0" y="167"/>
                    <a:pt x="33" y="234"/>
                    <a:pt x="100" y="234"/>
                  </a:cubicBezTo>
                  <a:cubicBezTo>
                    <a:pt x="434" y="334"/>
                    <a:pt x="701" y="534"/>
                    <a:pt x="834" y="834"/>
                  </a:cubicBezTo>
                  <a:cubicBezTo>
                    <a:pt x="867" y="901"/>
                    <a:pt x="901" y="901"/>
                    <a:pt x="934" y="901"/>
                  </a:cubicBezTo>
                  <a:lnTo>
                    <a:pt x="1001" y="901"/>
                  </a:lnTo>
                  <a:cubicBezTo>
                    <a:pt x="1067" y="867"/>
                    <a:pt x="1101" y="801"/>
                    <a:pt x="1067" y="734"/>
                  </a:cubicBezTo>
                  <a:cubicBezTo>
                    <a:pt x="901" y="367"/>
                    <a:pt x="567" y="67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2551476" y="2450014"/>
              <a:ext cx="28502" cy="8730"/>
            </a:xfrm>
            <a:custGeom>
              <a:avLst/>
              <a:gdLst/>
              <a:ahLst/>
              <a:cxnLst/>
              <a:rect l="l" t="t" r="r" b="b"/>
              <a:pathLst>
                <a:path w="1368" h="419" extrusionOk="0">
                  <a:moveTo>
                    <a:pt x="734" y="1"/>
                  </a:moveTo>
                  <a:cubicBezTo>
                    <a:pt x="517" y="1"/>
                    <a:pt x="299" y="59"/>
                    <a:pt x="100" y="185"/>
                  </a:cubicBezTo>
                  <a:cubicBezTo>
                    <a:pt x="33" y="219"/>
                    <a:pt x="0" y="286"/>
                    <a:pt x="33" y="352"/>
                  </a:cubicBezTo>
                  <a:cubicBezTo>
                    <a:pt x="67" y="386"/>
                    <a:pt x="67" y="386"/>
                    <a:pt x="100" y="419"/>
                  </a:cubicBezTo>
                  <a:lnTo>
                    <a:pt x="234" y="419"/>
                  </a:lnTo>
                  <a:cubicBezTo>
                    <a:pt x="390" y="302"/>
                    <a:pt x="581" y="253"/>
                    <a:pt x="772" y="253"/>
                  </a:cubicBezTo>
                  <a:cubicBezTo>
                    <a:pt x="907" y="253"/>
                    <a:pt x="1043" y="277"/>
                    <a:pt x="1168" y="319"/>
                  </a:cubicBezTo>
                  <a:cubicBezTo>
                    <a:pt x="1195" y="333"/>
                    <a:pt x="1223" y="341"/>
                    <a:pt x="1248" y="341"/>
                  </a:cubicBezTo>
                  <a:cubicBezTo>
                    <a:pt x="1284" y="341"/>
                    <a:pt x="1315" y="325"/>
                    <a:pt x="1334" y="286"/>
                  </a:cubicBezTo>
                  <a:cubicBezTo>
                    <a:pt x="1368" y="219"/>
                    <a:pt x="1334" y="119"/>
                    <a:pt x="1268" y="119"/>
                  </a:cubicBezTo>
                  <a:cubicBezTo>
                    <a:pt x="1100" y="42"/>
                    <a:pt x="917" y="1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2526451" y="2675587"/>
              <a:ext cx="165430" cy="111905"/>
            </a:xfrm>
            <a:custGeom>
              <a:avLst/>
              <a:gdLst/>
              <a:ahLst/>
              <a:cxnLst/>
              <a:rect l="l" t="t" r="r" b="b"/>
              <a:pathLst>
                <a:path w="7940" h="5371" extrusionOk="0">
                  <a:moveTo>
                    <a:pt x="7039" y="0"/>
                  </a:moveTo>
                  <a:lnTo>
                    <a:pt x="4103" y="2269"/>
                  </a:lnTo>
                  <a:cubicBezTo>
                    <a:pt x="3914" y="2410"/>
                    <a:pt x="3696" y="2477"/>
                    <a:pt x="3481" y="2477"/>
                  </a:cubicBezTo>
                  <a:cubicBezTo>
                    <a:pt x="3089" y="2477"/>
                    <a:pt x="2708" y="2256"/>
                    <a:pt x="2535" y="1868"/>
                  </a:cubicBezTo>
                  <a:lnTo>
                    <a:pt x="1868" y="334"/>
                  </a:lnTo>
                  <a:lnTo>
                    <a:pt x="1101" y="534"/>
                  </a:lnTo>
                  <a:cubicBezTo>
                    <a:pt x="934" y="567"/>
                    <a:pt x="767" y="734"/>
                    <a:pt x="734" y="901"/>
                  </a:cubicBezTo>
                  <a:cubicBezTo>
                    <a:pt x="567" y="1602"/>
                    <a:pt x="0" y="3369"/>
                    <a:pt x="67" y="4937"/>
                  </a:cubicBezTo>
                  <a:cubicBezTo>
                    <a:pt x="67" y="4937"/>
                    <a:pt x="1031" y="3628"/>
                    <a:pt x="1938" y="3628"/>
                  </a:cubicBezTo>
                  <a:cubicBezTo>
                    <a:pt x="2260" y="3628"/>
                    <a:pt x="2574" y="3792"/>
                    <a:pt x="2836" y="4237"/>
                  </a:cubicBezTo>
                  <a:cubicBezTo>
                    <a:pt x="2836" y="4237"/>
                    <a:pt x="3217" y="3798"/>
                    <a:pt x="3736" y="3798"/>
                  </a:cubicBezTo>
                  <a:cubicBezTo>
                    <a:pt x="4187" y="3798"/>
                    <a:pt x="4741" y="4130"/>
                    <a:pt x="5237" y="5371"/>
                  </a:cubicBezTo>
                  <a:cubicBezTo>
                    <a:pt x="5904" y="4404"/>
                    <a:pt x="6505" y="3369"/>
                    <a:pt x="7039" y="2302"/>
                  </a:cubicBezTo>
                  <a:cubicBezTo>
                    <a:pt x="7572" y="1034"/>
                    <a:pt x="7939" y="334"/>
                    <a:pt x="7939" y="334"/>
                  </a:cubicBezTo>
                  <a:lnTo>
                    <a:pt x="7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2611526" y="2678358"/>
              <a:ext cx="195724" cy="572025"/>
            </a:xfrm>
            <a:custGeom>
              <a:avLst/>
              <a:gdLst/>
              <a:ahLst/>
              <a:cxnLst/>
              <a:rect l="l" t="t" r="r" b="b"/>
              <a:pathLst>
                <a:path w="9394" h="27455" extrusionOk="0">
                  <a:moveTo>
                    <a:pt x="3289" y="1"/>
                  </a:moveTo>
                  <a:cubicBezTo>
                    <a:pt x="2022" y="5538"/>
                    <a:pt x="1154" y="11142"/>
                    <a:pt x="687" y="16779"/>
                  </a:cubicBezTo>
                  <a:cubicBezTo>
                    <a:pt x="124" y="24733"/>
                    <a:pt x="1" y="27455"/>
                    <a:pt x="2747" y="27455"/>
                  </a:cubicBezTo>
                  <a:cubicBezTo>
                    <a:pt x="2927" y="27455"/>
                    <a:pt x="3118" y="27443"/>
                    <a:pt x="3322" y="27420"/>
                  </a:cubicBezTo>
                  <a:cubicBezTo>
                    <a:pt x="6658" y="27054"/>
                    <a:pt x="9393" y="26653"/>
                    <a:pt x="8926" y="25419"/>
                  </a:cubicBezTo>
                  <a:cubicBezTo>
                    <a:pt x="8426" y="24218"/>
                    <a:pt x="6625" y="21483"/>
                    <a:pt x="6725" y="20082"/>
                  </a:cubicBezTo>
                  <a:cubicBezTo>
                    <a:pt x="6825" y="18681"/>
                    <a:pt x="7992" y="7773"/>
                    <a:pt x="8126" y="6139"/>
                  </a:cubicBezTo>
                  <a:cubicBezTo>
                    <a:pt x="8259" y="4504"/>
                    <a:pt x="9260" y="1035"/>
                    <a:pt x="3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2691162" y="3048118"/>
              <a:ext cx="155700" cy="148241"/>
            </a:xfrm>
            <a:custGeom>
              <a:avLst/>
              <a:gdLst/>
              <a:ahLst/>
              <a:cxnLst/>
              <a:rect l="l" t="t" r="r" b="b"/>
              <a:pathLst>
                <a:path w="7473" h="7115" extrusionOk="0">
                  <a:moveTo>
                    <a:pt x="6005" y="1"/>
                  </a:moveTo>
                  <a:cubicBezTo>
                    <a:pt x="5505" y="601"/>
                    <a:pt x="3637" y="2803"/>
                    <a:pt x="3637" y="2803"/>
                  </a:cubicBezTo>
                  <a:cubicBezTo>
                    <a:pt x="2970" y="3036"/>
                    <a:pt x="2336" y="3337"/>
                    <a:pt x="1702" y="3670"/>
                  </a:cubicBezTo>
                  <a:cubicBezTo>
                    <a:pt x="801" y="4237"/>
                    <a:pt x="1" y="5071"/>
                    <a:pt x="34" y="5305"/>
                  </a:cubicBezTo>
                  <a:cubicBezTo>
                    <a:pt x="234" y="5872"/>
                    <a:pt x="501" y="6405"/>
                    <a:pt x="868" y="6872"/>
                  </a:cubicBezTo>
                  <a:cubicBezTo>
                    <a:pt x="952" y="7040"/>
                    <a:pt x="1129" y="7114"/>
                    <a:pt x="1302" y="7114"/>
                  </a:cubicBezTo>
                  <a:cubicBezTo>
                    <a:pt x="1336" y="7114"/>
                    <a:pt x="1369" y="7111"/>
                    <a:pt x="1402" y="7106"/>
                  </a:cubicBezTo>
                  <a:cubicBezTo>
                    <a:pt x="1902" y="6973"/>
                    <a:pt x="2436" y="6772"/>
                    <a:pt x="2903" y="6572"/>
                  </a:cubicBezTo>
                  <a:cubicBezTo>
                    <a:pt x="3337" y="6339"/>
                    <a:pt x="3737" y="6039"/>
                    <a:pt x="4004" y="5638"/>
                  </a:cubicBezTo>
                  <a:lnTo>
                    <a:pt x="4771" y="4004"/>
                  </a:lnTo>
                  <a:cubicBezTo>
                    <a:pt x="5638" y="3036"/>
                    <a:pt x="6505" y="2136"/>
                    <a:pt x="7473" y="1268"/>
                  </a:cubicBezTo>
                  <a:lnTo>
                    <a:pt x="6005" y="1"/>
                  </a:ln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2427063" y="2684630"/>
              <a:ext cx="130677" cy="567295"/>
            </a:xfrm>
            <a:custGeom>
              <a:avLst/>
              <a:gdLst/>
              <a:ahLst/>
              <a:cxnLst/>
              <a:rect l="l" t="t" r="r" b="b"/>
              <a:pathLst>
                <a:path w="6272" h="27228" extrusionOk="0">
                  <a:moveTo>
                    <a:pt x="6271" y="0"/>
                  </a:moveTo>
                  <a:lnTo>
                    <a:pt x="6271" y="0"/>
                  </a:lnTo>
                  <a:cubicBezTo>
                    <a:pt x="4036" y="434"/>
                    <a:pt x="2168" y="1868"/>
                    <a:pt x="1334" y="2402"/>
                  </a:cubicBezTo>
                  <a:cubicBezTo>
                    <a:pt x="500" y="2969"/>
                    <a:pt x="1001" y="2669"/>
                    <a:pt x="500" y="7572"/>
                  </a:cubicBezTo>
                  <a:cubicBezTo>
                    <a:pt x="0" y="12509"/>
                    <a:pt x="500" y="19414"/>
                    <a:pt x="500" y="20548"/>
                  </a:cubicBezTo>
                  <a:cubicBezTo>
                    <a:pt x="500" y="21682"/>
                    <a:pt x="33" y="26352"/>
                    <a:pt x="33" y="26352"/>
                  </a:cubicBezTo>
                  <a:cubicBezTo>
                    <a:pt x="33" y="26352"/>
                    <a:pt x="299" y="27228"/>
                    <a:pt x="1492" y="27228"/>
                  </a:cubicBezTo>
                  <a:cubicBezTo>
                    <a:pt x="1637" y="27228"/>
                    <a:pt x="1795" y="27215"/>
                    <a:pt x="1968" y="27186"/>
                  </a:cubicBezTo>
                  <a:cubicBezTo>
                    <a:pt x="3569" y="26919"/>
                    <a:pt x="3169" y="22349"/>
                    <a:pt x="3369" y="13743"/>
                  </a:cubicBezTo>
                  <a:cubicBezTo>
                    <a:pt x="3536" y="5137"/>
                    <a:pt x="6271" y="0"/>
                    <a:pt x="6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2723145" y="2701299"/>
              <a:ext cx="230060" cy="432305"/>
            </a:xfrm>
            <a:custGeom>
              <a:avLst/>
              <a:gdLst/>
              <a:ahLst/>
              <a:cxnLst/>
              <a:rect l="l" t="t" r="r" b="b"/>
              <a:pathLst>
                <a:path w="11042" h="20749" extrusionOk="0">
                  <a:moveTo>
                    <a:pt x="1101" y="1"/>
                  </a:moveTo>
                  <a:cubicBezTo>
                    <a:pt x="1101" y="1"/>
                    <a:pt x="0" y="2836"/>
                    <a:pt x="200" y="4904"/>
                  </a:cubicBezTo>
                  <a:cubicBezTo>
                    <a:pt x="300" y="5771"/>
                    <a:pt x="6505" y="12443"/>
                    <a:pt x="6505" y="12443"/>
                  </a:cubicBezTo>
                  <a:lnTo>
                    <a:pt x="1835" y="18647"/>
                  </a:lnTo>
                  <a:lnTo>
                    <a:pt x="4237" y="20749"/>
                  </a:lnTo>
                  <a:cubicBezTo>
                    <a:pt x="4237" y="20749"/>
                    <a:pt x="10908" y="14144"/>
                    <a:pt x="10975" y="12343"/>
                  </a:cubicBezTo>
                  <a:cubicBezTo>
                    <a:pt x="11041" y="10575"/>
                    <a:pt x="3603" y="734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2607754" y="2487915"/>
              <a:ext cx="12543" cy="16793"/>
            </a:xfrm>
            <a:custGeom>
              <a:avLst/>
              <a:gdLst/>
              <a:ahLst/>
              <a:cxnLst/>
              <a:rect l="l" t="t" r="r" b="b"/>
              <a:pathLst>
                <a:path w="602" h="806" extrusionOk="0">
                  <a:moveTo>
                    <a:pt x="368" y="1"/>
                  </a:moveTo>
                  <a:cubicBezTo>
                    <a:pt x="234" y="1"/>
                    <a:pt x="101" y="134"/>
                    <a:pt x="34" y="368"/>
                  </a:cubicBezTo>
                  <a:cubicBezTo>
                    <a:pt x="1" y="568"/>
                    <a:pt x="68" y="768"/>
                    <a:pt x="234" y="802"/>
                  </a:cubicBezTo>
                  <a:cubicBezTo>
                    <a:pt x="246" y="804"/>
                    <a:pt x="258" y="806"/>
                    <a:pt x="269" y="806"/>
                  </a:cubicBezTo>
                  <a:cubicBezTo>
                    <a:pt x="390" y="806"/>
                    <a:pt x="507" y="651"/>
                    <a:pt x="568" y="468"/>
                  </a:cubicBezTo>
                  <a:cubicBezTo>
                    <a:pt x="601" y="234"/>
                    <a:pt x="535" y="34"/>
                    <a:pt x="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2557018" y="2478101"/>
              <a:ext cx="12543" cy="16210"/>
            </a:xfrm>
            <a:custGeom>
              <a:avLst/>
              <a:gdLst/>
              <a:ahLst/>
              <a:cxnLst/>
              <a:rect l="l" t="t" r="r" b="b"/>
              <a:pathLst>
                <a:path w="602" h="778" extrusionOk="0">
                  <a:moveTo>
                    <a:pt x="325" y="1"/>
                  </a:moveTo>
                  <a:cubicBezTo>
                    <a:pt x="179" y="1"/>
                    <a:pt x="65" y="156"/>
                    <a:pt x="34" y="339"/>
                  </a:cubicBezTo>
                  <a:cubicBezTo>
                    <a:pt x="1" y="572"/>
                    <a:pt x="68" y="772"/>
                    <a:pt x="201" y="772"/>
                  </a:cubicBezTo>
                  <a:cubicBezTo>
                    <a:pt x="215" y="776"/>
                    <a:pt x="229" y="777"/>
                    <a:pt x="243" y="777"/>
                  </a:cubicBezTo>
                  <a:cubicBezTo>
                    <a:pt x="367" y="777"/>
                    <a:pt x="505" y="648"/>
                    <a:pt x="535" y="439"/>
                  </a:cubicBezTo>
                  <a:cubicBezTo>
                    <a:pt x="601" y="238"/>
                    <a:pt x="501" y="38"/>
                    <a:pt x="368" y="5"/>
                  </a:cubicBezTo>
                  <a:cubicBezTo>
                    <a:pt x="353" y="2"/>
                    <a:pt x="339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2555643" y="2473330"/>
              <a:ext cx="10438" cy="6626"/>
            </a:xfrm>
            <a:custGeom>
              <a:avLst/>
              <a:gdLst/>
              <a:ahLst/>
              <a:cxnLst/>
              <a:rect l="l" t="t" r="r" b="b"/>
              <a:pathLst>
                <a:path w="501" h="318" extrusionOk="0">
                  <a:moveTo>
                    <a:pt x="0" y="0"/>
                  </a:moveTo>
                  <a:cubicBezTo>
                    <a:pt x="0" y="1"/>
                    <a:pt x="136" y="317"/>
                    <a:pt x="352" y="317"/>
                  </a:cubicBezTo>
                  <a:cubicBezTo>
                    <a:pt x="398" y="317"/>
                    <a:pt x="448" y="303"/>
                    <a:pt x="501" y="2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2606379" y="2483748"/>
              <a:ext cx="10438" cy="6000"/>
            </a:xfrm>
            <a:custGeom>
              <a:avLst/>
              <a:gdLst/>
              <a:ahLst/>
              <a:cxnLst/>
              <a:rect l="l" t="t" r="r" b="b"/>
              <a:pathLst>
                <a:path w="501" h="288" extrusionOk="0">
                  <a:moveTo>
                    <a:pt x="0" y="1"/>
                  </a:moveTo>
                  <a:cubicBezTo>
                    <a:pt x="0" y="1"/>
                    <a:pt x="132" y="287"/>
                    <a:pt x="343" y="287"/>
                  </a:cubicBezTo>
                  <a:cubicBezTo>
                    <a:pt x="392" y="287"/>
                    <a:pt x="444" y="272"/>
                    <a:pt x="501" y="2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2577188" y="2546486"/>
              <a:ext cx="38232" cy="17043"/>
            </a:xfrm>
            <a:custGeom>
              <a:avLst/>
              <a:gdLst/>
              <a:ahLst/>
              <a:cxnLst/>
              <a:rect l="l" t="t" r="r" b="b"/>
              <a:pathLst>
                <a:path w="1835" h="818" extrusionOk="0">
                  <a:moveTo>
                    <a:pt x="1752" y="0"/>
                  </a:moveTo>
                  <a:cubicBezTo>
                    <a:pt x="1735" y="0"/>
                    <a:pt x="1718" y="9"/>
                    <a:pt x="1701" y="25"/>
                  </a:cubicBezTo>
                  <a:cubicBezTo>
                    <a:pt x="1346" y="440"/>
                    <a:pt x="833" y="670"/>
                    <a:pt x="303" y="670"/>
                  </a:cubicBezTo>
                  <a:cubicBezTo>
                    <a:pt x="235" y="670"/>
                    <a:pt x="168" y="667"/>
                    <a:pt x="100" y="659"/>
                  </a:cubicBezTo>
                  <a:cubicBezTo>
                    <a:pt x="67" y="659"/>
                    <a:pt x="34" y="692"/>
                    <a:pt x="34" y="726"/>
                  </a:cubicBezTo>
                  <a:cubicBezTo>
                    <a:pt x="0" y="759"/>
                    <a:pt x="34" y="793"/>
                    <a:pt x="100" y="793"/>
                  </a:cubicBezTo>
                  <a:cubicBezTo>
                    <a:pt x="167" y="809"/>
                    <a:pt x="234" y="818"/>
                    <a:pt x="300" y="818"/>
                  </a:cubicBezTo>
                  <a:cubicBezTo>
                    <a:pt x="367" y="818"/>
                    <a:pt x="434" y="809"/>
                    <a:pt x="501" y="793"/>
                  </a:cubicBezTo>
                  <a:cubicBezTo>
                    <a:pt x="1001" y="759"/>
                    <a:pt x="1468" y="492"/>
                    <a:pt x="1802" y="125"/>
                  </a:cubicBezTo>
                  <a:cubicBezTo>
                    <a:pt x="1835" y="92"/>
                    <a:pt x="1835" y="59"/>
                    <a:pt x="1802" y="25"/>
                  </a:cubicBezTo>
                  <a:cubicBezTo>
                    <a:pt x="1785" y="9"/>
                    <a:pt x="1768" y="0"/>
                    <a:pt x="17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2663366" y="2398257"/>
              <a:ext cx="107738" cy="233540"/>
            </a:xfrm>
            <a:custGeom>
              <a:avLst/>
              <a:gdLst/>
              <a:ahLst/>
              <a:cxnLst/>
              <a:rect l="l" t="t" r="r" b="b"/>
              <a:pathLst>
                <a:path w="5171" h="11209" extrusionOk="0">
                  <a:moveTo>
                    <a:pt x="534" y="1"/>
                  </a:moveTo>
                  <a:cubicBezTo>
                    <a:pt x="1802" y="3637"/>
                    <a:pt x="1635" y="7673"/>
                    <a:pt x="1" y="11209"/>
                  </a:cubicBezTo>
                  <a:cubicBezTo>
                    <a:pt x="367" y="11075"/>
                    <a:pt x="768" y="11009"/>
                    <a:pt x="1135" y="10909"/>
                  </a:cubicBezTo>
                  <a:cubicBezTo>
                    <a:pt x="1301" y="10442"/>
                    <a:pt x="1435" y="9975"/>
                    <a:pt x="1602" y="9508"/>
                  </a:cubicBezTo>
                  <a:lnTo>
                    <a:pt x="1602" y="9508"/>
                  </a:lnTo>
                  <a:cubicBezTo>
                    <a:pt x="1568" y="9908"/>
                    <a:pt x="1435" y="10442"/>
                    <a:pt x="1368" y="10875"/>
                  </a:cubicBezTo>
                  <a:lnTo>
                    <a:pt x="2369" y="10709"/>
                  </a:lnTo>
                  <a:cubicBezTo>
                    <a:pt x="2536" y="10242"/>
                    <a:pt x="2669" y="9741"/>
                    <a:pt x="2836" y="9308"/>
                  </a:cubicBezTo>
                  <a:lnTo>
                    <a:pt x="2836" y="9308"/>
                  </a:lnTo>
                  <a:cubicBezTo>
                    <a:pt x="2769" y="9708"/>
                    <a:pt x="2702" y="10242"/>
                    <a:pt x="2602" y="10642"/>
                  </a:cubicBezTo>
                  <a:cubicBezTo>
                    <a:pt x="3737" y="9875"/>
                    <a:pt x="4537" y="8707"/>
                    <a:pt x="4871" y="7373"/>
                  </a:cubicBezTo>
                  <a:cubicBezTo>
                    <a:pt x="5171" y="5872"/>
                    <a:pt x="4971" y="4337"/>
                    <a:pt x="4304" y="2970"/>
                  </a:cubicBezTo>
                  <a:cubicBezTo>
                    <a:pt x="3503" y="1569"/>
                    <a:pt x="2069" y="968"/>
                    <a:pt x="5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2671159" y="2515648"/>
              <a:ext cx="60130" cy="66880"/>
            </a:xfrm>
            <a:custGeom>
              <a:avLst/>
              <a:gdLst/>
              <a:ahLst/>
              <a:cxnLst/>
              <a:rect l="l" t="t" r="r" b="b"/>
              <a:pathLst>
                <a:path w="2886" h="3210" extrusionOk="0">
                  <a:moveTo>
                    <a:pt x="1555" y="0"/>
                  </a:moveTo>
                  <a:cubicBezTo>
                    <a:pt x="1524" y="0"/>
                    <a:pt x="1493" y="2"/>
                    <a:pt x="1461" y="4"/>
                  </a:cubicBezTo>
                  <a:cubicBezTo>
                    <a:pt x="561" y="71"/>
                    <a:pt x="94" y="1205"/>
                    <a:pt x="27" y="1972"/>
                  </a:cubicBezTo>
                  <a:cubicBezTo>
                    <a:pt x="1" y="2652"/>
                    <a:pt x="344" y="3209"/>
                    <a:pt x="879" y="3209"/>
                  </a:cubicBezTo>
                  <a:cubicBezTo>
                    <a:pt x="1026" y="3209"/>
                    <a:pt x="1188" y="3167"/>
                    <a:pt x="1361" y="3073"/>
                  </a:cubicBezTo>
                  <a:cubicBezTo>
                    <a:pt x="1962" y="2740"/>
                    <a:pt x="2395" y="2206"/>
                    <a:pt x="2629" y="1572"/>
                  </a:cubicBezTo>
                  <a:cubicBezTo>
                    <a:pt x="2885" y="802"/>
                    <a:pt x="2339" y="0"/>
                    <a:pt x="1555" y="0"/>
                  </a:cubicBez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2538953" y="2770100"/>
              <a:ext cx="52150" cy="50067"/>
            </a:xfrm>
            <a:custGeom>
              <a:avLst/>
              <a:gdLst/>
              <a:ahLst/>
              <a:cxnLst/>
              <a:rect l="l" t="t" r="r" b="b"/>
              <a:pathLst>
                <a:path w="2503" h="2403" extrusionOk="0">
                  <a:moveTo>
                    <a:pt x="1635" y="501"/>
                  </a:moveTo>
                  <a:lnTo>
                    <a:pt x="1635" y="501"/>
                  </a:lnTo>
                  <a:cubicBezTo>
                    <a:pt x="1502" y="701"/>
                    <a:pt x="1435" y="902"/>
                    <a:pt x="1368" y="1135"/>
                  </a:cubicBezTo>
                  <a:lnTo>
                    <a:pt x="1368" y="1168"/>
                  </a:lnTo>
                  <a:cubicBezTo>
                    <a:pt x="1335" y="1502"/>
                    <a:pt x="1268" y="1836"/>
                    <a:pt x="1068" y="1936"/>
                  </a:cubicBezTo>
                  <a:cubicBezTo>
                    <a:pt x="1018" y="1969"/>
                    <a:pt x="960" y="1986"/>
                    <a:pt x="905" y="1986"/>
                  </a:cubicBezTo>
                  <a:cubicBezTo>
                    <a:pt x="851" y="1986"/>
                    <a:pt x="801" y="1969"/>
                    <a:pt x="768" y="1936"/>
                  </a:cubicBezTo>
                  <a:cubicBezTo>
                    <a:pt x="601" y="1869"/>
                    <a:pt x="501" y="1736"/>
                    <a:pt x="468" y="1569"/>
                  </a:cubicBezTo>
                  <a:cubicBezTo>
                    <a:pt x="468" y="1235"/>
                    <a:pt x="634" y="935"/>
                    <a:pt x="935" y="768"/>
                  </a:cubicBezTo>
                  <a:cubicBezTo>
                    <a:pt x="1135" y="635"/>
                    <a:pt x="1368" y="568"/>
                    <a:pt x="1635" y="501"/>
                  </a:cubicBezTo>
                  <a:close/>
                  <a:moveTo>
                    <a:pt x="1902" y="1"/>
                  </a:moveTo>
                  <a:cubicBezTo>
                    <a:pt x="1502" y="68"/>
                    <a:pt x="1068" y="201"/>
                    <a:pt x="701" y="435"/>
                  </a:cubicBezTo>
                  <a:cubicBezTo>
                    <a:pt x="267" y="668"/>
                    <a:pt x="1" y="1135"/>
                    <a:pt x="67" y="1635"/>
                  </a:cubicBezTo>
                  <a:cubicBezTo>
                    <a:pt x="101" y="1936"/>
                    <a:pt x="301" y="2169"/>
                    <a:pt x="568" y="2303"/>
                  </a:cubicBezTo>
                  <a:cubicBezTo>
                    <a:pt x="668" y="2369"/>
                    <a:pt x="801" y="2403"/>
                    <a:pt x="935" y="2403"/>
                  </a:cubicBezTo>
                  <a:cubicBezTo>
                    <a:pt x="1035" y="2403"/>
                    <a:pt x="1168" y="2369"/>
                    <a:pt x="1268" y="2303"/>
                  </a:cubicBezTo>
                  <a:cubicBezTo>
                    <a:pt x="1602" y="2036"/>
                    <a:pt x="1802" y="1635"/>
                    <a:pt x="1802" y="1235"/>
                  </a:cubicBezTo>
                  <a:lnTo>
                    <a:pt x="1802" y="1168"/>
                  </a:lnTo>
                  <a:cubicBezTo>
                    <a:pt x="1835" y="835"/>
                    <a:pt x="2102" y="435"/>
                    <a:pt x="2302" y="435"/>
                  </a:cubicBezTo>
                  <a:cubicBezTo>
                    <a:pt x="2402" y="435"/>
                    <a:pt x="2502" y="335"/>
                    <a:pt x="2502" y="234"/>
                  </a:cubicBezTo>
                  <a:cubicBezTo>
                    <a:pt x="2502" y="101"/>
                    <a:pt x="2402" y="1"/>
                    <a:pt x="2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2582042" y="2770809"/>
              <a:ext cx="49379" cy="52150"/>
            </a:xfrm>
            <a:custGeom>
              <a:avLst/>
              <a:gdLst/>
              <a:ahLst/>
              <a:cxnLst/>
              <a:rect l="l" t="t" r="r" b="b"/>
              <a:pathLst>
                <a:path w="2370" h="2503" extrusionOk="0">
                  <a:moveTo>
                    <a:pt x="835" y="534"/>
                  </a:moveTo>
                  <a:cubicBezTo>
                    <a:pt x="1102" y="634"/>
                    <a:pt x="1302" y="734"/>
                    <a:pt x="1502" y="901"/>
                  </a:cubicBezTo>
                  <a:cubicBezTo>
                    <a:pt x="1769" y="1101"/>
                    <a:pt x="1902" y="1401"/>
                    <a:pt x="1869" y="1735"/>
                  </a:cubicBezTo>
                  <a:cubicBezTo>
                    <a:pt x="1835" y="1902"/>
                    <a:pt x="1702" y="2002"/>
                    <a:pt x="1569" y="2068"/>
                  </a:cubicBezTo>
                  <a:cubicBezTo>
                    <a:pt x="1527" y="2082"/>
                    <a:pt x="1480" y="2090"/>
                    <a:pt x="1432" y="2090"/>
                  </a:cubicBezTo>
                  <a:cubicBezTo>
                    <a:pt x="1364" y="2090"/>
                    <a:pt x="1294" y="2074"/>
                    <a:pt x="1235" y="2035"/>
                  </a:cubicBezTo>
                  <a:cubicBezTo>
                    <a:pt x="1035" y="1902"/>
                    <a:pt x="1001" y="1568"/>
                    <a:pt x="1001" y="1268"/>
                  </a:cubicBezTo>
                  <a:lnTo>
                    <a:pt x="1001" y="1201"/>
                  </a:lnTo>
                  <a:cubicBezTo>
                    <a:pt x="1001" y="968"/>
                    <a:pt x="935" y="734"/>
                    <a:pt x="835" y="534"/>
                  </a:cubicBezTo>
                  <a:close/>
                  <a:moveTo>
                    <a:pt x="234" y="0"/>
                  </a:moveTo>
                  <a:cubicBezTo>
                    <a:pt x="101" y="0"/>
                    <a:pt x="1" y="67"/>
                    <a:pt x="1" y="200"/>
                  </a:cubicBezTo>
                  <a:cubicBezTo>
                    <a:pt x="1" y="301"/>
                    <a:pt x="67" y="401"/>
                    <a:pt x="168" y="434"/>
                  </a:cubicBezTo>
                  <a:cubicBezTo>
                    <a:pt x="368" y="434"/>
                    <a:pt x="601" y="901"/>
                    <a:pt x="601" y="1235"/>
                  </a:cubicBezTo>
                  <a:lnTo>
                    <a:pt x="601" y="1268"/>
                  </a:lnTo>
                  <a:cubicBezTo>
                    <a:pt x="534" y="1702"/>
                    <a:pt x="701" y="2102"/>
                    <a:pt x="1001" y="2402"/>
                  </a:cubicBezTo>
                  <a:cubicBezTo>
                    <a:pt x="1135" y="2469"/>
                    <a:pt x="1268" y="2502"/>
                    <a:pt x="1402" y="2502"/>
                  </a:cubicBezTo>
                  <a:cubicBezTo>
                    <a:pt x="1502" y="2502"/>
                    <a:pt x="1602" y="2469"/>
                    <a:pt x="1702" y="2435"/>
                  </a:cubicBezTo>
                  <a:cubicBezTo>
                    <a:pt x="1969" y="2335"/>
                    <a:pt x="2202" y="2102"/>
                    <a:pt x="2269" y="1802"/>
                  </a:cubicBezTo>
                  <a:cubicBezTo>
                    <a:pt x="2369" y="1335"/>
                    <a:pt x="2169" y="834"/>
                    <a:pt x="1769" y="534"/>
                  </a:cubicBezTo>
                  <a:cubicBezTo>
                    <a:pt x="1435" y="301"/>
                    <a:pt x="1035" y="10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2555643" y="2775018"/>
              <a:ext cx="27127" cy="92403"/>
            </a:xfrm>
            <a:custGeom>
              <a:avLst/>
              <a:gdLst/>
              <a:ahLst/>
              <a:cxnLst/>
              <a:rect l="l" t="t" r="r" b="b"/>
              <a:pathLst>
                <a:path w="1302" h="4435" extrusionOk="0">
                  <a:moveTo>
                    <a:pt x="1070" y="1"/>
                  </a:moveTo>
                  <a:cubicBezTo>
                    <a:pt x="974" y="1"/>
                    <a:pt x="883" y="62"/>
                    <a:pt x="867" y="199"/>
                  </a:cubicBezTo>
                  <a:cubicBezTo>
                    <a:pt x="734" y="1533"/>
                    <a:pt x="434" y="2867"/>
                    <a:pt x="34" y="4168"/>
                  </a:cubicBezTo>
                  <a:cubicBezTo>
                    <a:pt x="0" y="4268"/>
                    <a:pt x="67" y="4368"/>
                    <a:pt x="167" y="4435"/>
                  </a:cubicBezTo>
                  <a:lnTo>
                    <a:pt x="234" y="4435"/>
                  </a:lnTo>
                  <a:cubicBezTo>
                    <a:pt x="334" y="4435"/>
                    <a:pt x="400" y="4368"/>
                    <a:pt x="467" y="4302"/>
                  </a:cubicBezTo>
                  <a:cubicBezTo>
                    <a:pt x="867" y="2967"/>
                    <a:pt x="1134" y="1600"/>
                    <a:pt x="1301" y="232"/>
                  </a:cubicBezTo>
                  <a:cubicBezTo>
                    <a:pt x="1301" y="87"/>
                    <a:pt x="1183" y="1"/>
                    <a:pt x="1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2580980" y="2771580"/>
              <a:ext cx="19856" cy="117405"/>
            </a:xfrm>
            <a:custGeom>
              <a:avLst/>
              <a:gdLst/>
              <a:ahLst/>
              <a:cxnLst/>
              <a:rect l="l" t="t" r="r" b="b"/>
              <a:pathLst>
                <a:path w="953" h="5635" extrusionOk="0">
                  <a:moveTo>
                    <a:pt x="279" y="0"/>
                  </a:moveTo>
                  <a:cubicBezTo>
                    <a:pt x="133" y="0"/>
                    <a:pt x="1" y="165"/>
                    <a:pt x="118" y="330"/>
                  </a:cubicBezTo>
                  <a:cubicBezTo>
                    <a:pt x="419" y="897"/>
                    <a:pt x="519" y="1531"/>
                    <a:pt x="419" y="2165"/>
                  </a:cubicBezTo>
                  <a:cubicBezTo>
                    <a:pt x="419" y="2365"/>
                    <a:pt x="385" y="2599"/>
                    <a:pt x="352" y="2832"/>
                  </a:cubicBezTo>
                  <a:cubicBezTo>
                    <a:pt x="252" y="3266"/>
                    <a:pt x="219" y="3733"/>
                    <a:pt x="219" y="4200"/>
                  </a:cubicBezTo>
                  <a:cubicBezTo>
                    <a:pt x="252" y="4633"/>
                    <a:pt x="319" y="5067"/>
                    <a:pt x="485" y="5501"/>
                  </a:cubicBezTo>
                  <a:cubicBezTo>
                    <a:pt x="519" y="5567"/>
                    <a:pt x="585" y="5634"/>
                    <a:pt x="686" y="5634"/>
                  </a:cubicBezTo>
                  <a:cubicBezTo>
                    <a:pt x="719" y="5634"/>
                    <a:pt x="752" y="5634"/>
                    <a:pt x="752" y="5601"/>
                  </a:cubicBezTo>
                  <a:cubicBezTo>
                    <a:pt x="886" y="5567"/>
                    <a:pt x="919" y="5434"/>
                    <a:pt x="886" y="5334"/>
                  </a:cubicBezTo>
                  <a:cubicBezTo>
                    <a:pt x="752" y="4967"/>
                    <a:pt x="652" y="4567"/>
                    <a:pt x="652" y="4166"/>
                  </a:cubicBezTo>
                  <a:cubicBezTo>
                    <a:pt x="652" y="3733"/>
                    <a:pt x="686" y="3299"/>
                    <a:pt x="752" y="2899"/>
                  </a:cubicBezTo>
                  <a:cubicBezTo>
                    <a:pt x="786" y="2665"/>
                    <a:pt x="819" y="2432"/>
                    <a:pt x="852" y="2198"/>
                  </a:cubicBezTo>
                  <a:cubicBezTo>
                    <a:pt x="952" y="1464"/>
                    <a:pt x="819" y="731"/>
                    <a:pt x="452" y="97"/>
                  </a:cubicBezTo>
                  <a:cubicBezTo>
                    <a:pt x="403" y="28"/>
                    <a:pt x="340" y="0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2532015" y="2378525"/>
              <a:ext cx="189057" cy="119135"/>
            </a:xfrm>
            <a:custGeom>
              <a:avLst/>
              <a:gdLst/>
              <a:ahLst/>
              <a:cxnLst/>
              <a:rect l="l" t="t" r="r" b="b"/>
              <a:pathLst>
                <a:path w="9074" h="5718" extrusionOk="0">
                  <a:moveTo>
                    <a:pt x="3386" y="1"/>
                  </a:moveTo>
                  <a:cubicBezTo>
                    <a:pt x="2775" y="1"/>
                    <a:pt x="2132" y="93"/>
                    <a:pt x="1468" y="314"/>
                  </a:cubicBezTo>
                  <a:cubicBezTo>
                    <a:pt x="334" y="681"/>
                    <a:pt x="0" y="2316"/>
                    <a:pt x="267" y="3450"/>
                  </a:cubicBezTo>
                  <a:cubicBezTo>
                    <a:pt x="578" y="3415"/>
                    <a:pt x="885" y="3396"/>
                    <a:pt x="1189" y="3396"/>
                  </a:cubicBezTo>
                  <a:cubicBezTo>
                    <a:pt x="1766" y="3396"/>
                    <a:pt x="2334" y="3464"/>
                    <a:pt x="2902" y="3616"/>
                  </a:cubicBezTo>
                  <a:lnTo>
                    <a:pt x="2969" y="3717"/>
                  </a:lnTo>
                  <a:cubicBezTo>
                    <a:pt x="3102" y="3416"/>
                    <a:pt x="3202" y="2883"/>
                    <a:pt x="3336" y="2549"/>
                  </a:cubicBezTo>
                  <a:lnTo>
                    <a:pt x="3336" y="2549"/>
                  </a:lnTo>
                  <a:cubicBezTo>
                    <a:pt x="3302" y="2949"/>
                    <a:pt x="3236" y="3350"/>
                    <a:pt x="3202" y="3750"/>
                  </a:cubicBezTo>
                  <a:cubicBezTo>
                    <a:pt x="3503" y="3817"/>
                    <a:pt x="3836" y="3883"/>
                    <a:pt x="4136" y="3917"/>
                  </a:cubicBezTo>
                  <a:cubicBezTo>
                    <a:pt x="4236" y="3583"/>
                    <a:pt x="4336" y="3216"/>
                    <a:pt x="4437" y="2849"/>
                  </a:cubicBezTo>
                  <a:lnTo>
                    <a:pt x="4437" y="2849"/>
                  </a:lnTo>
                  <a:cubicBezTo>
                    <a:pt x="4370" y="3250"/>
                    <a:pt x="4370" y="3616"/>
                    <a:pt x="4303" y="4017"/>
                  </a:cubicBezTo>
                  <a:cubicBezTo>
                    <a:pt x="4537" y="4017"/>
                    <a:pt x="4770" y="4117"/>
                    <a:pt x="4970" y="4284"/>
                  </a:cubicBezTo>
                  <a:lnTo>
                    <a:pt x="5737" y="4784"/>
                  </a:lnTo>
                  <a:cubicBezTo>
                    <a:pt x="5838" y="4417"/>
                    <a:pt x="5871" y="4050"/>
                    <a:pt x="5971" y="3683"/>
                  </a:cubicBezTo>
                  <a:lnTo>
                    <a:pt x="5971" y="3683"/>
                  </a:lnTo>
                  <a:cubicBezTo>
                    <a:pt x="6004" y="4117"/>
                    <a:pt x="5971" y="4584"/>
                    <a:pt x="5871" y="5051"/>
                  </a:cubicBezTo>
                  <a:cubicBezTo>
                    <a:pt x="6071" y="5251"/>
                    <a:pt x="6405" y="5518"/>
                    <a:pt x="6638" y="5718"/>
                  </a:cubicBezTo>
                  <a:cubicBezTo>
                    <a:pt x="8006" y="4884"/>
                    <a:pt x="9073" y="3850"/>
                    <a:pt x="8506" y="2282"/>
                  </a:cubicBezTo>
                  <a:cubicBezTo>
                    <a:pt x="8424" y="2062"/>
                    <a:pt x="6273" y="1"/>
                    <a:pt x="3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2682140" y="2556737"/>
              <a:ext cx="17397" cy="15480"/>
            </a:xfrm>
            <a:custGeom>
              <a:avLst/>
              <a:gdLst/>
              <a:ahLst/>
              <a:cxnLst/>
              <a:rect l="l" t="t" r="r" b="b"/>
              <a:pathLst>
                <a:path w="835" h="743" extrusionOk="0">
                  <a:moveTo>
                    <a:pt x="467" y="0"/>
                  </a:moveTo>
                  <a:cubicBezTo>
                    <a:pt x="134" y="0"/>
                    <a:pt x="0" y="401"/>
                    <a:pt x="200" y="634"/>
                  </a:cubicBezTo>
                  <a:cubicBezTo>
                    <a:pt x="275" y="709"/>
                    <a:pt x="368" y="743"/>
                    <a:pt x="459" y="743"/>
                  </a:cubicBezTo>
                  <a:cubicBezTo>
                    <a:pt x="650" y="743"/>
                    <a:pt x="834" y="593"/>
                    <a:pt x="834" y="367"/>
                  </a:cubicBezTo>
                  <a:cubicBezTo>
                    <a:pt x="834" y="167"/>
                    <a:pt x="667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2279709" y="4388159"/>
              <a:ext cx="191828" cy="67443"/>
            </a:xfrm>
            <a:custGeom>
              <a:avLst/>
              <a:gdLst/>
              <a:ahLst/>
              <a:cxnLst/>
              <a:rect l="l" t="t" r="r" b="b"/>
              <a:pathLst>
                <a:path w="9207" h="3237" extrusionOk="0">
                  <a:moveTo>
                    <a:pt x="5638" y="1"/>
                  </a:moveTo>
                  <a:cubicBezTo>
                    <a:pt x="5404" y="1"/>
                    <a:pt x="5137" y="67"/>
                    <a:pt x="4937" y="201"/>
                  </a:cubicBezTo>
                  <a:cubicBezTo>
                    <a:pt x="2936" y="1301"/>
                    <a:pt x="2702" y="1301"/>
                    <a:pt x="467" y="1735"/>
                  </a:cubicBezTo>
                  <a:cubicBezTo>
                    <a:pt x="0" y="1835"/>
                    <a:pt x="167" y="3003"/>
                    <a:pt x="1301" y="3003"/>
                  </a:cubicBezTo>
                  <a:cubicBezTo>
                    <a:pt x="2004" y="3027"/>
                    <a:pt x="2424" y="3034"/>
                    <a:pt x="2755" y="3034"/>
                  </a:cubicBezTo>
                  <a:cubicBezTo>
                    <a:pt x="3118" y="3034"/>
                    <a:pt x="3374" y="3026"/>
                    <a:pt x="3776" y="3026"/>
                  </a:cubicBezTo>
                  <a:cubicBezTo>
                    <a:pt x="4002" y="3026"/>
                    <a:pt x="4274" y="3029"/>
                    <a:pt x="4637" y="3036"/>
                  </a:cubicBezTo>
                  <a:cubicBezTo>
                    <a:pt x="6005" y="3069"/>
                    <a:pt x="7673" y="3203"/>
                    <a:pt x="8740" y="3236"/>
                  </a:cubicBezTo>
                  <a:lnTo>
                    <a:pt x="8773" y="3236"/>
                  </a:lnTo>
                  <a:cubicBezTo>
                    <a:pt x="9040" y="3236"/>
                    <a:pt x="9207" y="3003"/>
                    <a:pt x="9207" y="2769"/>
                  </a:cubicBezTo>
                  <a:lnTo>
                    <a:pt x="8973" y="301"/>
                  </a:lnTo>
                  <a:cubicBezTo>
                    <a:pt x="8940" y="167"/>
                    <a:pt x="8873" y="101"/>
                    <a:pt x="8740" y="101"/>
                  </a:cubicBezTo>
                  <a:lnTo>
                    <a:pt x="56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2351990" y="4394410"/>
              <a:ext cx="31294" cy="25231"/>
            </a:xfrm>
            <a:custGeom>
              <a:avLst/>
              <a:gdLst/>
              <a:ahLst/>
              <a:cxnLst/>
              <a:rect l="l" t="t" r="r" b="b"/>
              <a:pathLst>
                <a:path w="1502" h="1211" extrusionOk="0">
                  <a:moveTo>
                    <a:pt x="1268" y="201"/>
                  </a:moveTo>
                  <a:lnTo>
                    <a:pt x="1268" y="201"/>
                  </a:lnTo>
                  <a:cubicBezTo>
                    <a:pt x="935" y="701"/>
                    <a:pt x="601" y="1035"/>
                    <a:pt x="367" y="1068"/>
                  </a:cubicBezTo>
                  <a:cubicBezTo>
                    <a:pt x="301" y="1068"/>
                    <a:pt x="201" y="1035"/>
                    <a:pt x="167" y="968"/>
                  </a:cubicBezTo>
                  <a:cubicBezTo>
                    <a:pt x="134" y="968"/>
                    <a:pt x="134" y="935"/>
                    <a:pt x="134" y="901"/>
                  </a:cubicBezTo>
                  <a:lnTo>
                    <a:pt x="167" y="868"/>
                  </a:lnTo>
                  <a:cubicBezTo>
                    <a:pt x="234" y="668"/>
                    <a:pt x="801" y="368"/>
                    <a:pt x="1268" y="201"/>
                  </a:cubicBezTo>
                  <a:close/>
                  <a:moveTo>
                    <a:pt x="1402" y="1"/>
                  </a:moveTo>
                  <a:cubicBezTo>
                    <a:pt x="1268" y="67"/>
                    <a:pt x="101" y="534"/>
                    <a:pt x="34" y="901"/>
                  </a:cubicBezTo>
                  <a:cubicBezTo>
                    <a:pt x="1" y="968"/>
                    <a:pt x="34" y="1035"/>
                    <a:pt x="101" y="1102"/>
                  </a:cubicBezTo>
                  <a:cubicBezTo>
                    <a:pt x="155" y="1156"/>
                    <a:pt x="254" y="1211"/>
                    <a:pt x="343" y="1211"/>
                  </a:cubicBezTo>
                  <a:cubicBezTo>
                    <a:pt x="363" y="1211"/>
                    <a:pt x="382" y="1208"/>
                    <a:pt x="401" y="1202"/>
                  </a:cubicBezTo>
                  <a:cubicBezTo>
                    <a:pt x="834" y="1168"/>
                    <a:pt x="1268" y="501"/>
                    <a:pt x="1502" y="101"/>
                  </a:cubicBezTo>
                  <a:lnTo>
                    <a:pt x="1468" y="67"/>
                  </a:lnTo>
                  <a:cubicBezTo>
                    <a:pt x="1502" y="67"/>
                    <a:pt x="1502" y="34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2350593" y="4386763"/>
              <a:ext cx="32690" cy="13376"/>
            </a:xfrm>
            <a:custGeom>
              <a:avLst/>
              <a:gdLst/>
              <a:ahLst/>
              <a:cxnLst/>
              <a:rect l="l" t="t" r="r" b="b"/>
              <a:pathLst>
                <a:path w="1569" h="642" extrusionOk="0">
                  <a:moveTo>
                    <a:pt x="468" y="101"/>
                  </a:moveTo>
                  <a:cubicBezTo>
                    <a:pt x="801" y="134"/>
                    <a:pt x="1102" y="234"/>
                    <a:pt x="1368" y="401"/>
                  </a:cubicBezTo>
                  <a:cubicBezTo>
                    <a:pt x="1157" y="472"/>
                    <a:pt x="881" y="514"/>
                    <a:pt x="648" y="514"/>
                  </a:cubicBezTo>
                  <a:cubicBezTo>
                    <a:pt x="439" y="514"/>
                    <a:pt x="264" y="480"/>
                    <a:pt x="201" y="401"/>
                  </a:cubicBezTo>
                  <a:cubicBezTo>
                    <a:pt x="201" y="401"/>
                    <a:pt x="168" y="368"/>
                    <a:pt x="201" y="334"/>
                  </a:cubicBezTo>
                  <a:lnTo>
                    <a:pt x="201" y="301"/>
                  </a:lnTo>
                  <a:lnTo>
                    <a:pt x="234" y="268"/>
                  </a:lnTo>
                  <a:cubicBezTo>
                    <a:pt x="301" y="168"/>
                    <a:pt x="368" y="134"/>
                    <a:pt x="468" y="101"/>
                  </a:cubicBezTo>
                  <a:close/>
                  <a:moveTo>
                    <a:pt x="434" y="1"/>
                  </a:moveTo>
                  <a:cubicBezTo>
                    <a:pt x="301" y="1"/>
                    <a:pt x="201" y="68"/>
                    <a:pt x="101" y="201"/>
                  </a:cubicBezTo>
                  <a:cubicBezTo>
                    <a:pt x="1" y="334"/>
                    <a:pt x="34" y="434"/>
                    <a:pt x="101" y="501"/>
                  </a:cubicBezTo>
                  <a:cubicBezTo>
                    <a:pt x="188" y="603"/>
                    <a:pt x="402" y="641"/>
                    <a:pt x="642" y="641"/>
                  </a:cubicBezTo>
                  <a:cubicBezTo>
                    <a:pt x="955" y="641"/>
                    <a:pt x="1314" y="577"/>
                    <a:pt x="1502" y="501"/>
                  </a:cubicBezTo>
                  <a:cubicBezTo>
                    <a:pt x="1535" y="468"/>
                    <a:pt x="1535" y="468"/>
                    <a:pt x="1535" y="434"/>
                  </a:cubicBezTo>
                  <a:cubicBezTo>
                    <a:pt x="1569" y="434"/>
                    <a:pt x="1535" y="401"/>
                    <a:pt x="1535" y="401"/>
                  </a:cubicBezTo>
                  <a:cubicBezTo>
                    <a:pt x="1202" y="134"/>
                    <a:pt x="835" y="1"/>
                    <a:pt x="4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2693954" y="4388034"/>
              <a:ext cx="193224" cy="74506"/>
            </a:xfrm>
            <a:custGeom>
              <a:avLst/>
              <a:gdLst/>
              <a:ahLst/>
              <a:cxnLst/>
              <a:rect l="l" t="t" r="r" b="b"/>
              <a:pathLst>
                <a:path w="9274" h="3576" extrusionOk="0">
                  <a:moveTo>
                    <a:pt x="8591" y="0"/>
                  </a:moveTo>
                  <a:cubicBezTo>
                    <a:pt x="8574" y="0"/>
                    <a:pt x="8557" y="2"/>
                    <a:pt x="8540" y="7"/>
                  </a:cubicBezTo>
                  <a:lnTo>
                    <a:pt x="4970" y="107"/>
                  </a:lnTo>
                  <a:cubicBezTo>
                    <a:pt x="4941" y="104"/>
                    <a:pt x="4916" y="102"/>
                    <a:pt x="4893" y="102"/>
                  </a:cubicBezTo>
                  <a:cubicBezTo>
                    <a:pt x="4652" y="102"/>
                    <a:pt x="4714" y="255"/>
                    <a:pt x="4470" y="407"/>
                  </a:cubicBezTo>
                  <a:cubicBezTo>
                    <a:pt x="3336" y="1341"/>
                    <a:pt x="2002" y="1975"/>
                    <a:pt x="567" y="2342"/>
                  </a:cubicBezTo>
                  <a:cubicBezTo>
                    <a:pt x="0" y="2508"/>
                    <a:pt x="367" y="3576"/>
                    <a:pt x="1768" y="3576"/>
                  </a:cubicBezTo>
                  <a:cubicBezTo>
                    <a:pt x="4137" y="3542"/>
                    <a:pt x="3203" y="3509"/>
                    <a:pt x="5204" y="3442"/>
                  </a:cubicBezTo>
                  <a:cubicBezTo>
                    <a:pt x="6905" y="3409"/>
                    <a:pt x="7372" y="3409"/>
                    <a:pt x="8706" y="3409"/>
                  </a:cubicBezTo>
                  <a:lnTo>
                    <a:pt x="8773" y="3409"/>
                  </a:lnTo>
                  <a:cubicBezTo>
                    <a:pt x="9073" y="3409"/>
                    <a:pt x="9274" y="3142"/>
                    <a:pt x="9274" y="2875"/>
                  </a:cubicBezTo>
                  <a:lnTo>
                    <a:pt x="8807" y="207"/>
                  </a:lnTo>
                  <a:cubicBezTo>
                    <a:pt x="8778" y="91"/>
                    <a:pt x="8698" y="0"/>
                    <a:pt x="85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2743294" y="4397890"/>
              <a:ext cx="43816" cy="18356"/>
            </a:xfrm>
            <a:custGeom>
              <a:avLst/>
              <a:gdLst/>
              <a:ahLst/>
              <a:cxnLst/>
              <a:rect l="l" t="t" r="r" b="b"/>
              <a:pathLst>
                <a:path w="2103" h="881" extrusionOk="0">
                  <a:moveTo>
                    <a:pt x="1802" y="167"/>
                  </a:moveTo>
                  <a:cubicBezTo>
                    <a:pt x="1214" y="539"/>
                    <a:pt x="740" y="738"/>
                    <a:pt x="435" y="738"/>
                  </a:cubicBezTo>
                  <a:cubicBezTo>
                    <a:pt x="412" y="738"/>
                    <a:pt x="389" y="737"/>
                    <a:pt x="368" y="734"/>
                  </a:cubicBezTo>
                  <a:cubicBezTo>
                    <a:pt x="301" y="734"/>
                    <a:pt x="201" y="668"/>
                    <a:pt x="167" y="568"/>
                  </a:cubicBezTo>
                  <a:cubicBezTo>
                    <a:pt x="167" y="534"/>
                    <a:pt x="167" y="501"/>
                    <a:pt x="167" y="501"/>
                  </a:cubicBezTo>
                  <a:lnTo>
                    <a:pt x="201" y="468"/>
                  </a:lnTo>
                  <a:cubicBezTo>
                    <a:pt x="368" y="267"/>
                    <a:pt x="1168" y="201"/>
                    <a:pt x="1802" y="167"/>
                  </a:cubicBezTo>
                  <a:close/>
                  <a:moveTo>
                    <a:pt x="2035" y="1"/>
                  </a:moveTo>
                  <a:cubicBezTo>
                    <a:pt x="1835" y="1"/>
                    <a:pt x="301" y="67"/>
                    <a:pt x="34" y="434"/>
                  </a:cubicBezTo>
                  <a:cubicBezTo>
                    <a:pt x="1" y="501"/>
                    <a:pt x="1" y="568"/>
                    <a:pt x="34" y="634"/>
                  </a:cubicBezTo>
                  <a:cubicBezTo>
                    <a:pt x="134" y="768"/>
                    <a:pt x="234" y="868"/>
                    <a:pt x="368" y="868"/>
                  </a:cubicBezTo>
                  <a:cubicBezTo>
                    <a:pt x="412" y="877"/>
                    <a:pt x="458" y="881"/>
                    <a:pt x="507" y="881"/>
                  </a:cubicBezTo>
                  <a:cubicBezTo>
                    <a:pt x="1006" y="881"/>
                    <a:pt x="1707" y="438"/>
                    <a:pt x="2102" y="134"/>
                  </a:cubicBezTo>
                  <a:cubicBezTo>
                    <a:pt x="2102" y="101"/>
                    <a:pt x="2102" y="67"/>
                    <a:pt x="2102" y="67"/>
                  </a:cubicBezTo>
                  <a:cubicBezTo>
                    <a:pt x="2102" y="34"/>
                    <a:pt x="2069" y="1"/>
                    <a:pt x="20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2750253" y="4382346"/>
              <a:ext cx="36857" cy="19106"/>
            </a:xfrm>
            <a:custGeom>
              <a:avLst/>
              <a:gdLst/>
              <a:ahLst/>
              <a:cxnLst/>
              <a:rect l="l" t="t" r="r" b="b"/>
              <a:pathLst>
                <a:path w="1769" h="917" extrusionOk="0">
                  <a:moveTo>
                    <a:pt x="506" y="132"/>
                  </a:moveTo>
                  <a:cubicBezTo>
                    <a:pt x="539" y="132"/>
                    <a:pt x="571" y="136"/>
                    <a:pt x="601" y="146"/>
                  </a:cubicBezTo>
                  <a:cubicBezTo>
                    <a:pt x="968" y="246"/>
                    <a:pt x="1301" y="446"/>
                    <a:pt x="1535" y="747"/>
                  </a:cubicBezTo>
                  <a:cubicBezTo>
                    <a:pt x="1034" y="747"/>
                    <a:pt x="267" y="513"/>
                    <a:pt x="167" y="346"/>
                  </a:cubicBezTo>
                  <a:cubicBezTo>
                    <a:pt x="167" y="346"/>
                    <a:pt x="167" y="280"/>
                    <a:pt x="234" y="246"/>
                  </a:cubicBezTo>
                  <a:lnTo>
                    <a:pt x="267" y="179"/>
                  </a:lnTo>
                  <a:cubicBezTo>
                    <a:pt x="338" y="156"/>
                    <a:pt x="425" y="132"/>
                    <a:pt x="506" y="132"/>
                  </a:cubicBezTo>
                  <a:close/>
                  <a:moveTo>
                    <a:pt x="543" y="0"/>
                  </a:moveTo>
                  <a:cubicBezTo>
                    <a:pt x="419" y="0"/>
                    <a:pt x="300" y="38"/>
                    <a:pt x="200" y="113"/>
                  </a:cubicBezTo>
                  <a:cubicBezTo>
                    <a:pt x="0" y="213"/>
                    <a:pt x="0" y="313"/>
                    <a:pt x="34" y="413"/>
                  </a:cubicBezTo>
                  <a:cubicBezTo>
                    <a:pt x="158" y="694"/>
                    <a:pt x="1102" y="917"/>
                    <a:pt x="1605" y="917"/>
                  </a:cubicBezTo>
                  <a:cubicBezTo>
                    <a:pt x="1639" y="917"/>
                    <a:pt x="1672" y="915"/>
                    <a:pt x="1701" y="913"/>
                  </a:cubicBezTo>
                  <a:cubicBezTo>
                    <a:pt x="1735" y="913"/>
                    <a:pt x="1735" y="913"/>
                    <a:pt x="1768" y="880"/>
                  </a:cubicBezTo>
                  <a:cubicBezTo>
                    <a:pt x="1768" y="847"/>
                    <a:pt x="1768" y="813"/>
                    <a:pt x="1768" y="813"/>
                  </a:cubicBezTo>
                  <a:cubicBezTo>
                    <a:pt x="1735" y="780"/>
                    <a:pt x="1201" y="113"/>
                    <a:pt x="667" y="13"/>
                  </a:cubicBezTo>
                  <a:cubicBezTo>
                    <a:pt x="626" y="4"/>
                    <a:pt x="584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2010025" y="3004341"/>
              <a:ext cx="114697" cy="99237"/>
            </a:xfrm>
            <a:custGeom>
              <a:avLst/>
              <a:gdLst/>
              <a:ahLst/>
              <a:cxnLst/>
              <a:rect l="l" t="t" r="r" b="b"/>
              <a:pathLst>
                <a:path w="5505" h="4763" extrusionOk="0">
                  <a:moveTo>
                    <a:pt x="1936" y="0"/>
                  </a:moveTo>
                  <a:lnTo>
                    <a:pt x="601" y="934"/>
                  </a:lnTo>
                  <a:cubicBezTo>
                    <a:pt x="1" y="2102"/>
                    <a:pt x="1969" y="3536"/>
                    <a:pt x="1969" y="3536"/>
                  </a:cubicBezTo>
                  <a:lnTo>
                    <a:pt x="2903" y="4470"/>
                  </a:lnTo>
                  <a:cubicBezTo>
                    <a:pt x="3073" y="4659"/>
                    <a:pt x="3317" y="4762"/>
                    <a:pt x="3563" y="4762"/>
                  </a:cubicBezTo>
                  <a:cubicBezTo>
                    <a:pt x="3753" y="4762"/>
                    <a:pt x="3944" y="4701"/>
                    <a:pt x="4104" y="4570"/>
                  </a:cubicBezTo>
                  <a:lnTo>
                    <a:pt x="5004" y="3937"/>
                  </a:lnTo>
                  <a:lnTo>
                    <a:pt x="5038" y="3903"/>
                  </a:lnTo>
                  <a:cubicBezTo>
                    <a:pt x="5438" y="3603"/>
                    <a:pt x="5505" y="3069"/>
                    <a:pt x="5238" y="2669"/>
                  </a:cubicBezTo>
                  <a:lnTo>
                    <a:pt x="4637" y="1835"/>
                  </a:lnTo>
                  <a:cubicBezTo>
                    <a:pt x="4371" y="1501"/>
                    <a:pt x="4070" y="1201"/>
                    <a:pt x="3703" y="1001"/>
                  </a:cubicBezTo>
                  <a:lnTo>
                    <a:pt x="1936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1851566" y="2461245"/>
              <a:ext cx="214767" cy="576442"/>
            </a:xfrm>
            <a:custGeom>
              <a:avLst/>
              <a:gdLst/>
              <a:ahLst/>
              <a:cxnLst/>
              <a:rect l="l" t="t" r="r" b="b"/>
              <a:pathLst>
                <a:path w="10308" h="27667" extrusionOk="0">
                  <a:moveTo>
                    <a:pt x="3066" y="0"/>
                  </a:moveTo>
                  <a:cubicBezTo>
                    <a:pt x="2063" y="0"/>
                    <a:pt x="1058" y="534"/>
                    <a:pt x="567" y="1615"/>
                  </a:cubicBezTo>
                  <a:cubicBezTo>
                    <a:pt x="334" y="2148"/>
                    <a:pt x="167" y="2749"/>
                    <a:pt x="100" y="3349"/>
                  </a:cubicBezTo>
                  <a:cubicBezTo>
                    <a:pt x="34" y="3916"/>
                    <a:pt x="0" y="4483"/>
                    <a:pt x="34" y="5050"/>
                  </a:cubicBezTo>
                  <a:cubicBezTo>
                    <a:pt x="67" y="6218"/>
                    <a:pt x="167" y="7352"/>
                    <a:pt x="267" y="8519"/>
                  </a:cubicBezTo>
                  <a:cubicBezTo>
                    <a:pt x="367" y="9687"/>
                    <a:pt x="534" y="13523"/>
                    <a:pt x="801" y="14691"/>
                  </a:cubicBezTo>
                  <a:cubicBezTo>
                    <a:pt x="1034" y="15958"/>
                    <a:pt x="5805" y="24464"/>
                    <a:pt x="7272" y="26799"/>
                  </a:cubicBezTo>
                  <a:cubicBezTo>
                    <a:pt x="7439" y="27099"/>
                    <a:pt x="7639" y="27400"/>
                    <a:pt x="7939" y="27666"/>
                  </a:cubicBezTo>
                  <a:cubicBezTo>
                    <a:pt x="8406" y="27466"/>
                    <a:pt x="8873" y="27199"/>
                    <a:pt x="9274" y="26899"/>
                  </a:cubicBezTo>
                  <a:cubicBezTo>
                    <a:pt x="9807" y="26566"/>
                    <a:pt x="10308" y="26265"/>
                    <a:pt x="10308" y="26265"/>
                  </a:cubicBezTo>
                  <a:lnTo>
                    <a:pt x="9974" y="25598"/>
                  </a:lnTo>
                  <a:cubicBezTo>
                    <a:pt x="9907" y="25465"/>
                    <a:pt x="9874" y="25365"/>
                    <a:pt x="9841" y="25231"/>
                  </a:cubicBezTo>
                  <a:cubicBezTo>
                    <a:pt x="8006" y="19127"/>
                    <a:pt x="6105" y="14924"/>
                    <a:pt x="6071" y="13990"/>
                  </a:cubicBezTo>
                  <a:cubicBezTo>
                    <a:pt x="6038" y="12989"/>
                    <a:pt x="6071" y="9253"/>
                    <a:pt x="6038" y="8219"/>
                  </a:cubicBezTo>
                  <a:cubicBezTo>
                    <a:pt x="6038" y="7185"/>
                    <a:pt x="6071" y="6118"/>
                    <a:pt x="6071" y="5050"/>
                  </a:cubicBezTo>
                  <a:cubicBezTo>
                    <a:pt x="6171" y="3983"/>
                    <a:pt x="6038" y="2882"/>
                    <a:pt x="5671" y="1881"/>
                  </a:cubicBezTo>
                  <a:lnTo>
                    <a:pt x="5604" y="1715"/>
                  </a:lnTo>
                  <a:cubicBezTo>
                    <a:pt x="5146" y="576"/>
                    <a:pt x="4107" y="0"/>
                    <a:pt x="3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1851566" y="2461245"/>
              <a:ext cx="214767" cy="576442"/>
            </a:xfrm>
            <a:custGeom>
              <a:avLst/>
              <a:gdLst/>
              <a:ahLst/>
              <a:cxnLst/>
              <a:rect l="l" t="t" r="r" b="b"/>
              <a:pathLst>
                <a:path w="10308" h="27667" extrusionOk="0">
                  <a:moveTo>
                    <a:pt x="3066" y="0"/>
                  </a:moveTo>
                  <a:cubicBezTo>
                    <a:pt x="2063" y="0"/>
                    <a:pt x="1058" y="534"/>
                    <a:pt x="567" y="1615"/>
                  </a:cubicBezTo>
                  <a:cubicBezTo>
                    <a:pt x="334" y="2148"/>
                    <a:pt x="167" y="2749"/>
                    <a:pt x="100" y="3349"/>
                  </a:cubicBezTo>
                  <a:cubicBezTo>
                    <a:pt x="34" y="3916"/>
                    <a:pt x="0" y="4483"/>
                    <a:pt x="34" y="5050"/>
                  </a:cubicBezTo>
                  <a:cubicBezTo>
                    <a:pt x="67" y="6218"/>
                    <a:pt x="167" y="7352"/>
                    <a:pt x="267" y="8519"/>
                  </a:cubicBezTo>
                  <a:cubicBezTo>
                    <a:pt x="367" y="9687"/>
                    <a:pt x="534" y="13523"/>
                    <a:pt x="801" y="14691"/>
                  </a:cubicBezTo>
                  <a:cubicBezTo>
                    <a:pt x="1034" y="15958"/>
                    <a:pt x="5805" y="24464"/>
                    <a:pt x="7272" y="26799"/>
                  </a:cubicBezTo>
                  <a:cubicBezTo>
                    <a:pt x="7439" y="27099"/>
                    <a:pt x="7639" y="27400"/>
                    <a:pt x="7939" y="27666"/>
                  </a:cubicBezTo>
                  <a:cubicBezTo>
                    <a:pt x="8406" y="27466"/>
                    <a:pt x="8873" y="27199"/>
                    <a:pt x="9274" y="26899"/>
                  </a:cubicBezTo>
                  <a:cubicBezTo>
                    <a:pt x="9807" y="26566"/>
                    <a:pt x="10308" y="26265"/>
                    <a:pt x="10308" y="26265"/>
                  </a:cubicBezTo>
                  <a:lnTo>
                    <a:pt x="9974" y="25598"/>
                  </a:lnTo>
                  <a:cubicBezTo>
                    <a:pt x="9907" y="25465"/>
                    <a:pt x="9874" y="25365"/>
                    <a:pt x="9841" y="25231"/>
                  </a:cubicBezTo>
                  <a:cubicBezTo>
                    <a:pt x="8006" y="19127"/>
                    <a:pt x="6105" y="14924"/>
                    <a:pt x="6071" y="13990"/>
                  </a:cubicBezTo>
                  <a:cubicBezTo>
                    <a:pt x="6038" y="12989"/>
                    <a:pt x="6071" y="9253"/>
                    <a:pt x="6038" y="8219"/>
                  </a:cubicBezTo>
                  <a:cubicBezTo>
                    <a:pt x="6038" y="7185"/>
                    <a:pt x="6071" y="6118"/>
                    <a:pt x="6071" y="5050"/>
                  </a:cubicBezTo>
                  <a:cubicBezTo>
                    <a:pt x="6171" y="3983"/>
                    <a:pt x="6038" y="2882"/>
                    <a:pt x="5671" y="1881"/>
                  </a:cubicBezTo>
                  <a:lnTo>
                    <a:pt x="5604" y="1715"/>
                  </a:lnTo>
                  <a:cubicBezTo>
                    <a:pt x="5146" y="576"/>
                    <a:pt x="4107" y="0"/>
                    <a:pt x="3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1548523" y="2426073"/>
              <a:ext cx="426742" cy="508749"/>
            </a:xfrm>
            <a:custGeom>
              <a:avLst/>
              <a:gdLst/>
              <a:ahLst/>
              <a:cxnLst/>
              <a:rect l="l" t="t" r="r" b="b"/>
              <a:pathLst>
                <a:path w="20482" h="24418" extrusionOk="0">
                  <a:moveTo>
                    <a:pt x="10842" y="0"/>
                  </a:moveTo>
                  <a:lnTo>
                    <a:pt x="2736" y="1368"/>
                  </a:lnTo>
                  <a:cubicBezTo>
                    <a:pt x="1135" y="1668"/>
                    <a:pt x="1" y="3102"/>
                    <a:pt x="167" y="4737"/>
                  </a:cubicBezTo>
                  <a:cubicBezTo>
                    <a:pt x="868" y="12943"/>
                    <a:pt x="3603" y="17579"/>
                    <a:pt x="3236" y="24151"/>
                  </a:cubicBezTo>
                  <a:cubicBezTo>
                    <a:pt x="3236" y="24151"/>
                    <a:pt x="18014" y="24418"/>
                    <a:pt x="18547" y="24418"/>
                  </a:cubicBezTo>
                  <a:cubicBezTo>
                    <a:pt x="18747" y="12342"/>
                    <a:pt x="20482" y="13276"/>
                    <a:pt x="19948" y="5604"/>
                  </a:cubicBezTo>
                  <a:cubicBezTo>
                    <a:pt x="20048" y="3102"/>
                    <a:pt x="18614" y="1535"/>
                    <a:pt x="17146" y="1301"/>
                  </a:cubicBezTo>
                  <a:lnTo>
                    <a:pt x="1084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1793870" y="4092076"/>
              <a:ext cx="118176" cy="315546"/>
            </a:xfrm>
            <a:custGeom>
              <a:avLst/>
              <a:gdLst/>
              <a:ahLst/>
              <a:cxnLst/>
              <a:rect l="l" t="t" r="r" b="b"/>
              <a:pathLst>
                <a:path w="5672" h="15145" extrusionOk="0">
                  <a:moveTo>
                    <a:pt x="1" y="0"/>
                  </a:moveTo>
                  <a:lnTo>
                    <a:pt x="1935" y="15145"/>
                  </a:lnTo>
                  <a:lnTo>
                    <a:pt x="5671" y="14878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1677812" y="2995298"/>
              <a:ext cx="259937" cy="1321918"/>
            </a:xfrm>
            <a:custGeom>
              <a:avLst/>
              <a:gdLst/>
              <a:ahLst/>
              <a:cxnLst/>
              <a:rect l="l" t="t" r="r" b="b"/>
              <a:pathLst>
                <a:path w="12476" h="63447" extrusionOk="0">
                  <a:moveTo>
                    <a:pt x="11875" y="1"/>
                  </a:moveTo>
                  <a:lnTo>
                    <a:pt x="0" y="668"/>
                  </a:lnTo>
                  <a:cubicBezTo>
                    <a:pt x="0" y="668"/>
                    <a:pt x="1234" y="5305"/>
                    <a:pt x="2368" y="12076"/>
                  </a:cubicBezTo>
                  <a:cubicBezTo>
                    <a:pt x="3002" y="15812"/>
                    <a:pt x="4870" y="35760"/>
                    <a:pt x="4904" y="37327"/>
                  </a:cubicBezTo>
                  <a:cubicBezTo>
                    <a:pt x="3769" y="44900"/>
                    <a:pt x="6605" y="63446"/>
                    <a:pt x="6605" y="63446"/>
                  </a:cubicBezTo>
                  <a:lnTo>
                    <a:pt x="11642" y="63113"/>
                  </a:lnTo>
                  <a:cubicBezTo>
                    <a:pt x="11642" y="63113"/>
                    <a:pt x="12476" y="50870"/>
                    <a:pt x="12142" y="36560"/>
                  </a:cubicBezTo>
                  <a:cubicBezTo>
                    <a:pt x="11942" y="27587"/>
                    <a:pt x="11875" y="1"/>
                    <a:pt x="118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1727152" y="3117628"/>
              <a:ext cx="62568" cy="504582"/>
            </a:xfrm>
            <a:custGeom>
              <a:avLst/>
              <a:gdLst/>
              <a:ahLst/>
              <a:cxnLst/>
              <a:rect l="l" t="t" r="r" b="b"/>
              <a:pathLst>
                <a:path w="3003" h="24218" extrusionOk="0">
                  <a:moveTo>
                    <a:pt x="3003" y="1"/>
                  </a:moveTo>
                  <a:lnTo>
                    <a:pt x="0" y="6205"/>
                  </a:lnTo>
                  <a:cubicBezTo>
                    <a:pt x="634" y="9941"/>
                    <a:pt x="1568" y="19581"/>
                    <a:pt x="1935" y="24218"/>
                  </a:cubicBezTo>
                  <a:cubicBezTo>
                    <a:pt x="2602" y="15645"/>
                    <a:pt x="3003" y="1"/>
                    <a:pt x="30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1433153" y="4094160"/>
              <a:ext cx="133448" cy="303045"/>
            </a:xfrm>
            <a:custGeom>
              <a:avLst/>
              <a:gdLst/>
              <a:ahLst/>
              <a:cxnLst/>
              <a:rect l="l" t="t" r="r" b="b"/>
              <a:pathLst>
                <a:path w="6405" h="14545" extrusionOk="0">
                  <a:moveTo>
                    <a:pt x="6405" y="0"/>
                  </a:moveTo>
                  <a:lnTo>
                    <a:pt x="1535" y="167"/>
                  </a:lnTo>
                  <a:lnTo>
                    <a:pt x="0" y="14544"/>
                  </a:lnTo>
                  <a:lnTo>
                    <a:pt x="3703" y="14111"/>
                  </a:lnTo>
                  <a:lnTo>
                    <a:pt x="6405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1423422" y="2977921"/>
              <a:ext cx="382260" cy="1331648"/>
            </a:xfrm>
            <a:custGeom>
              <a:avLst/>
              <a:gdLst/>
              <a:ahLst/>
              <a:cxnLst/>
              <a:rect l="l" t="t" r="r" b="b"/>
              <a:pathLst>
                <a:path w="18347" h="63914" extrusionOk="0">
                  <a:moveTo>
                    <a:pt x="8840" y="1"/>
                  </a:moveTo>
                  <a:cubicBezTo>
                    <a:pt x="3770" y="9141"/>
                    <a:pt x="5604" y="31023"/>
                    <a:pt x="4704" y="37161"/>
                  </a:cubicBezTo>
                  <a:cubicBezTo>
                    <a:pt x="401" y="44833"/>
                    <a:pt x="0" y="63913"/>
                    <a:pt x="0" y="63913"/>
                  </a:cubicBezTo>
                  <a:lnTo>
                    <a:pt x="5704" y="63680"/>
                  </a:lnTo>
                  <a:cubicBezTo>
                    <a:pt x="5704" y="63680"/>
                    <a:pt x="10575" y="46134"/>
                    <a:pt x="12643" y="36860"/>
                  </a:cubicBezTo>
                  <a:cubicBezTo>
                    <a:pt x="14644" y="26520"/>
                    <a:pt x="18347" y="735"/>
                    <a:pt x="18347" y="735"/>
                  </a:cubicBezTo>
                  <a:lnTo>
                    <a:pt x="88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1812643" y="4372178"/>
              <a:ext cx="239102" cy="84111"/>
            </a:xfrm>
            <a:custGeom>
              <a:avLst/>
              <a:gdLst/>
              <a:ahLst/>
              <a:cxnLst/>
              <a:rect l="l" t="t" r="r" b="b"/>
              <a:pathLst>
                <a:path w="11476" h="4037" extrusionOk="0">
                  <a:moveTo>
                    <a:pt x="4604" y="0"/>
                  </a:moveTo>
                  <a:lnTo>
                    <a:pt x="467" y="234"/>
                  </a:lnTo>
                  <a:cubicBezTo>
                    <a:pt x="334" y="234"/>
                    <a:pt x="201" y="334"/>
                    <a:pt x="201" y="467"/>
                  </a:cubicBezTo>
                  <a:lnTo>
                    <a:pt x="0" y="3469"/>
                  </a:lnTo>
                  <a:cubicBezTo>
                    <a:pt x="0" y="3770"/>
                    <a:pt x="234" y="4003"/>
                    <a:pt x="534" y="4037"/>
                  </a:cubicBezTo>
                  <a:lnTo>
                    <a:pt x="567" y="4037"/>
                  </a:lnTo>
                  <a:cubicBezTo>
                    <a:pt x="1902" y="3936"/>
                    <a:pt x="4270" y="3736"/>
                    <a:pt x="5938" y="3636"/>
                  </a:cubicBezTo>
                  <a:cubicBezTo>
                    <a:pt x="7839" y="3536"/>
                    <a:pt x="7673" y="3636"/>
                    <a:pt x="9941" y="3503"/>
                  </a:cubicBezTo>
                  <a:cubicBezTo>
                    <a:pt x="11308" y="3403"/>
                    <a:pt x="11475" y="2002"/>
                    <a:pt x="10875" y="1935"/>
                  </a:cubicBezTo>
                  <a:cubicBezTo>
                    <a:pt x="8206" y="1501"/>
                    <a:pt x="7939" y="1468"/>
                    <a:pt x="5471" y="234"/>
                  </a:cubicBezTo>
                  <a:cubicBezTo>
                    <a:pt x="5204" y="67"/>
                    <a:pt x="4904" y="0"/>
                    <a:pt x="4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1925930" y="4378429"/>
              <a:ext cx="38253" cy="29898"/>
            </a:xfrm>
            <a:custGeom>
              <a:avLst/>
              <a:gdLst/>
              <a:ahLst/>
              <a:cxnLst/>
              <a:rect l="l" t="t" r="r" b="b"/>
              <a:pathLst>
                <a:path w="1836" h="1435" extrusionOk="0">
                  <a:moveTo>
                    <a:pt x="267" y="234"/>
                  </a:moveTo>
                  <a:lnTo>
                    <a:pt x="267" y="234"/>
                  </a:lnTo>
                  <a:cubicBezTo>
                    <a:pt x="835" y="468"/>
                    <a:pt x="1535" y="801"/>
                    <a:pt x="1635" y="1035"/>
                  </a:cubicBezTo>
                  <a:lnTo>
                    <a:pt x="1668" y="1068"/>
                  </a:lnTo>
                  <a:cubicBezTo>
                    <a:pt x="1668" y="1101"/>
                    <a:pt x="1668" y="1135"/>
                    <a:pt x="1635" y="1168"/>
                  </a:cubicBezTo>
                  <a:cubicBezTo>
                    <a:pt x="1568" y="1235"/>
                    <a:pt x="1468" y="1268"/>
                    <a:pt x="1368" y="1268"/>
                  </a:cubicBezTo>
                  <a:cubicBezTo>
                    <a:pt x="1101" y="1235"/>
                    <a:pt x="701" y="834"/>
                    <a:pt x="267" y="234"/>
                  </a:cubicBezTo>
                  <a:close/>
                  <a:moveTo>
                    <a:pt x="101" y="1"/>
                  </a:moveTo>
                  <a:cubicBezTo>
                    <a:pt x="67" y="1"/>
                    <a:pt x="34" y="1"/>
                    <a:pt x="34" y="34"/>
                  </a:cubicBezTo>
                  <a:cubicBezTo>
                    <a:pt x="1" y="67"/>
                    <a:pt x="1" y="101"/>
                    <a:pt x="34" y="134"/>
                  </a:cubicBezTo>
                  <a:cubicBezTo>
                    <a:pt x="301" y="601"/>
                    <a:pt x="868" y="1402"/>
                    <a:pt x="1368" y="1435"/>
                  </a:cubicBezTo>
                  <a:cubicBezTo>
                    <a:pt x="1502" y="1435"/>
                    <a:pt x="1668" y="1368"/>
                    <a:pt x="1735" y="1268"/>
                  </a:cubicBezTo>
                  <a:cubicBezTo>
                    <a:pt x="1802" y="1201"/>
                    <a:pt x="1835" y="1101"/>
                    <a:pt x="1802" y="1035"/>
                  </a:cubicBezTo>
                  <a:cubicBezTo>
                    <a:pt x="1668" y="568"/>
                    <a:pt x="267" y="67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1925242" y="4368573"/>
              <a:ext cx="38941" cy="16564"/>
            </a:xfrm>
            <a:custGeom>
              <a:avLst/>
              <a:gdLst/>
              <a:ahLst/>
              <a:cxnLst/>
              <a:rect l="l" t="t" r="r" b="b"/>
              <a:pathLst>
                <a:path w="1869" h="795" extrusionOk="0">
                  <a:moveTo>
                    <a:pt x="1301" y="140"/>
                  </a:moveTo>
                  <a:cubicBezTo>
                    <a:pt x="1435" y="173"/>
                    <a:pt x="1535" y="240"/>
                    <a:pt x="1601" y="307"/>
                  </a:cubicBezTo>
                  <a:lnTo>
                    <a:pt x="1668" y="373"/>
                  </a:lnTo>
                  <a:lnTo>
                    <a:pt x="1635" y="373"/>
                  </a:lnTo>
                  <a:cubicBezTo>
                    <a:pt x="1668" y="407"/>
                    <a:pt x="1668" y="474"/>
                    <a:pt x="1635" y="507"/>
                  </a:cubicBezTo>
                  <a:cubicBezTo>
                    <a:pt x="1564" y="595"/>
                    <a:pt x="1317" y="637"/>
                    <a:pt x="1031" y="637"/>
                  </a:cubicBezTo>
                  <a:cubicBezTo>
                    <a:pt x="775" y="637"/>
                    <a:pt x="488" y="603"/>
                    <a:pt x="267" y="540"/>
                  </a:cubicBezTo>
                  <a:cubicBezTo>
                    <a:pt x="567" y="307"/>
                    <a:pt x="934" y="173"/>
                    <a:pt x="1301" y="140"/>
                  </a:cubicBezTo>
                  <a:close/>
                  <a:moveTo>
                    <a:pt x="1206" y="1"/>
                  </a:moveTo>
                  <a:cubicBezTo>
                    <a:pt x="688" y="1"/>
                    <a:pt x="65" y="476"/>
                    <a:pt x="34" y="507"/>
                  </a:cubicBezTo>
                  <a:cubicBezTo>
                    <a:pt x="0" y="507"/>
                    <a:pt x="0" y="540"/>
                    <a:pt x="0" y="574"/>
                  </a:cubicBezTo>
                  <a:cubicBezTo>
                    <a:pt x="0" y="607"/>
                    <a:pt x="34" y="640"/>
                    <a:pt x="67" y="640"/>
                  </a:cubicBezTo>
                  <a:cubicBezTo>
                    <a:pt x="274" y="726"/>
                    <a:pt x="658" y="795"/>
                    <a:pt x="1014" y="795"/>
                  </a:cubicBezTo>
                  <a:cubicBezTo>
                    <a:pt x="1347" y="795"/>
                    <a:pt x="1655" y="735"/>
                    <a:pt x="1768" y="574"/>
                  </a:cubicBezTo>
                  <a:cubicBezTo>
                    <a:pt x="1835" y="507"/>
                    <a:pt x="1868" y="373"/>
                    <a:pt x="1735" y="207"/>
                  </a:cubicBezTo>
                  <a:cubicBezTo>
                    <a:pt x="1635" y="73"/>
                    <a:pt x="1468" y="7"/>
                    <a:pt x="1301" y="7"/>
                  </a:cubicBezTo>
                  <a:cubicBezTo>
                    <a:pt x="1270" y="3"/>
                    <a:pt x="1238" y="1"/>
                    <a:pt x="1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1409525" y="4363031"/>
              <a:ext cx="233331" cy="89799"/>
            </a:xfrm>
            <a:custGeom>
              <a:avLst/>
              <a:gdLst/>
              <a:ahLst/>
              <a:cxnLst/>
              <a:rect l="l" t="t" r="r" b="b"/>
              <a:pathLst>
                <a:path w="11199" h="4310" extrusionOk="0">
                  <a:moveTo>
                    <a:pt x="849" y="1"/>
                  </a:moveTo>
                  <a:cubicBezTo>
                    <a:pt x="707" y="1"/>
                    <a:pt x="597" y="120"/>
                    <a:pt x="567" y="239"/>
                  </a:cubicBezTo>
                  <a:lnTo>
                    <a:pt x="0" y="3441"/>
                  </a:lnTo>
                  <a:cubicBezTo>
                    <a:pt x="0" y="3808"/>
                    <a:pt x="267" y="4109"/>
                    <a:pt x="634" y="4109"/>
                  </a:cubicBezTo>
                  <a:lnTo>
                    <a:pt x="667" y="4109"/>
                  </a:lnTo>
                  <a:cubicBezTo>
                    <a:pt x="2302" y="4109"/>
                    <a:pt x="2836" y="4142"/>
                    <a:pt x="4904" y="4175"/>
                  </a:cubicBezTo>
                  <a:cubicBezTo>
                    <a:pt x="7339" y="4209"/>
                    <a:pt x="6205" y="4275"/>
                    <a:pt x="9040" y="4309"/>
                  </a:cubicBezTo>
                  <a:cubicBezTo>
                    <a:pt x="9062" y="4309"/>
                    <a:pt x="9083" y="4309"/>
                    <a:pt x="9104" y="4309"/>
                  </a:cubicBezTo>
                  <a:cubicBezTo>
                    <a:pt x="10753" y="4309"/>
                    <a:pt x="11199" y="3039"/>
                    <a:pt x="10474" y="2841"/>
                  </a:cubicBezTo>
                  <a:cubicBezTo>
                    <a:pt x="8206" y="2207"/>
                    <a:pt x="6772" y="1373"/>
                    <a:pt x="5771" y="506"/>
                  </a:cubicBezTo>
                  <a:cubicBezTo>
                    <a:pt x="5471" y="306"/>
                    <a:pt x="5571" y="106"/>
                    <a:pt x="5204" y="106"/>
                  </a:cubicBezTo>
                  <a:lnTo>
                    <a:pt x="901" y="6"/>
                  </a:lnTo>
                  <a:cubicBezTo>
                    <a:pt x="883" y="2"/>
                    <a:pt x="866" y="1"/>
                    <a:pt x="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1529771" y="4375658"/>
              <a:ext cx="53525" cy="21939"/>
            </a:xfrm>
            <a:custGeom>
              <a:avLst/>
              <a:gdLst/>
              <a:ahLst/>
              <a:cxnLst/>
              <a:rect l="l" t="t" r="r" b="b"/>
              <a:pathLst>
                <a:path w="2569" h="1053" extrusionOk="0">
                  <a:moveTo>
                    <a:pt x="400" y="167"/>
                  </a:moveTo>
                  <a:lnTo>
                    <a:pt x="400" y="167"/>
                  </a:lnTo>
                  <a:cubicBezTo>
                    <a:pt x="1134" y="200"/>
                    <a:pt x="2102" y="334"/>
                    <a:pt x="2302" y="534"/>
                  </a:cubicBezTo>
                  <a:lnTo>
                    <a:pt x="2335" y="567"/>
                  </a:lnTo>
                  <a:cubicBezTo>
                    <a:pt x="2368" y="601"/>
                    <a:pt x="2368" y="634"/>
                    <a:pt x="2335" y="667"/>
                  </a:cubicBezTo>
                  <a:cubicBezTo>
                    <a:pt x="2302" y="767"/>
                    <a:pt x="2202" y="867"/>
                    <a:pt x="2102" y="867"/>
                  </a:cubicBezTo>
                  <a:cubicBezTo>
                    <a:pt x="2068" y="874"/>
                    <a:pt x="2031" y="878"/>
                    <a:pt x="1991" y="878"/>
                  </a:cubicBezTo>
                  <a:cubicBezTo>
                    <a:pt x="1638" y="878"/>
                    <a:pt x="1060" y="616"/>
                    <a:pt x="400" y="167"/>
                  </a:cubicBezTo>
                  <a:close/>
                  <a:moveTo>
                    <a:pt x="133" y="0"/>
                  </a:moveTo>
                  <a:cubicBezTo>
                    <a:pt x="67" y="0"/>
                    <a:pt x="33" y="33"/>
                    <a:pt x="33" y="67"/>
                  </a:cubicBezTo>
                  <a:cubicBezTo>
                    <a:pt x="33" y="100"/>
                    <a:pt x="33" y="134"/>
                    <a:pt x="33" y="134"/>
                  </a:cubicBezTo>
                  <a:lnTo>
                    <a:pt x="0" y="167"/>
                  </a:lnTo>
                  <a:cubicBezTo>
                    <a:pt x="484" y="500"/>
                    <a:pt x="1325" y="1052"/>
                    <a:pt x="1926" y="1052"/>
                  </a:cubicBezTo>
                  <a:cubicBezTo>
                    <a:pt x="1987" y="1052"/>
                    <a:pt x="2046" y="1047"/>
                    <a:pt x="2102" y="1034"/>
                  </a:cubicBezTo>
                  <a:cubicBezTo>
                    <a:pt x="2268" y="1034"/>
                    <a:pt x="2435" y="901"/>
                    <a:pt x="2502" y="767"/>
                  </a:cubicBezTo>
                  <a:cubicBezTo>
                    <a:pt x="2569" y="667"/>
                    <a:pt x="2569" y="567"/>
                    <a:pt x="2502" y="500"/>
                  </a:cubicBezTo>
                  <a:cubicBezTo>
                    <a:pt x="2202" y="67"/>
                    <a:pt x="334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1529771" y="4356613"/>
              <a:ext cx="44483" cy="22752"/>
            </a:xfrm>
            <a:custGeom>
              <a:avLst/>
              <a:gdLst/>
              <a:ahLst/>
              <a:cxnLst/>
              <a:rect l="l" t="t" r="r" b="b"/>
              <a:pathLst>
                <a:path w="2135" h="1092" extrusionOk="0">
                  <a:moveTo>
                    <a:pt x="1572" y="160"/>
                  </a:moveTo>
                  <a:cubicBezTo>
                    <a:pt x="1665" y="160"/>
                    <a:pt x="1750" y="184"/>
                    <a:pt x="1835" y="247"/>
                  </a:cubicBezTo>
                  <a:lnTo>
                    <a:pt x="1868" y="280"/>
                  </a:lnTo>
                  <a:lnTo>
                    <a:pt x="1868" y="280"/>
                  </a:lnTo>
                  <a:cubicBezTo>
                    <a:pt x="1935" y="347"/>
                    <a:pt x="1901" y="380"/>
                    <a:pt x="1935" y="414"/>
                  </a:cubicBezTo>
                  <a:cubicBezTo>
                    <a:pt x="1835" y="647"/>
                    <a:pt x="901" y="881"/>
                    <a:pt x="300" y="914"/>
                  </a:cubicBezTo>
                  <a:cubicBezTo>
                    <a:pt x="600" y="547"/>
                    <a:pt x="967" y="280"/>
                    <a:pt x="1401" y="180"/>
                  </a:cubicBezTo>
                  <a:cubicBezTo>
                    <a:pt x="1462" y="168"/>
                    <a:pt x="1519" y="160"/>
                    <a:pt x="1572" y="160"/>
                  </a:cubicBezTo>
                  <a:close/>
                  <a:moveTo>
                    <a:pt x="1498" y="1"/>
                  </a:moveTo>
                  <a:cubicBezTo>
                    <a:pt x="1453" y="1"/>
                    <a:pt x="1409" y="5"/>
                    <a:pt x="1368" y="13"/>
                  </a:cubicBezTo>
                  <a:cubicBezTo>
                    <a:pt x="667" y="114"/>
                    <a:pt x="33" y="947"/>
                    <a:pt x="0" y="947"/>
                  </a:cubicBezTo>
                  <a:cubicBezTo>
                    <a:pt x="0" y="981"/>
                    <a:pt x="0" y="1014"/>
                    <a:pt x="0" y="1048"/>
                  </a:cubicBezTo>
                  <a:cubicBezTo>
                    <a:pt x="33" y="1081"/>
                    <a:pt x="67" y="1081"/>
                    <a:pt x="100" y="1081"/>
                  </a:cubicBezTo>
                  <a:cubicBezTo>
                    <a:pt x="155" y="1088"/>
                    <a:pt x="218" y="1091"/>
                    <a:pt x="288" y="1091"/>
                  </a:cubicBezTo>
                  <a:cubicBezTo>
                    <a:pt x="890" y="1091"/>
                    <a:pt x="1952" y="839"/>
                    <a:pt x="2102" y="480"/>
                  </a:cubicBezTo>
                  <a:cubicBezTo>
                    <a:pt x="2135" y="380"/>
                    <a:pt x="2135" y="247"/>
                    <a:pt x="1901" y="114"/>
                  </a:cubicBezTo>
                  <a:cubicBezTo>
                    <a:pt x="1776" y="39"/>
                    <a:pt x="1632" y="1"/>
                    <a:pt x="14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1548523" y="2425365"/>
              <a:ext cx="426742" cy="509457"/>
            </a:xfrm>
            <a:custGeom>
              <a:avLst/>
              <a:gdLst/>
              <a:ahLst/>
              <a:cxnLst/>
              <a:rect l="l" t="t" r="r" b="b"/>
              <a:pathLst>
                <a:path w="20482" h="24452" extrusionOk="0">
                  <a:moveTo>
                    <a:pt x="10842" y="1"/>
                  </a:moveTo>
                  <a:lnTo>
                    <a:pt x="2703" y="1402"/>
                  </a:lnTo>
                  <a:cubicBezTo>
                    <a:pt x="1135" y="1702"/>
                    <a:pt x="1" y="3136"/>
                    <a:pt x="167" y="4771"/>
                  </a:cubicBezTo>
                  <a:cubicBezTo>
                    <a:pt x="868" y="12977"/>
                    <a:pt x="3603" y="17613"/>
                    <a:pt x="3236" y="24185"/>
                  </a:cubicBezTo>
                  <a:cubicBezTo>
                    <a:pt x="3236" y="24185"/>
                    <a:pt x="18014" y="24452"/>
                    <a:pt x="18547" y="24452"/>
                  </a:cubicBezTo>
                  <a:cubicBezTo>
                    <a:pt x="18747" y="12376"/>
                    <a:pt x="20482" y="13310"/>
                    <a:pt x="19948" y="5638"/>
                  </a:cubicBezTo>
                  <a:cubicBezTo>
                    <a:pt x="20048" y="3136"/>
                    <a:pt x="18547" y="1569"/>
                    <a:pt x="17113" y="1302"/>
                  </a:cubicBezTo>
                  <a:lnTo>
                    <a:pt x="10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1774409" y="2490019"/>
              <a:ext cx="97320" cy="350986"/>
            </a:xfrm>
            <a:custGeom>
              <a:avLst/>
              <a:gdLst/>
              <a:ahLst/>
              <a:cxnLst/>
              <a:rect l="l" t="t" r="r" b="b"/>
              <a:pathLst>
                <a:path w="4671" h="16846" extrusionOk="0">
                  <a:moveTo>
                    <a:pt x="2069" y="0"/>
                  </a:moveTo>
                  <a:lnTo>
                    <a:pt x="1302" y="67"/>
                  </a:lnTo>
                  <a:cubicBezTo>
                    <a:pt x="1302" y="67"/>
                    <a:pt x="1" y="13576"/>
                    <a:pt x="1" y="13643"/>
                  </a:cubicBezTo>
                  <a:lnTo>
                    <a:pt x="3003" y="16845"/>
                  </a:lnTo>
                  <a:lnTo>
                    <a:pt x="4671" y="13877"/>
                  </a:lnTo>
                  <a:cubicBezTo>
                    <a:pt x="4671" y="13877"/>
                    <a:pt x="2002" y="1635"/>
                    <a:pt x="2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1832779" y="2429291"/>
              <a:ext cx="150137" cy="729788"/>
            </a:xfrm>
            <a:custGeom>
              <a:avLst/>
              <a:gdLst/>
              <a:ahLst/>
              <a:cxnLst/>
              <a:rect l="l" t="t" r="r" b="b"/>
              <a:pathLst>
                <a:path w="7206" h="35027" extrusionOk="0">
                  <a:moveTo>
                    <a:pt x="1198" y="0"/>
                  </a:moveTo>
                  <a:cubicBezTo>
                    <a:pt x="1198" y="0"/>
                    <a:pt x="1199" y="1"/>
                    <a:pt x="1201" y="2"/>
                  </a:cubicBezTo>
                  <a:cubicBezTo>
                    <a:pt x="1334" y="68"/>
                    <a:pt x="1701" y="1970"/>
                    <a:pt x="1701" y="1970"/>
                  </a:cubicBezTo>
                  <a:cubicBezTo>
                    <a:pt x="2435" y="7740"/>
                    <a:pt x="1835" y="13578"/>
                    <a:pt x="0" y="19082"/>
                  </a:cubicBezTo>
                  <a:lnTo>
                    <a:pt x="1234" y="32592"/>
                  </a:lnTo>
                  <a:cubicBezTo>
                    <a:pt x="1501" y="34526"/>
                    <a:pt x="2735" y="34927"/>
                    <a:pt x="3870" y="35027"/>
                  </a:cubicBezTo>
                  <a:lnTo>
                    <a:pt x="6171" y="34827"/>
                  </a:lnTo>
                  <a:lnTo>
                    <a:pt x="5337" y="21984"/>
                  </a:lnTo>
                  <a:cubicBezTo>
                    <a:pt x="5337" y="21984"/>
                    <a:pt x="7205" y="7807"/>
                    <a:pt x="6772" y="4572"/>
                  </a:cubicBezTo>
                  <a:cubicBezTo>
                    <a:pt x="6505" y="2470"/>
                    <a:pt x="5804" y="1636"/>
                    <a:pt x="5304" y="1202"/>
                  </a:cubicBezTo>
                  <a:cubicBezTo>
                    <a:pt x="5070" y="1036"/>
                    <a:pt x="4804" y="902"/>
                    <a:pt x="4537" y="836"/>
                  </a:cubicBezTo>
                  <a:cubicBezTo>
                    <a:pt x="3690" y="673"/>
                    <a:pt x="1219" y="0"/>
                    <a:pt x="1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1712546" y="2298180"/>
              <a:ext cx="162659" cy="183702"/>
            </a:xfrm>
            <a:custGeom>
              <a:avLst/>
              <a:gdLst/>
              <a:ahLst/>
              <a:cxnLst/>
              <a:rect l="l" t="t" r="r" b="b"/>
              <a:pathLst>
                <a:path w="7807" h="8817" extrusionOk="0">
                  <a:moveTo>
                    <a:pt x="735" y="0"/>
                  </a:moveTo>
                  <a:lnTo>
                    <a:pt x="735" y="0"/>
                  </a:lnTo>
                  <a:cubicBezTo>
                    <a:pt x="835" y="1635"/>
                    <a:pt x="1402" y="5071"/>
                    <a:pt x="501" y="6705"/>
                  </a:cubicBezTo>
                  <a:cubicBezTo>
                    <a:pt x="1" y="7673"/>
                    <a:pt x="668" y="8006"/>
                    <a:pt x="1635" y="8507"/>
                  </a:cubicBezTo>
                  <a:cubicBezTo>
                    <a:pt x="1912" y="8622"/>
                    <a:pt x="4093" y="8816"/>
                    <a:pt x="5649" y="8816"/>
                  </a:cubicBezTo>
                  <a:cubicBezTo>
                    <a:pt x="6349" y="8816"/>
                    <a:pt x="6922" y="8777"/>
                    <a:pt x="7139" y="8673"/>
                  </a:cubicBezTo>
                  <a:cubicBezTo>
                    <a:pt x="7807" y="8373"/>
                    <a:pt x="7473" y="7372"/>
                    <a:pt x="6772" y="7039"/>
                  </a:cubicBezTo>
                  <a:cubicBezTo>
                    <a:pt x="5138" y="6338"/>
                    <a:pt x="5605" y="4304"/>
                    <a:pt x="5939" y="2802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1786223" y="2468454"/>
              <a:ext cx="40337" cy="28523"/>
            </a:xfrm>
            <a:custGeom>
              <a:avLst/>
              <a:gdLst/>
              <a:ahLst/>
              <a:cxnLst/>
              <a:rect l="l" t="t" r="r" b="b"/>
              <a:pathLst>
                <a:path w="1936" h="1369" extrusionOk="0">
                  <a:moveTo>
                    <a:pt x="968" y="1"/>
                  </a:moveTo>
                  <a:lnTo>
                    <a:pt x="1" y="568"/>
                  </a:lnTo>
                  <a:lnTo>
                    <a:pt x="368" y="1135"/>
                  </a:lnTo>
                  <a:cubicBezTo>
                    <a:pt x="401" y="1269"/>
                    <a:pt x="535" y="1369"/>
                    <a:pt x="668" y="1369"/>
                  </a:cubicBezTo>
                  <a:lnTo>
                    <a:pt x="1435" y="1302"/>
                  </a:lnTo>
                  <a:cubicBezTo>
                    <a:pt x="1602" y="1269"/>
                    <a:pt x="1702" y="1135"/>
                    <a:pt x="1735" y="1002"/>
                  </a:cubicBezTo>
                  <a:lnTo>
                    <a:pt x="1936" y="36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749385" y="2347520"/>
              <a:ext cx="86903" cy="53546"/>
            </a:xfrm>
            <a:custGeom>
              <a:avLst/>
              <a:gdLst/>
              <a:ahLst/>
              <a:cxnLst/>
              <a:rect l="l" t="t" r="r" b="b"/>
              <a:pathLst>
                <a:path w="4171" h="2570" extrusionOk="0">
                  <a:moveTo>
                    <a:pt x="1" y="1"/>
                  </a:moveTo>
                  <a:lnTo>
                    <a:pt x="1" y="1"/>
                  </a:lnTo>
                  <a:cubicBezTo>
                    <a:pt x="234" y="568"/>
                    <a:pt x="568" y="1102"/>
                    <a:pt x="1002" y="1569"/>
                  </a:cubicBezTo>
                  <a:cubicBezTo>
                    <a:pt x="1602" y="2269"/>
                    <a:pt x="2736" y="2569"/>
                    <a:pt x="3837" y="2569"/>
                  </a:cubicBezTo>
                  <a:cubicBezTo>
                    <a:pt x="3870" y="1835"/>
                    <a:pt x="3970" y="1102"/>
                    <a:pt x="4171" y="401"/>
                  </a:cubicBezTo>
                  <a:lnTo>
                    <a:pt x="3937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536022" y="2428136"/>
              <a:ext cx="304420" cy="740268"/>
            </a:xfrm>
            <a:custGeom>
              <a:avLst/>
              <a:gdLst/>
              <a:ahLst/>
              <a:cxnLst/>
              <a:rect l="l" t="t" r="r" b="b"/>
              <a:pathLst>
                <a:path w="14611" h="35530" extrusionOk="0">
                  <a:moveTo>
                    <a:pt x="7915" y="1"/>
                  </a:moveTo>
                  <a:cubicBezTo>
                    <a:pt x="7912" y="1"/>
                    <a:pt x="7909" y="1"/>
                    <a:pt x="7906" y="1"/>
                  </a:cubicBezTo>
                  <a:cubicBezTo>
                    <a:pt x="6605" y="101"/>
                    <a:pt x="1802" y="1769"/>
                    <a:pt x="1034" y="2803"/>
                  </a:cubicBezTo>
                  <a:cubicBezTo>
                    <a:pt x="0" y="4171"/>
                    <a:pt x="667" y="5772"/>
                    <a:pt x="901" y="7440"/>
                  </a:cubicBezTo>
                  <a:cubicBezTo>
                    <a:pt x="1668" y="12910"/>
                    <a:pt x="2269" y="14778"/>
                    <a:pt x="2569" y="20282"/>
                  </a:cubicBezTo>
                  <a:cubicBezTo>
                    <a:pt x="2569" y="20282"/>
                    <a:pt x="67" y="34459"/>
                    <a:pt x="434" y="34493"/>
                  </a:cubicBezTo>
                  <a:cubicBezTo>
                    <a:pt x="734" y="34526"/>
                    <a:pt x="5304" y="35260"/>
                    <a:pt x="8306" y="35460"/>
                  </a:cubicBezTo>
                  <a:cubicBezTo>
                    <a:pt x="8922" y="35504"/>
                    <a:pt x="9464" y="35529"/>
                    <a:pt x="9944" y="35529"/>
                  </a:cubicBezTo>
                  <a:cubicBezTo>
                    <a:pt x="12399" y="35529"/>
                    <a:pt x="13191" y="34853"/>
                    <a:pt x="13610" y="32424"/>
                  </a:cubicBezTo>
                  <a:cubicBezTo>
                    <a:pt x="13610" y="32424"/>
                    <a:pt x="14611" y="21917"/>
                    <a:pt x="14411" y="19582"/>
                  </a:cubicBezTo>
                  <a:cubicBezTo>
                    <a:pt x="14411" y="19582"/>
                    <a:pt x="11909" y="14712"/>
                    <a:pt x="11442" y="11343"/>
                  </a:cubicBezTo>
                  <a:cubicBezTo>
                    <a:pt x="10910" y="7557"/>
                    <a:pt x="8593" y="1"/>
                    <a:pt x="79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615949" y="2929268"/>
              <a:ext cx="133448" cy="37566"/>
            </a:xfrm>
            <a:custGeom>
              <a:avLst/>
              <a:gdLst/>
              <a:ahLst/>
              <a:cxnLst/>
              <a:rect l="l" t="t" r="r" b="b"/>
              <a:pathLst>
                <a:path w="6405" h="1803" extrusionOk="0">
                  <a:moveTo>
                    <a:pt x="0" y="1"/>
                  </a:moveTo>
                  <a:lnTo>
                    <a:pt x="0" y="268"/>
                  </a:lnTo>
                  <a:cubicBezTo>
                    <a:pt x="0" y="1135"/>
                    <a:pt x="667" y="1802"/>
                    <a:pt x="1535" y="1802"/>
                  </a:cubicBezTo>
                  <a:lnTo>
                    <a:pt x="4870" y="1802"/>
                  </a:lnTo>
                  <a:cubicBezTo>
                    <a:pt x="5704" y="1802"/>
                    <a:pt x="6405" y="1135"/>
                    <a:pt x="6405" y="268"/>
                  </a:cubicBezTo>
                  <a:lnTo>
                    <a:pt x="64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1887696" y="2929977"/>
              <a:ext cx="52150" cy="38274"/>
            </a:xfrm>
            <a:custGeom>
              <a:avLst/>
              <a:gdLst/>
              <a:ahLst/>
              <a:cxnLst/>
              <a:rect l="l" t="t" r="r" b="b"/>
              <a:pathLst>
                <a:path w="2503" h="1837" extrusionOk="0">
                  <a:moveTo>
                    <a:pt x="2469" y="0"/>
                  </a:moveTo>
                  <a:lnTo>
                    <a:pt x="1" y="100"/>
                  </a:lnTo>
                  <a:lnTo>
                    <a:pt x="1" y="367"/>
                  </a:lnTo>
                  <a:cubicBezTo>
                    <a:pt x="33" y="1212"/>
                    <a:pt x="732" y="1836"/>
                    <a:pt x="1539" y="1836"/>
                  </a:cubicBezTo>
                  <a:cubicBezTo>
                    <a:pt x="1560" y="1836"/>
                    <a:pt x="1581" y="1836"/>
                    <a:pt x="1602" y="1835"/>
                  </a:cubicBezTo>
                  <a:lnTo>
                    <a:pt x="2503" y="1835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1709087" y="2146180"/>
              <a:ext cx="187661" cy="240269"/>
            </a:xfrm>
            <a:custGeom>
              <a:avLst/>
              <a:gdLst/>
              <a:ahLst/>
              <a:cxnLst/>
              <a:rect l="l" t="t" r="r" b="b"/>
              <a:pathLst>
                <a:path w="9007" h="11532" extrusionOk="0">
                  <a:moveTo>
                    <a:pt x="4089" y="1"/>
                  </a:moveTo>
                  <a:cubicBezTo>
                    <a:pt x="2589" y="1"/>
                    <a:pt x="1169" y="834"/>
                    <a:pt x="501" y="2225"/>
                  </a:cubicBezTo>
                  <a:cubicBezTo>
                    <a:pt x="367" y="2459"/>
                    <a:pt x="267" y="2692"/>
                    <a:pt x="200" y="2959"/>
                  </a:cubicBezTo>
                  <a:cubicBezTo>
                    <a:pt x="34" y="3526"/>
                    <a:pt x="0" y="4126"/>
                    <a:pt x="100" y="4727"/>
                  </a:cubicBezTo>
                  <a:cubicBezTo>
                    <a:pt x="167" y="5094"/>
                    <a:pt x="234" y="5461"/>
                    <a:pt x="300" y="5794"/>
                  </a:cubicBezTo>
                  <a:cubicBezTo>
                    <a:pt x="667" y="8063"/>
                    <a:pt x="901" y="9497"/>
                    <a:pt x="2335" y="10665"/>
                  </a:cubicBezTo>
                  <a:cubicBezTo>
                    <a:pt x="3055" y="11265"/>
                    <a:pt x="3871" y="11532"/>
                    <a:pt x="4672" y="11532"/>
                  </a:cubicBezTo>
                  <a:cubicBezTo>
                    <a:pt x="6541" y="11532"/>
                    <a:pt x="8326" y="10075"/>
                    <a:pt x="8606" y="7996"/>
                  </a:cubicBezTo>
                  <a:cubicBezTo>
                    <a:pt x="9007" y="5327"/>
                    <a:pt x="8173" y="1024"/>
                    <a:pt x="5204" y="157"/>
                  </a:cubicBezTo>
                  <a:cubicBezTo>
                    <a:pt x="4834" y="51"/>
                    <a:pt x="4459" y="1"/>
                    <a:pt x="4089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1654163" y="2197916"/>
              <a:ext cx="108446" cy="107925"/>
            </a:xfrm>
            <a:custGeom>
              <a:avLst/>
              <a:gdLst/>
              <a:ahLst/>
              <a:cxnLst/>
              <a:rect l="l" t="t" r="r" b="b"/>
              <a:pathLst>
                <a:path w="5205" h="5180" extrusionOk="0">
                  <a:moveTo>
                    <a:pt x="3927" y="0"/>
                  </a:moveTo>
                  <a:cubicBezTo>
                    <a:pt x="3652" y="0"/>
                    <a:pt x="3378" y="60"/>
                    <a:pt x="3103" y="142"/>
                  </a:cubicBezTo>
                  <a:lnTo>
                    <a:pt x="2703" y="309"/>
                  </a:lnTo>
                  <a:cubicBezTo>
                    <a:pt x="2369" y="443"/>
                    <a:pt x="2069" y="609"/>
                    <a:pt x="1802" y="810"/>
                  </a:cubicBezTo>
                  <a:cubicBezTo>
                    <a:pt x="1" y="1944"/>
                    <a:pt x="2169" y="3612"/>
                    <a:pt x="2269" y="3978"/>
                  </a:cubicBezTo>
                  <a:cubicBezTo>
                    <a:pt x="2379" y="3945"/>
                    <a:pt x="2492" y="3928"/>
                    <a:pt x="2602" y="3928"/>
                  </a:cubicBezTo>
                  <a:cubicBezTo>
                    <a:pt x="2927" y="3928"/>
                    <a:pt x="3238" y="4072"/>
                    <a:pt x="3437" y="4345"/>
                  </a:cubicBezTo>
                  <a:cubicBezTo>
                    <a:pt x="3704" y="4579"/>
                    <a:pt x="3870" y="4879"/>
                    <a:pt x="4004" y="5179"/>
                  </a:cubicBezTo>
                  <a:cubicBezTo>
                    <a:pt x="4404" y="5113"/>
                    <a:pt x="4804" y="4979"/>
                    <a:pt x="5205" y="4846"/>
                  </a:cubicBezTo>
                  <a:cubicBezTo>
                    <a:pt x="4938" y="4379"/>
                    <a:pt x="4704" y="3912"/>
                    <a:pt x="4504" y="3411"/>
                  </a:cubicBezTo>
                  <a:cubicBezTo>
                    <a:pt x="4371" y="3178"/>
                    <a:pt x="4171" y="2511"/>
                    <a:pt x="4371" y="2377"/>
                  </a:cubicBezTo>
                  <a:cubicBezTo>
                    <a:pt x="4604" y="2244"/>
                    <a:pt x="4871" y="2144"/>
                    <a:pt x="5138" y="2077"/>
                  </a:cubicBezTo>
                  <a:cubicBezTo>
                    <a:pt x="4871" y="1377"/>
                    <a:pt x="4538" y="676"/>
                    <a:pt x="4104" y="9"/>
                  </a:cubicBezTo>
                  <a:cubicBezTo>
                    <a:pt x="4045" y="3"/>
                    <a:pt x="3986" y="0"/>
                    <a:pt x="39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676416" y="2264967"/>
              <a:ext cx="76589" cy="67005"/>
            </a:xfrm>
            <a:custGeom>
              <a:avLst/>
              <a:gdLst/>
              <a:ahLst/>
              <a:cxnLst/>
              <a:rect l="l" t="t" r="r" b="b"/>
              <a:pathLst>
                <a:path w="3676" h="3216" extrusionOk="0">
                  <a:moveTo>
                    <a:pt x="1538" y="1"/>
                  </a:moveTo>
                  <a:cubicBezTo>
                    <a:pt x="1459" y="1"/>
                    <a:pt x="1380" y="9"/>
                    <a:pt x="1301" y="27"/>
                  </a:cubicBezTo>
                  <a:cubicBezTo>
                    <a:pt x="401" y="227"/>
                    <a:pt x="0" y="1294"/>
                    <a:pt x="567" y="2028"/>
                  </a:cubicBezTo>
                  <a:cubicBezTo>
                    <a:pt x="1001" y="2628"/>
                    <a:pt x="1635" y="3029"/>
                    <a:pt x="2335" y="3196"/>
                  </a:cubicBezTo>
                  <a:cubicBezTo>
                    <a:pt x="2414" y="3209"/>
                    <a:pt x="2490" y="3216"/>
                    <a:pt x="2561" y="3216"/>
                  </a:cubicBezTo>
                  <a:cubicBezTo>
                    <a:pt x="3363" y="3216"/>
                    <a:pt x="3676" y="2394"/>
                    <a:pt x="3369" y="1628"/>
                  </a:cubicBezTo>
                  <a:cubicBezTo>
                    <a:pt x="3096" y="898"/>
                    <a:pt x="2350" y="1"/>
                    <a:pt x="1538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813331" y="2239797"/>
              <a:ext cx="13230" cy="18085"/>
            </a:xfrm>
            <a:custGeom>
              <a:avLst/>
              <a:gdLst/>
              <a:ahLst/>
              <a:cxnLst/>
              <a:rect l="l" t="t" r="r" b="b"/>
              <a:pathLst>
                <a:path w="635" h="868" extrusionOk="0">
                  <a:moveTo>
                    <a:pt x="301" y="0"/>
                  </a:moveTo>
                  <a:cubicBezTo>
                    <a:pt x="134" y="34"/>
                    <a:pt x="1" y="201"/>
                    <a:pt x="34" y="434"/>
                  </a:cubicBezTo>
                  <a:cubicBezTo>
                    <a:pt x="67" y="701"/>
                    <a:pt x="201" y="868"/>
                    <a:pt x="368" y="868"/>
                  </a:cubicBezTo>
                  <a:cubicBezTo>
                    <a:pt x="568" y="834"/>
                    <a:pt x="635" y="668"/>
                    <a:pt x="635" y="401"/>
                  </a:cubicBezTo>
                  <a:cubicBezTo>
                    <a:pt x="601" y="134"/>
                    <a:pt x="434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1869631" y="2235630"/>
              <a:ext cx="12543" cy="18772"/>
            </a:xfrm>
            <a:custGeom>
              <a:avLst/>
              <a:gdLst/>
              <a:ahLst/>
              <a:cxnLst/>
              <a:rect l="l" t="t" r="r" b="b"/>
              <a:pathLst>
                <a:path w="602" h="901" extrusionOk="0">
                  <a:moveTo>
                    <a:pt x="268" y="0"/>
                  </a:moveTo>
                  <a:cubicBezTo>
                    <a:pt x="101" y="34"/>
                    <a:pt x="1" y="267"/>
                    <a:pt x="34" y="501"/>
                  </a:cubicBezTo>
                  <a:cubicBezTo>
                    <a:pt x="67" y="734"/>
                    <a:pt x="201" y="901"/>
                    <a:pt x="368" y="901"/>
                  </a:cubicBezTo>
                  <a:cubicBezTo>
                    <a:pt x="501" y="868"/>
                    <a:pt x="601" y="667"/>
                    <a:pt x="601" y="434"/>
                  </a:cubicBezTo>
                  <a:cubicBezTo>
                    <a:pt x="568" y="167"/>
                    <a:pt x="434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1851566" y="2251611"/>
              <a:ext cx="31982" cy="45983"/>
            </a:xfrm>
            <a:custGeom>
              <a:avLst/>
              <a:gdLst/>
              <a:ahLst/>
              <a:cxnLst/>
              <a:rect l="l" t="t" r="r" b="b"/>
              <a:pathLst>
                <a:path w="1535" h="2207" extrusionOk="0">
                  <a:moveTo>
                    <a:pt x="0" y="0"/>
                  </a:moveTo>
                  <a:lnTo>
                    <a:pt x="467" y="2202"/>
                  </a:lnTo>
                  <a:cubicBezTo>
                    <a:pt x="501" y="2205"/>
                    <a:pt x="535" y="2206"/>
                    <a:pt x="569" y="2206"/>
                  </a:cubicBezTo>
                  <a:cubicBezTo>
                    <a:pt x="934" y="2206"/>
                    <a:pt x="1291" y="2043"/>
                    <a:pt x="1535" y="1768"/>
                  </a:cubicBezTo>
                  <a:cubicBezTo>
                    <a:pt x="934" y="1235"/>
                    <a:pt x="434" y="668"/>
                    <a:pt x="0" y="0"/>
                  </a:cubicBezTo>
                  <a:close/>
                </a:path>
              </a:pathLst>
            </a:custGeom>
            <a:solidFill>
              <a:srgbClr val="F9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1800121" y="2213898"/>
              <a:ext cx="27127" cy="18272"/>
            </a:xfrm>
            <a:custGeom>
              <a:avLst/>
              <a:gdLst/>
              <a:ahLst/>
              <a:cxnLst/>
              <a:rect l="l" t="t" r="r" b="b"/>
              <a:pathLst>
                <a:path w="1302" h="877" extrusionOk="0">
                  <a:moveTo>
                    <a:pt x="1172" y="0"/>
                  </a:moveTo>
                  <a:cubicBezTo>
                    <a:pt x="1160" y="0"/>
                    <a:pt x="1147" y="3"/>
                    <a:pt x="1135" y="9"/>
                  </a:cubicBezTo>
                  <a:cubicBezTo>
                    <a:pt x="668" y="43"/>
                    <a:pt x="268" y="276"/>
                    <a:pt x="34" y="676"/>
                  </a:cubicBezTo>
                  <a:cubicBezTo>
                    <a:pt x="1" y="743"/>
                    <a:pt x="34" y="843"/>
                    <a:pt x="101" y="876"/>
                  </a:cubicBezTo>
                  <a:lnTo>
                    <a:pt x="168" y="876"/>
                  </a:lnTo>
                  <a:cubicBezTo>
                    <a:pt x="201" y="876"/>
                    <a:pt x="268" y="876"/>
                    <a:pt x="301" y="843"/>
                  </a:cubicBezTo>
                  <a:cubicBezTo>
                    <a:pt x="468" y="510"/>
                    <a:pt x="768" y="309"/>
                    <a:pt x="1135" y="276"/>
                  </a:cubicBezTo>
                  <a:lnTo>
                    <a:pt x="1168" y="276"/>
                  </a:lnTo>
                  <a:cubicBezTo>
                    <a:pt x="1235" y="243"/>
                    <a:pt x="1302" y="176"/>
                    <a:pt x="1302" y="109"/>
                  </a:cubicBezTo>
                  <a:cubicBezTo>
                    <a:pt x="1275" y="55"/>
                    <a:pt x="1225" y="0"/>
                    <a:pt x="11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1859900" y="2210605"/>
              <a:ext cx="27815" cy="16001"/>
            </a:xfrm>
            <a:custGeom>
              <a:avLst/>
              <a:gdLst/>
              <a:ahLst/>
              <a:cxnLst/>
              <a:rect l="l" t="t" r="r" b="b"/>
              <a:pathLst>
                <a:path w="1335" h="768" extrusionOk="0">
                  <a:moveTo>
                    <a:pt x="134" y="0"/>
                  </a:moveTo>
                  <a:cubicBezTo>
                    <a:pt x="67" y="0"/>
                    <a:pt x="1" y="67"/>
                    <a:pt x="1" y="167"/>
                  </a:cubicBezTo>
                  <a:cubicBezTo>
                    <a:pt x="34" y="234"/>
                    <a:pt x="101" y="267"/>
                    <a:pt x="167" y="267"/>
                  </a:cubicBezTo>
                  <a:cubicBezTo>
                    <a:pt x="534" y="267"/>
                    <a:pt x="868" y="434"/>
                    <a:pt x="1068" y="734"/>
                  </a:cubicBezTo>
                  <a:cubicBezTo>
                    <a:pt x="1101" y="768"/>
                    <a:pt x="1135" y="768"/>
                    <a:pt x="1202" y="768"/>
                  </a:cubicBezTo>
                  <a:cubicBezTo>
                    <a:pt x="1202" y="768"/>
                    <a:pt x="1235" y="768"/>
                    <a:pt x="1268" y="734"/>
                  </a:cubicBezTo>
                  <a:cubicBezTo>
                    <a:pt x="1335" y="701"/>
                    <a:pt x="1335" y="601"/>
                    <a:pt x="1302" y="567"/>
                  </a:cubicBezTo>
                  <a:cubicBezTo>
                    <a:pt x="1001" y="201"/>
                    <a:pt x="568" y="0"/>
                    <a:pt x="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1678500" y="2421718"/>
              <a:ext cx="110530" cy="366467"/>
            </a:xfrm>
            <a:custGeom>
              <a:avLst/>
              <a:gdLst/>
              <a:ahLst/>
              <a:cxnLst/>
              <a:rect l="l" t="t" r="r" b="b"/>
              <a:pathLst>
                <a:path w="5305" h="17589" extrusionOk="0">
                  <a:moveTo>
                    <a:pt x="1212" y="1"/>
                  </a:moveTo>
                  <a:cubicBezTo>
                    <a:pt x="1012" y="1"/>
                    <a:pt x="800" y="65"/>
                    <a:pt x="634" y="176"/>
                  </a:cubicBezTo>
                  <a:cubicBezTo>
                    <a:pt x="701" y="2010"/>
                    <a:pt x="467" y="3845"/>
                    <a:pt x="0" y="5613"/>
                  </a:cubicBezTo>
                  <a:lnTo>
                    <a:pt x="1868" y="7147"/>
                  </a:lnTo>
                  <a:cubicBezTo>
                    <a:pt x="1368" y="7514"/>
                    <a:pt x="768" y="7948"/>
                    <a:pt x="301" y="8348"/>
                  </a:cubicBezTo>
                  <a:cubicBezTo>
                    <a:pt x="768" y="9149"/>
                    <a:pt x="1301" y="9916"/>
                    <a:pt x="1868" y="10683"/>
                  </a:cubicBezTo>
                  <a:cubicBezTo>
                    <a:pt x="2269" y="11250"/>
                    <a:pt x="2702" y="11784"/>
                    <a:pt x="3103" y="12351"/>
                  </a:cubicBezTo>
                  <a:cubicBezTo>
                    <a:pt x="4203" y="13919"/>
                    <a:pt x="4804" y="15754"/>
                    <a:pt x="5304" y="17588"/>
                  </a:cubicBezTo>
                  <a:cubicBezTo>
                    <a:pt x="5004" y="13185"/>
                    <a:pt x="4337" y="8815"/>
                    <a:pt x="3269" y="4512"/>
                  </a:cubicBezTo>
                  <a:cubicBezTo>
                    <a:pt x="2903" y="2911"/>
                    <a:pt x="2235" y="1410"/>
                    <a:pt x="1335" y="9"/>
                  </a:cubicBezTo>
                  <a:cubicBezTo>
                    <a:pt x="1295" y="3"/>
                    <a:pt x="1254" y="1"/>
                    <a:pt x="1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1850170" y="2437616"/>
              <a:ext cx="92466" cy="369321"/>
            </a:xfrm>
            <a:custGeom>
              <a:avLst/>
              <a:gdLst/>
              <a:ahLst/>
              <a:cxnLst/>
              <a:rect l="l" t="t" r="r" b="b"/>
              <a:pathLst>
                <a:path w="4438" h="17726" extrusionOk="0">
                  <a:moveTo>
                    <a:pt x="692" y="0"/>
                  </a:moveTo>
                  <a:cubicBezTo>
                    <a:pt x="558" y="0"/>
                    <a:pt x="429" y="25"/>
                    <a:pt x="301" y="80"/>
                  </a:cubicBezTo>
                  <a:cubicBezTo>
                    <a:pt x="1" y="1081"/>
                    <a:pt x="468" y="3916"/>
                    <a:pt x="501" y="4516"/>
                  </a:cubicBezTo>
                  <a:cubicBezTo>
                    <a:pt x="701" y="8953"/>
                    <a:pt x="835" y="13389"/>
                    <a:pt x="1802" y="17726"/>
                  </a:cubicBezTo>
                  <a:cubicBezTo>
                    <a:pt x="1769" y="15791"/>
                    <a:pt x="1802" y="13856"/>
                    <a:pt x="2402" y="12055"/>
                  </a:cubicBezTo>
                  <a:cubicBezTo>
                    <a:pt x="2603" y="11388"/>
                    <a:pt x="2903" y="10754"/>
                    <a:pt x="3136" y="10120"/>
                  </a:cubicBezTo>
                  <a:cubicBezTo>
                    <a:pt x="3403" y="9287"/>
                    <a:pt x="4270" y="8252"/>
                    <a:pt x="4437" y="7352"/>
                  </a:cubicBezTo>
                  <a:cubicBezTo>
                    <a:pt x="3870" y="7118"/>
                    <a:pt x="3203" y="6851"/>
                    <a:pt x="2603" y="6651"/>
                  </a:cubicBezTo>
                  <a:lnTo>
                    <a:pt x="3937" y="4650"/>
                  </a:lnTo>
                  <a:cubicBezTo>
                    <a:pt x="2969" y="3082"/>
                    <a:pt x="1502" y="1815"/>
                    <a:pt x="1035" y="47"/>
                  </a:cubicBezTo>
                  <a:cubicBezTo>
                    <a:pt x="915" y="17"/>
                    <a:pt x="802" y="0"/>
                    <a:pt x="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1541356" y="2538901"/>
              <a:ext cx="247666" cy="263875"/>
            </a:xfrm>
            <a:custGeom>
              <a:avLst/>
              <a:gdLst/>
              <a:ahLst/>
              <a:cxnLst/>
              <a:rect l="l" t="t" r="r" b="b"/>
              <a:pathLst>
                <a:path w="11887" h="12665" extrusionOk="0">
                  <a:moveTo>
                    <a:pt x="3221" y="0"/>
                  </a:moveTo>
                  <a:cubicBezTo>
                    <a:pt x="1579" y="0"/>
                    <a:pt x="1" y="523"/>
                    <a:pt x="311" y="523"/>
                  </a:cubicBezTo>
                  <a:cubicBezTo>
                    <a:pt x="311" y="523"/>
                    <a:pt x="1612" y="3391"/>
                    <a:pt x="4681" y="7661"/>
                  </a:cubicBezTo>
                  <a:cubicBezTo>
                    <a:pt x="7817" y="11964"/>
                    <a:pt x="9585" y="11964"/>
                    <a:pt x="9585" y="11964"/>
                  </a:cubicBezTo>
                  <a:lnTo>
                    <a:pt x="11886" y="12665"/>
                  </a:lnTo>
                  <a:cubicBezTo>
                    <a:pt x="11886" y="12665"/>
                    <a:pt x="11319" y="1790"/>
                    <a:pt x="4614" y="156"/>
                  </a:cubicBezTo>
                  <a:cubicBezTo>
                    <a:pt x="4174" y="44"/>
                    <a:pt x="3695" y="0"/>
                    <a:pt x="32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2021152" y="2697132"/>
              <a:ext cx="72297" cy="43108"/>
            </a:xfrm>
            <a:custGeom>
              <a:avLst/>
              <a:gdLst/>
              <a:ahLst/>
              <a:cxnLst/>
              <a:rect l="l" t="t" r="r" b="b"/>
              <a:pathLst>
                <a:path w="3470" h="2069" extrusionOk="0">
                  <a:moveTo>
                    <a:pt x="3470" y="0"/>
                  </a:moveTo>
                  <a:lnTo>
                    <a:pt x="1" y="167"/>
                  </a:lnTo>
                  <a:lnTo>
                    <a:pt x="1" y="2069"/>
                  </a:lnTo>
                  <a:lnTo>
                    <a:pt x="3470" y="1568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2071200" y="2697132"/>
              <a:ext cx="116780" cy="91591"/>
            </a:xfrm>
            <a:custGeom>
              <a:avLst/>
              <a:gdLst/>
              <a:ahLst/>
              <a:cxnLst/>
              <a:rect l="l" t="t" r="r" b="b"/>
              <a:pathLst>
                <a:path w="5605" h="4396" extrusionOk="0">
                  <a:moveTo>
                    <a:pt x="1068" y="0"/>
                  </a:moveTo>
                  <a:lnTo>
                    <a:pt x="67" y="1268"/>
                  </a:lnTo>
                  <a:cubicBezTo>
                    <a:pt x="0" y="2936"/>
                    <a:pt x="2035" y="3303"/>
                    <a:pt x="2035" y="3303"/>
                  </a:cubicBezTo>
                  <a:lnTo>
                    <a:pt x="3102" y="4170"/>
                  </a:lnTo>
                  <a:cubicBezTo>
                    <a:pt x="3269" y="4320"/>
                    <a:pt x="3486" y="4395"/>
                    <a:pt x="3703" y="4395"/>
                  </a:cubicBezTo>
                  <a:cubicBezTo>
                    <a:pt x="3920" y="4395"/>
                    <a:pt x="4137" y="4320"/>
                    <a:pt x="4303" y="4170"/>
                  </a:cubicBezTo>
                  <a:lnTo>
                    <a:pt x="5171" y="3436"/>
                  </a:lnTo>
                  <a:lnTo>
                    <a:pt x="5204" y="3403"/>
                  </a:lnTo>
                  <a:cubicBezTo>
                    <a:pt x="5571" y="3069"/>
                    <a:pt x="5604" y="2469"/>
                    <a:pt x="5271" y="2102"/>
                  </a:cubicBezTo>
                  <a:lnTo>
                    <a:pt x="4537" y="1301"/>
                  </a:lnTo>
                  <a:cubicBezTo>
                    <a:pt x="4270" y="968"/>
                    <a:pt x="3903" y="734"/>
                    <a:pt x="3503" y="568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1540189" y="2467537"/>
              <a:ext cx="531688" cy="301087"/>
            </a:xfrm>
            <a:custGeom>
              <a:avLst/>
              <a:gdLst/>
              <a:ahLst/>
              <a:cxnLst/>
              <a:rect l="l" t="t" r="r" b="b"/>
              <a:pathLst>
                <a:path w="25519" h="14451" extrusionOk="0">
                  <a:moveTo>
                    <a:pt x="3692" y="1"/>
                  </a:moveTo>
                  <a:cubicBezTo>
                    <a:pt x="2500" y="1"/>
                    <a:pt x="1292" y="503"/>
                    <a:pt x="701" y="1646"/>
                  </a:cubicBezTo>
                  <a:cubicBezTo>
                    <a:pt x="0" y="3047"/>
                    <a:pt x="334" y="4648"/>
                    <a:pt x="1168" y="5949"/>
                  </a:cubicBezTo>
                  <a:cubicBezTo>
                    <a:pt x="3103" y="8885"/>
                    <a:pt x="9474" y="12787"/>
                    <a:pt x="10775" y="13655"/>
                  </a:cubicBezTo>
                  <a:cubicBezTo>
                    <a:pt x="11634" y="14244"/>
                    <a:pt x="13286" y="14451"/>
                    <a:pt x="15179" y="14451"/>
                  </a:cubicBezTo>
                  <a:cubicBezTo>
                    <a:pt x="19606" y="14451"/>
                    <a:pt x="25352" y="13321"/>
                    <a:pt x="25352" y="13321"/>
                  </a:cubicBezTo>
                  <a:lnTo>
                    <a:pt x="25519" y="10452"/>
                  </a:lnTo>
                  <a:lnTo>
                    <a:pt x="13010" y="9819"/>
                  </a:lnTo>
                  <a:cubicBezTo>
                    <a:pt x="13010" y="9819"/>
                    <a:pt x="8807" y="2814"/>
                    <a:pt x="5938" y="679"/>
                  </a:cubicBezTo>
                  <a:cubicBezTo>
                    <a:pt x="5337" y="242"/>
                    <a:pt x="4519" y="1"/>
                    <a:pt x="3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1690314" y="2101674"/>
              <a:ext cx="196016" cy="121447"/>
            </a:xfrm>
            <a:custGeom>
              <a:avLst/>
              <a:gdLst/>
              <a:ahLst/>
              <a:cxnLst/>
              <a:rect l="l" t="t" r="r" b="b"/>
              <a:pathLst>
                <a:path w="9408" h="5829" extrusionOk="0">
                  <a:moveTo>
                    <a:pt x="6888" y="0"/>
                  </a:moveTo>
                  <a:cubicBezTo>
                    <a:pt x="6578" y="0"/>
                    <a:pt x="6274" y="112"/>
                    <a:pt x="6038" y="325"/>
                  </a:cubicBezTo>
                  <a:cubicBezTo>
                    <a:pt x="5705" y="592"/>
                    <a:pt x="5438" y="925"/>
                    <a:pt x="5204" y="1292"/>
                  </a:cubicBezTo>
                  <a:cubicBezTo>
                    <a:pt x="4874" y="1775"/>
                    <a:pt x="4080" y="1987"/>
                    <a:pt x="3381" y="1987"/>
                  </a:cubicBezTo>
                  <a:cubicBezTo>
                    <a:pt x="3162" y="1987"/>
                    <a:pt x="2952" y="1966"/>
                    <a:pt x="2769" y="1926"/>
                  </a:cubicBezTo>
                  <a:cubicBezTo>
                    <a:pt x="2700" y="1915"/>
                    <a:pt x="2632" y="1909"/>
                    <a:pt x="2564" y="1909"/>
                  </a:cubicBezTo>
                  <a:cubicBezTo>
                    <a:pt x="2235" y="1909"/>
                    <a:pt x="1923" y="2039"/>
                    <a:pt x="1702" y="2260"/>
                  </a:cubicBezTo>
                  <a:cubicBezTo>
                    <a:pt x="868" y="2893"/>
                    <a:pt x="267" y="3794"/>
                    <a:pt x="67" y="4795"/>
                  </a:cubicBezTo>
                  <a:cubicBezTo>
                    <a:pt x="1" y="4995"/>
                    <a:pt x="1" y="5228"/>
                    <a:pt x="67" y="5429"/>
                  </a:cubicBezTo>
                  <a:cubicBezTo>
                    <a:pt x="101" y="5629"/>
                    <a:pt x="267" y="5795"/>
                    <a:pt x="501" y="5829"/>
                  </a:cubicBezTo>
                  <a:cubicBezTo>
                    <a:pt x="801" y="5529"/>
                    <a:pt x="1135" y="5295"/>
                    <a:pt x="1568" y="5195"/>
                  </a:cubicBezTo>
                  <a:cubicBezTo>
                    <a:pt x="2369" y="4928"/>
                    <a:pt x="3203" y="4728"/>
                    <a:pt x="4070" y="4595"/>
                  </a:cubicBezTo>
                  <a:cubicBezTo>
                    <a:pt x="5605" y="4361"/>
                    <a:pt x="7139" y="4028"/>
                    <a:pt x="8607" y="3561"/>
                  </a:cubicBezTo>
                  <a:cubicBezTo>
                    <a:pt x="8907" y="3460"/>
                    <a:pt x="9240" y="3327"/>
                    <a:pt x="9341" y="3060"/>
                  </a:cubicBezTo>
                  <a:cubicBezTo>
                    <a:pt x="9407" y="2760"/>
                    <a:pt x="8773" y="2260"/>
                    <a:pt x="8874" y="2160"/>
                  </a:cubicBezTo>
                  <a:cubicBezTo>
                    <a:pt x="9040" y="2026"/>
                    <a:pt x="9274" y="1859"/>
                    <a:pt x="9274" y="1659"/>
                  </a:cubicBezTo>
                  <a:cubicBezTo>
                    <a:pt x="9274" y="1559"/>
                    <a:pt x="9240" y="1459"/>
                    <a:pt x="9207" y="1392"/>
                  </a:cubicBezTo>
                  <a:cubicBezTo>
                    <a:pt x="9074" y="1092"/>
                    <a:pt x="8840" y="859"/>
                    <a:pt x="8540" y="725"/>
                  </a:cubicBezTo>
                  <a:cubicBezTo>
                    <a:pt x="8474" y="705"/>
                    <a:pt x="8408" y="696"/>
                    <a:pt x="8344" y="696"/>
                  </a:cubicBezTo>
                  <a:cubicBezTo>
                    <a:pt x="8084" y="696"/>
                    <a:pt x="7853" y="851"/>
                    <a:pt x="7773" y="1092"/>
                  </a:cubicBezTo>
                  <a:cubicBezTo>
                    <a:pt x="7706" y="825"/>
                    <a:pt x="7673" y="558"/>
                    <a:pt x="7573" y="292"/>
                  </a:cubicBezTo>
                  <a:cubicBezTo>
                    <a:pt x="7506" y="191"/>
                    <a:pt x="7406" y="91"/>
                    <a:pt x="7272" y="58"/>
                  </a:cubicBezTo>
                  <a:cubicBezTo>
                    <a:pt x="7146" y="19"/>
                    <a:pt x="7016" y="0"/>
                    <a:pt x="6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1828625" y="2304598"/>
              <a:ext cx="35461" cy="14710"/>
            </a:xfrm>
            <a:custGeom>
              <a:avLst/>
              <a:gdLst/>
              <a:ahLst/>
              <a:cxnLst/>
              <a:rect l="l" t="t" r="r" b="b"/>
              <a:pathLst>
                <a:path w="1702" h="706" extrusionOk="0">
                  <a:moveTo>
                    <a:pt x="67" y="1"/>
                  </a:moveTo>
                  <a:cubicBezTo>
                    <a:pt x="51" y="1"/>
                    <a:pt x="34" y="9"/>
                    <a:pt x="34" y="26"/>
                  </a:cubicBezTo>
                  <a:cubicBezTo>
                    <a:pt x="1" y="59"/>
                    <a:pt x="1" y="93"/>
                    <a:pt x="34" y="126"/>
                  </a:cubicBezTo>
                  <a:cubicBezTo>
                    <a:pt x="384" y="505"/>
                    <a:pt x="887" y="706"/>
                    <a:pt x="1409" y="706"/>
                  </a:cubicBezTo>
                  <a:cubicBezTo>
                    <a:pt x="1484" y="706"/>
                    <a:pt x="1559" y="702"/>
                    <a:pt x="1635" y="693"/>
                  </a:cubicBezTo>
                  <a:cubicBezTo>
                    <a:pt x="1668" y="693"/>
                    <a:pt x="1702" y="660"/>
                    <a:pt x="1702" y="626"/>
                  </a:cubicBezTo>
                  <a:cubicBezTo>
                    <a:pt x="1668" y="593"/>
                    <a:pt x="1668" y="560"/>
                    <a:pt x="1602" y="560"/>
                  </a:cubicBezTo>
                  <a:cubicBezTo>
                    <a:pt x="1534" y="568"/>
                    <a:pt x="1466" y="572"/>
                    <a:pt x="1397" y="572"/>
                  </a:cubicBezTo>
                  <a:cubicBezTo>
                    <a:pt x="927" y="572"/>
                    <a:pt x="450" y="375"/>
                    <a:pt x="101" y="26"/>
                  </a:cubicBezTo>
                  <a:cubicBezTo>
                    <a:pt x="101" y="9"/>
                    <a:pt x="84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1704212" y="2417718"/>
              <a:ext cx="106363" cy="91778"/>
            </a:xfrm>
            <a:custGeom>
              <a:avLst/>
              <a:gdLst/>
              <a:ahLst/>
              <a:cxnLst/>
              <a:rect l="l" t="t" r="r" b="b"/>
              <a:pathLst>
                <a:path w="5105" h="4405" extrusionOk="0">
                  <a:moveTo>
                    <a:pt x="1168" y="1"/>
                  </a:moveTo>
                  <a:lnTo>
                    <a:pt x="101" y="334"/>
                  </a:lnTo>
                  <a:cubicBezTo>
                    <a:pt x="101" y="334"/>
                    <a:pt x="1" y="3003"/>
                    <a:pt x="3537" y="4404"/>
                  </a:cubicBezTo>
                  <a:cubicBezTo>
                    <a:pt x="3870" y="3704"/>
                    <a:pt x="4404" y="3103"/>
                    <a:pt x="5104" y="2703"/>
                  </a:cubicBezTo>
                  <a:cubicBezTo>
                    <a:pt x="3603" y="2102"/>
                    <a:pt x="2236" y="1202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1802225" y="2423281"/>
              <a:ext cx="93841" cy="81340"/>
            </a:xfrm>
            <a:custGeom>
              <a:avLst/>
              <a:gdLst/>
              <a:ahLst/>
              <a:cxnLst/>
              <a:rect l="l" t="t" r="r" b="b"/>
              <a:pathLst>
                <a:path w="4504" h="3904" extrusionOk="0">
                  <a:moveTo>
                    <a:pt x="1501" y="1"/>
                  </a:moveTo>
                  <a:cubicBezTo>
                    <a:pt x="1501" y="1"/>
                    <a:pt x="1001" y="2002"/>
                    <a:pt x="0" y="2236"/>
                  </a:cubicBezTo>
                  <a:cubicBezTo>
                    <a:pt x="1701" y="3003"/>
                    <a:pt x="1968" y="3904"/>
                    <a:pt x="1968" y="3904"/>
                  </a:cubicBezTo>
                  <a:cubicBezTo>
                    <a:pt x="4503" y="3203"/>
                    <a:pt x="2468" y="268"/>
                    <a:pt x="2468" y="268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1793370" y="2838193"/>
              <a:ext cx="18606" cy="16189"/>
            </a:xfrm>
            <a:custGeom>
              <a:avLst/>
              <a:gdLst/>
              <a:ahLst/>
              <a:cxnLst/>
              <a:rect l="l" t="t" r="r" b="b"/>
              <a:pathLst>
                <a:path w="893" h="777" extrusionOk="0">
                  <a:moveTo>
                    <a:pt x="486" y="0"/>
                  </a:moveTo>
                  <a:cubicBezTo>
                    <a:pt x="176" y="0"/>
                    <a:pt x="1" y="379"/>
                    <a:pt x="225" y="636"/>
                  </a:cubicBezTo>
                  <a:cubicBezTo>
                    <a:pt x="297" y="732"/>
                    <a:pt x="399" y="776"/>
                    <a:pt x="503" y="776"/>
                  </a:cubicBezTo>
                  <a:cubicBezTo>
                    <a:pt x="686" y="776"/>
                    <a:pt x="871" y="637"/>
                    <a:pt x="892" y="402"/>
                  </a:cubicBezTo>
                  <a:cubicBezTo>
                    <a:pt x="892" y="202"/>
                    <a:pt x="725" y="2"/>
                    <a:pt x="525" y="2"/>
                  </a:cubicBezTo>
                  <a:cubicBezTo>
                    <a:pt x="512" y="1"/>
                    <a:pt x="499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839;p43">
            <a:extLst>
              <a:ext uri="{FF2B5EF4-FFF2-40B4-BE49-F238E27FC236}">
                <a16:creationId xmlns:a16="http://schemas.microsoft.com/office/drawing/2014/main" id="{E40879AD-362A-D6A8-A352-578F0493D333}"/>
              </a:ext>
            </a:extLst>
          </p:cNvPr>
          <p:cNvSpPr/>
          <p:nvPr/>
        </p:nvSpPr>
        <p:spPr>
          <a:xfrm>
            <a:off x="4552364" y="1297738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41;p43">
            <a:extLst>
              <a:ext uri="{FF2B5EF4-FFF2-40B4-BE49-F238E27FC236}">
                <a16:creationId xmlns:a16="http://schemas.microsoft.com/office/drawing/2014/main" id="{6EE3083D-1C9D-CD3A-5652-8C82A6295A02}"/>
              </a:ext>
            </a:extLst>
          </p:cNvPr>
          <p:cNvSpPr txBox="1">
            <a:spLocks/>
          </p:cNvSpPr>
          <p:nvPr/>
        </p:nvSpPr>
        <p:spPr>
          <a:xfrm>
            <a:off x="4587134" y="1391989"/>
            <a:ext cx="1235306" cy="7405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5400" dirty="0">
                <a:solidFill>
                  <a:schemeClr val="bg1"/>
                </a:solidFill>
                <a:latin typeface="Montserrat Medium" panose="00000600000000000000" pitchFamily="2" charset="0"/>
              </a:rPr>
              <a:t>01</a:t>
            </a: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62"/>
          <p:cNvSpPr/>
          <p:nvPr/>
        </p:nvSpPr>
        <p:spPr>
          <a:xfrm>
            <a:off x="1174056" y="1619978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4" name="Google Shape;1624;p62"/>
          <p:cNvSpPr/>
          <p:nvPr/>
        </p:nvSpPr>
        <p:spPr>
          <a:xfrm>
            <a:off x="3724093" y="1593471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5" name="Google Shape;1625;p62"/>
          <p:cNvSpPr/>
          <p:nvPr/>
        </p:nvSpPr>
        <p:spPr>
          <a:xfrm>
            <a:off x="4950639" y="2551934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6" name="Google Shape;1626;p62"/>
          <p:cNvSpPr/>
          <p:nvPr/>
        </p:nvSpPr>
        <p:spPr>
          <a:xfrm>
            <a:off x="2474588" y="2588562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62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Group Members</a:t>
            </a:r>
            <a:endParaRPr sz="3600" dirty="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31" name="Google Shape;1631;p62"/>
          <p:cNvSpPr txBox="1"/>
          <p:nvPr/>
        </p:nvSpPr>
        <p:spPr>
          <a:xfrm>
            <a:off x="650114" y="2598898"/>
            <a:ext cx="17562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B.N.S.Peris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3" name="Google Shape;1633;p62"/>
          <p:cNvSpPr txBox="1"/>
          <p:nvPr/>
        </p:nvSpPr>
        <p:spPr>
          <a:xfrm>
            <a:off x="700271" y="2317963"/>
            <a:ext cx="1810005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AS2020980</a:t>
            </a:r>
            <a:endParaRPr sz="18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9" name="Google Shape;1659;p62"/>
          <p:cNvSpPr/>
          <p:nvPr/>
        </p:nvSpPr>
        <p:spPr>
          <a:xfrm>
            <a:off x="6107081" y="160374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5" name="Google Shape;1665;p62"/>
          <p:cNvCxnSpPr>
            <a:cxnSpLocks/>
          </p:cNvCxnSpPr>
          <p:nvPr/>
        </p:nvCxnSpPr>
        <p:spPr>
          <a:xfrm>
            <a:off x="1922118" y="1955131"/>
            <a:ext cx="887406" cy="64408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7" name="Google Shape;1667;p62"/>
          <p:cNvCxnSpPr>
            <a:stCxn id="1624" idx="3"/>
            <a:endCxn id="1625" idx="0"/>
          </p:cNvCxnSpPr>
          <p:nvPr/>
        </p:nvCxnSpPr>
        <p:spPr>
          <a:xfrm>
            <a:off x="4444993" y="1935321"/>
            <a:ext cx="866096" cy="616613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8" name="Google Shape;1668;p62"/>
          <p:cNvCxnSpPr>
            <a:cxnSpLocks/>
            <a:stCxn id="1625" idx="0"/>
            <a:endCxn id="1659" idx="1"/>
          </p:cNvCxnSpPr>
          <p:nvPr/>
        </p:nvCxnSpPr>
        <p:spPr>
          <a:xfrm rot="5400000" flipH="1" flipV="1">
            <a:off x="5405915" y="1850768"/>
            <a:ext cx="606341" cy="795992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8346;p89">
            <a:extLst>
              <a:ext uri="{FF2B5EF4-FFF2-40B4-BE49-F238E27FC236}">
                <a16:creationId xmlns:a16="http://schemas.microsoft.com/office/drawing/2014/main" id="{DA930EBB-C73E-CCDD-DB62-5CC458985F0A}"/>
              </a:ext>
            </a:extLst>
          </p:cNvPr>
          <p:cNvGrpSpPr/>
          <p:nvPr/>
        </p:nvGrpSpPr>
        <p:grpSpPr>
          <a:xfrm>
            <a:off x="1265451" y="1701187"/>
            <a:ext cx="539816" cy="606437"/>
            <a:chOff x="-64406125" y="3362225"/>
            <a:chExt cx="318225" cy="314801"/>
          </a:xfrm>
          <a:solidFill>
            <a:schemeClr val="bg2"/>
          </a:solidFill>
        </p:grpSpPr>
        <p:sp>
          <p:nvSpPr>
            <p:cNvPr id="19" name="Google Shape;8347;p89">
              <a:extLst>
                <a:ext uri="{FF2B5EF4-FFF2-40B4-BE49-F238E27FC236}">
                  <a16:creationId xmlns:a16="http://schemas.microsoft.com/office/drawing/2014/main" id="{297289D0-90A6-7299-87C5-52288EB42119}"/>
                </a:ext>
              </a:extLst>
            </p:cNvPr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8348;p89">
              <a:extLst>
                <a:ext uri="{FF2B5EF4-FFF2-40B4-BE49-F238E27FC236}">
                  <a16:creationId xmlns:a16="http://schemas.microsoft.com/office/drawing/2014/main" id="{3274E77B-A86D-48A2-50AB-6766A73E0273}"/>
                </a:ext>
              </a:extLst>
            </p:cNvPr>
            <p:cNvSpPr/>
            <p:nvPr/>
          </p:nvSpPr>
          <p:spPr>
            <a:xfrm>
              <a:off x="-64406125" y="3559051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" name="Google Shape;1668;p62">
            <a:extLst>
              <a:ext uri="{FF2B5EF4-FFF2-40B4-BE49-F238E27FC236}">
                <a16:creationId xmlns:a16="http://schemas.microsoft.com/office/drawing/2014/main" id="{310CFA07-1515-92BC-D1E7-D1A79A5A51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16547" y="1883847"/>
            <a:ext cx="666607" cy="720902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1625;p62">
            <a:extLst>
              <a:ext uri="{FF2B5EF4-FFF2-40B4-BE49-F238E27FC236}">
                <a16:creationId xmlns:a16="http://schemas.microsoft.com/office/drawing/2014/main" id="{3D1B1AB6-67DF-52A5-2A1D-53A30E31BFAA}"/>
              </a:ext>
            </a:extLst>
          </p:cNvPr>
          <p:cNvSpPr/>
          <p:nvPr/>
        </p:nvSpPr>
        <p:spPr>
          <a:xfrm>
            <a:off x="7181264" y="2619101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0" name="Google Shape;1667;p62">
            <a:extLst>
              <a:ext uri="{FF2B5EF4-FFF2-40B4-BE49-F238E27FC236}">
                <a16:creationId xmlns:a16="http://schemas.microsoft.com/office/drawing/2014/main" id="{4DBAFCA4-6D01-0C6B-466E-33701C4156D1}"/>
              </a:ext>
            </a:extLst>
          </p:cNvPr>
          <p:cNvCxnSpPr>
            <a:endCxn id="59" idx="0"/>
          </p:cNvCxnSpPr>
          <p:nvPr/>
        </p:nvCxnSpPr>
        <p:spPr>
          <a:xfrm>
            <a:off x="6823638" y="1995535"/>
            <a:ext cx="718076" cy="623566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" name="Google Shape;8346;p89">
            <a:extLst>
              <a:ext uri="{FF2B5EF4-FFF2-40B4-BE49-F238E27FC236}">
                <a16:creationId xmlns:a16="http://schemas.microsoft.com/office/drawing/2014/main" id="{2115FB87-BE19-4D85-9546-20EC03947B53}"/>
              </a:ext>
            </a:extLst>
          </p:cNvPr>
          <p:cNvGrpSpPr/>
          <p:nvPr/>
        </p:nvGrpSpPr>
        <p:grpSpPr>
          <a:xfrm>
            <a:off x="3822080" y="1657662"/>
            <a:ext cx="539816" cy="606437"/>
            <a:chOff x="-64406125" y="3362225"/>
            <a:chExt cx="318225" cy="314801"/>
          </a:xfrm>
          <a:solidFill>
            <a:schemeClr val="bg2"/>
          </a:solidFill>
        </p:grpSpPr>
        <p:sp>
          <p:nvSpPr>
            <p:cNvPr id="1600" name="Google Shape;8347;p89">
              <a:extLst>
                <a:ext uri="{FF2B5EF4-FFF2-40B4-BE49-F238E27FC236}">
                  <a16:creationId xmlns:a16="http://schemas.microsoft.com/office/drawing/2014/main" id="{2D05C64F-3FE7-FACB-D41F-8A6F7CBDBD52}"/>
                </a:ext>
              </a:extLst>
            </p:cNvPr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1" name="Google Shape;8348;p89">
              <a:extLst>
                <a:ext uri="{FF2B5EF4-FFF2-40B4-BE49-F238E27FC236}">
                  <a16:creationId xmlns:a16="http://schemas.microsoft.com/office/drawing/2014/main" id="{0D27C563-DD33-7003-AF55-BB46699C6D72}"/>
                </a:ext>
              </a:extLst>
            </p:cNvPr>
            <p:cNvSpPr/>
            <p:nvPr/>
          </p:nvSpPr>
          <p:spPr>
            <a:xfrm>
              <a:off x="-64406125" y="3559051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2" name="Google Shape;8346;p89">
            <a:extLst>
              <a:ext uri="{FF2B5EF4-FFF2-40B4-BE49-F238E27FC236}">
                <a16:creationId xmlns:a16="http://schemas.microsoft.com/office/drawing/2014/main" id="{489BE3A2-64FA-55DE-E2D6-B339B7E749FE}"/>
              </a:ext>
            </a:extLst>
          </p:cNvPr>
          <p:cNvGrpSpPr/>
          <p:nvPr/>
        </p:nvGrpSpPr>
        <p:grpSpPr>
          <a:xfrm>
            <a:off x="6193280" y="1688326"/>
            <a:ext cx="539816" cy="606437"/>
            <a:chOff x="-64406125" y="3362225"/>
            <a:chExt cx="318225" cy="314801"/>
          </a:xfrm>
          <a:solidFill>
            <a:schemeClr val="bg2"/>
          </a:solidFill>
        </p:grpSpPr>
        <p:sp>
          <p:nvSpPr>
            <p:cNvPr id="1603" name="Google Shape;8347;p89">
              <a:extLst>
                <a:ext uri="{FF2B5EF4-FFF2-40B4-BE49-F238E27FC236}">
                  <a16:creationId xmlns:a16="http://schemas.microsoft.com/office/drawing/2014/main" id="{5A57FC80-D301-8DE0-DFA3-38BA39C4D401}"/>
                </a:ext>
              </a:extLst>
            </p:cNvPr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4" name="Google Shape;8348;p89">
              <a:extLst>
                <a:ext uri="{FF2B5EF4-FFF2-40B4-BE49-F238E27FC236}">
                  <a16:creationId xmlns:a16="http://schemas.microsoft.com/office/drawing/2014/main" id="{623B9207-4267-A080-3876-CD1576000949}"/>
                </a:ext>
              </a:extLst>
            </p:cNvPr>
            <p:cNvSpPr/>
            <p:nvPr/>
          </p:nvSpPr>
          <p:spPr>
            <a:xfrm>
              <a:off x="-64406125" y="3559051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7" name="Google Shape;8346;p89">
            <a:extLst>
              <a:ext uri="{FF2B5EF4-FFF2-40B4-BE49-F238E27FC236}">
                <a16:creationId xmlns:a16="http://schemas.microsoft.com/office/drawing/2014/main" id="{9D66DB93-69BB-9486-2687-89DC6665A431}"/>
              </a:ext>
            </a:extLst>
          </p:cNvPr>
          <p:cNvGrpSpPr/>
          <p:nvPr/>
        </p:nvGrpSpPr>
        <p:grpSpPr>
          <a:xfrm>
            <a:off x="7266329" y="2684592"/>
            <a:ext cx="539816" cy="606437"/>
            <a:chOff x="-64406125" y="3362225"/>
            <a:chExt cx="318225" cy="314801"/>
          </a:xfrm>
          <a:solidFill>
            <a:schemeClr val="bg2"/>
          </a:solidFill>
        </p:grpSpPr>
        <p:sp>
          <p:nvSpPr>
            <p:cNvPr id="1608" name="Google Shape;8347;p89">
              <a:extLst>
                <a:ext uri="{FF2B5EF4-FFF2-40B4-BE49-F238E27FC236}">
                  <a16:creationId xmlns:a16="http://schemas.microsoft.com/office/drawing/2014/main" id="{325D83D8-9809-4A73-45CC-D356635BFB60}"/>
                </a:ext>
              </a:extLst>
            </p:cNvPr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9" name="Google Shape;8348;p89">
              <a:extLst>
                <a:ext uri="{FF2B5EF4-FFF2-40B4-BE49-F238E27FC236}">
                  <a16:creationId xmlns:a16="http://schemas.microsoft.com/office/drawing/2014/main" id="{574647C4-D727-5B7F-F81C-1C7D872AD8F3}"/>
                </a:ext>
              </a:extLst>
            </p:cNvPr>
            <p:cNvSpPr/>
            <p:nvPr/>
          </p:nvSpPr>
          <p:spPr>
            <a:xfrm>
              <a:off x="-64406125" y="3559051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9" name="Google Shape;1631;p62">
            <a:extLst>
              <a:ext uri="{FF2B5EF4-FFF2-40B4-BE49-F238E27FC236}">
                <a16:creationId xmlns:a16="http://schemas.microsoft.com/office/drawing/2014/main" id="{EDBA9A12-C5BA-C7EC-4111-146371E99EAB}"/>
              </a:ext>
            </a:extLst>
          </p:cNvPr>
          <p:cNvSpPr txBox="1"/>
          <p:nvPr/>
        </p:nvSpPr>
        <p:spPr>
          <a:xfrm>
            <a:off x="1710466" y="3525257"/>
            <a:ext cx="2085092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K.D.Y.Niwarthana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0" name="Google Shape;1633;p62">
            <a:extLst>
              <a:ext uri="{FF2B5EF4-FFF2-40B4-BE49-F238E27FC236}">
                <a16:creationId xmlns:a16="http://schemas.microsoft.com/office/drawing/2014/main" id="{88AD6536-6E61-DA09-2094-3D995DB7A62E}"/>
              </a:ext>
            </a:extLst>
          </p:cNvPr>
          <p:cNvSpPr txBox="1"/>
          <p:nvPr/>
        </p:nvSpPr>
        <p:spPr>
          <a:xfrm>
            <a:off x="1848010" y="3266180"/>
            <a:ext cx="1810005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AS2020979</a:t>
            </a:r>
            <a:endParaRPr sz="18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1" name="Google Shape;1631;p62">
            <a:extLst>
              <a:ext uri="{FF2B5EF4-FFF2-40B4-BE49-F238E27FC236}">
                <a16:creationId xmlns:a16="http://schemas.microsoft.com/office/drawing/2014/main" id="{C31B2A06-38AB-0E83-7223-997FEF5ADFA4}"/>
              </a:ext>
            </a:extLst>
          </p:cNvPr>
          <p:cNvSpPr txBox="1"/>
          <p:nvPr/>
        </p:nvSpPr>
        <p:spPr>
          <a:xfrm>
            <a:off x="3203429" y="2561788"/>
            <a:ext cx="17562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S.N.C.Gamage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2" name="Google Shape;1633;p62">
            <a:extLst>
              <a:ext uri="{FF2B5EF4-FFF2-40B4-BE49-F238E27FC236}">
                <a16:creationId xmlns:a16="http://schemas.microsoft.com/office/drawing/2014/main" id="{CB5A976F-E37F-AAB2-56BB-C46BCA2D4481}"/>
              </a:ext>
            </a:extLst>
          </p:cNvPr>
          <p:cNvSpPr txBox="1"/>
          <p:nvPr/>
        </p:nvSpPr>
        <p:spPr>
          <a:xfrm>
            <a:off x="3170409" y="2290586"/>
            <a:ext cx="1810005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AS2020975</a:t>
            </a:r>
            <a:endParaRPr sz="18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3" name="Google Shape;1631;p62">
            <a:extLst>
              <a:ext uri="{FF2B5EF4-FFF2-40B4-BE49-F238E27FC236}">
                <a16:creationId xmlns:a16="http://schemas.microsoft.com/office/drawing/2014/main" id="{2E47DFF6-9CBB-1350-DEC3-F2E6236DEC89}"/>
              </a:ext>
            </a:extLst>
          </p:cNvPr>
          <p:cNvSpPr txBox="1"/>
          <p:nvPr/>
        </p:nvSpPr>
        <p:spPr>
          <a:xfrm>
            <a:off x="4388798" y="3555479"/>
            <a:ext cx="17562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L.K.I.Silva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4" name="Google Shape;1633;p62">
            <a:extLst>
              <a:ext uri="{FF2B5EF4-FFF2-40B4-BE49-F238E27FC236}">
                <a16:creationId xmlns:a16="http://schemas.microsoft.com/office/drawing/2014/main" id="{11C19913-C1E1-883A-A32B-F6D5548BE4DE}"/>
              </a:ext>
            </a:extLst>
          </p:cNvPr>
          <p:cNvSpPr txBox="1"/>
          <p:nvPr/>
        </p:nvSpPr>
        <p:spPr>
          <a:xfrm>
            <a:off x="4361896" y="3291270"/>
            <a:ext cx="1810005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AS2020978</a:t>
            </a:r>
            <a:endParaRPr sz="18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5" name="Google Shape;1631;p62">
            <a:extLst>
              <a:ext uri="{FF2B5EF4-FFF2-40B4-BE49-F238E27FC236}">
                <a16:creationId xmlns:a16="http://schemas.microsoft.com/office/drawing/2014/main" id="{953A6627-64EB-C37A-E5BF-139499BFDC91}"/>
              </a:ext>
            </a:extLst>
          </p:cNvPr>
          <p:cNvSpPr txBox="1"/>
          <p:nvPr/>
        </p:nvSpPr>
        <p:spPr>
          <a:xfrm>
            <a:off x="5588102" y="2561788"/>
            <a:ext cx="17562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H.A.S.De Silva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6" name="Google Shape;1633;p62">
            <a:extLst>
              <a:ext uri="{FF2B5EF4-FFF2-40B4-BE49-F238E27FC236}">
                <a16:creationId xmlns:a16="http://schemas.microsoft.com/office/drawing/2014/main" id="{53C17015-FC0E-5AA8-E349-6B6BEE3690CE}"/>
              </a:ext>
            </a:extLst>
          </p:cNvPr>
          <p:cNvSpPr txBox="1"/>
          <p:nvPr/>
        </p:nvSpPr>
        <p:spPr>
          <a:xfrm>
            <a:off x="5517521" y="2294763"/>
            <a:ext cx="1810005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AS2020973</a:t>
            </a:r>
            <a:endParaRPr sz="18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7" name="Google Shape;1631;p62">
            <a:extLst>
              <a:ext uri="{FF2B5EF4-FFF2-40B4-BE49-F238E27FC236}">
                <a16:creationId xmlns:a16="http://schemas.microsoft.com/office/drawing/2014/main" id="{65A6388B-E543-9241-DFFC-1DDA124D6829}"/>
              </a:ext>
            </a:extLst>
          </p:cNvPr>
          <p:cNvSpPr txBox="1"/>
          <p:nvPr/>
        </p:nvSpPr>
        <p:spPr>
          <a:xfrm>
            <a:off x="6591219" y="3522680"/>
            <a:ext cx="17562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Y.Thananjhayan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8" name="Google Shape;1633;p62">
            <a:extLst>
              <a:ext uri="{FF2B5EF4-FFF2-40B4-BE49-F238E27FC236}">
                <a16:creationId xmlns:a16="http://schemas.microsoft.com/office/drawing/2014/main" id="{001CB44F-8F1C-6132-C6BF-19EF04E62F5D}"/>
              </a:ext>
            </a:extLst>
          </p:cNvPr>
          <p:cNvSpPr txBox="1"/>
          <p:nvPr/>
        </p:nvSpPr>
        <p:spPr>
          <a:xfrm>
            <a:off x="6564317" y="3274137"/>
            <a:ext cx="1810005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AS2020976</a:t>
            </a:r>
            <a:endParaRPr sz="18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" name="Google Shape;8573;p89">
            <a:extLst>
              <a:ext uri="{FF2B5EF4-FFF2-40B4-BE49-F238E27FC236}">
                <a16:creationId xmlns:a16="http://schemas.microsoft.com/office/drawing/2014/main" id="{93708FAE-09CB-CE57-2F31-ED6F43E61A09}"/>
              </a:ext>
            </a:extLst>
          </p:cNvPr>
          <p:cNvGrpSpPr/>
          <p:nvPr/>
        </p:nvGrpSpPr>
        <p:grpSpPr>
          <a:xfrm>
            <a:off x="5079369" y="2645299"/>
            <a:ext cx="480359" cy="590336"/>
            <a:chOff x="4645650" y="3962900"/>
            <a:chExt cx="259950" cy="296175"/>
          </a:xfrm>
          <a:solidFill>
            <a:srgbClr val="002060"/>
          </a:solidFill>
        </p:grpSpPr>
        <p:sp>
          <p:nvSpPr>
            <p:cNvPr id="3" name="Google Shape;8574;p89">
              <a:extLst>
                <a:ext uri="{FF2B5EF4-FFF2-40B4-BE49-F238E27FC236}">
                  <a16:creationId xmlns:a16="http://schemas.microsoft.com/office/drawing/2014/main" id="{54959CE7-4958-D4B2-4189-63062BF94C48}"/>
                </a:ext>
              </a:extLst>
            </p:cNvPr>
            <p:cNvSpPr/>
            <p:nvPr/>
          </p:nvSpPr>
          <p:spPr>
            <a:xfrm>
              <a:off x="4853600" y="4155100"/>
              <a:ext cx="52000" cy="103975"/>
            </a:xfrm>
            <a:custGeom>
              <a:avLst/>
              <a:gdLst/>
              <a:ahLst/>
              <a:cxnLst/>
              <a:rect l="l" t="t" r="r" b="b"/>
              <a:pathLst>
                <a:path w="2080" h="4159" extrusionOk="0">
                  <a:moveTo>
                    <a:pt x="0" y="0"/>
                  </a:moveTo>
                  <a:lnTo>
                    <a:pt x="0" y="4159"/>
                  </a:lnTo>
                  <a:lnTo>
                    <a:pt x="1733" y="4159"/>
                  </a:lnTo>
                  <a:cubicBezTo>
                    <a:pt x="1922" y="4159"/>
                    <a:pt x="2079" y="4001"/>
                    <a:pt x="2079" y="3812"/>
                  </a:cubicBezTo>
                  <a:lnTo>
                    <a:pt x="2079" y="1733"/>
                  </a:lnTo>
                  <a:cubicBezTo>
                    <a:pt x="2079" y="788"/>
                    <a:pt x="1292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575;p89">
              <a:extLst>
                <a:ext uri="{FF2B5EF4-FFF2-40B4-BE49-F238E27FC236}">
                  <a16:creationId xmlns:a16="http://schemas.microsoft.com/office/drawing/2014/main" id="{CCA067A5-B901-F549-2478-B1C3CF4EDD8A}"/>
                </a:ext>
              </a:extLst>
            </p:cNvPr>
            <p:cNvSpPr/>
            <p:nvPr/>
          </p:nvSpPr>
          <p:spPr>
            <a:xfrm>
              <a:off x="4714975" y="4155100"/>
              <a:ext cx="121300" cy="50625"/>
            </a:xfrm>
            <a:custGeom>
              <a:avLst/>
              <a:gdLst/>
              <a:ahLst/>
              <a:cxnLst/>
              <a:rect l="l" t="t" r="r" b="b"/>
              <a:pathLst>
                <a:path w="4852" h="2025" extrusionOk="0">
                  <a:moveTo>
                    <a:pt x="0" y="0"/>
                  </a:moveTo>
                  <a:lnTo>
                    <a:pt x="0" y="1481"/>
                  </a:lnTo>
                  <a:cubicBezTo>
                    <a:pt x="772" y="1843"/>
                    <a:pt x="1599" y="2024"/>
                    <a:pt x="2426" y="2024"/>
                  </a:cubicBezTo>
                  <a:cubicBezTo>
                    <a:pt x="3253" y="2024"/>
                    <a:pt x="4080" y="1843"/>
                    <a:pt x="4852" y="1481"/>
                  </a:cubicBezTo>
                  <a:lnTo>
                    <a:pt x="4852" y="0"/>
                  </a:lnTo>
                  <a:lnTo>
                    <a:pt x="4789" y="0"/>
                  </a:lnTo>
                  <a:cubicBezTo>
                    <a:pt x="4348" y="410"/>
                    <a:pt x="3781" y="693"/>
                    <a:pt x="3119" y="693"/>
                  </a:cubicBezTo>
                  <a:lnTo>
                    <a:pt x="1733" y="693"/>
                  </a:lnTo>
                  <a:cubicBezTo>
                    <a:pt x="1071" y="693"/>
                    <a:pt x="473" y="41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576;p89">
              <a:extLst>
                <a:ext uri="{FF2B5EF4-FFF2-40B4-BE49-F238E27FC236}">
                  <a16:creationId xmlns:a16="http://schemas.microsoft.com/office/drawing/2014/main" id="{CACC1D64-8535-5624-4D1C-6F70429AC02C}"/>
                </a:ext>
              </a:extLst>
            </p:cNvPr>
            <p:cNvSpPr/>
            <p:nvPr/>
          </p:nvSpPr>
          <p:spPr>
            <a:xfrm>
              <a:off x="4714975" y="4211025"/>
              <a:ext cx="121300" cy="48050"/>
            </a:xfrm>
            <a:custGeom>
              <a:avLst/>
              <a:gdLst/>
              <a:ahLst/>
              <a:cxnLst/>
              <a:rect l="l" t="t" r="r" b="b"/>
              <a:pathLst>
                <a:path w="4852" h="1922" extrusionOk="0">
                  <a:moveTo>
                    <a:pt x="0" y="0"/>
                  </a:moveTo>
                  <a:lnTo>
                    <a:pt x="0" y="1922"/>
                  </a:lnTo>
                  <a:lnTo>
                    <a:pt x="4852" y="1922"/>
                  </a:lnTo>
                  <a:lnTo>
                    <a:pt x="4852" y="0"/>
                  </a:lnTo>
                  <a:cubicBezTo>
                    <a:pt x="4080" y="315"/>
                    <a:pt x="3253" y="473"/>
                    <a:pt x="2426" y="473"/>
                  </a:cubicBezTo>
                  <a:cubicBezTo>
                    <a:pt x="1599" y="473"/>
                    <a:pt x="772" y="31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577;p89">
              <a:extLst>
                <a:ext uri="{FF2B5EF4-FFF2-40B4-BE49-F238E27FC236}">
                  <a16:creationId xmlns:a16="http://schemas.microsoft.com/office/drawing/2014/main" id="{BFDC984B-8159-105B-4208-C6A771938828}"/>
                </a:ext>
              </a:extLst>
            </p:cNvPr>
            <p:cNvSpPr/>
            <p:nvPr/>
          </p:nvSpPr>
          <p:spPr>
            <a:xfrm>
              <a:off x="4645650" y="4154300"/>
              <a:ext cx="52025" cy="104775"/>
            </a:xfrm>
            <a:custGeom>
              <a:avLst/>
              <a:gdLst/>
              <a:ahLst/>
              <a:cxnLst/>
              <a:rect l="l" t="t" r="r" b="b"/>
              <a:pathLst>
                <a:path w="2081" h="4191" extrusionOk="0">
                  <a:moveTo>
                    <a:pt x="1734" y="1"/>
                  </a:moveTo>
                  <a:cubicBezTo>
                    <a:pt x="757" y="32"/>
                    <a:pt x="1" y="757"/>
                    <a:pt x="1" y="1765"/>
                  </a:cubicBezTo>
                  <a:lnTo>
                    <a:pt x="1" y="3844"/>
                  </a:lnTo>
                  <a:cubicBezTo>
                    <a:pt x="1" y="4033"/>
                    <a:pt x="158" y="4191"/>
                    <a:pt x="379" y="4191"/>
                  </a:cubicBezTo>
                  <a:lnTo>
                    <a:pt x="2080" y="4191"/>
                  </a:lnTo>
                  <a:lnTo>
                    <a:pt x="208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578;p89">
              <a:extLst>
                <a:ext uri="{FF2B5EF4-FFF2-40B4-BE49-F238E27FC236}">
                  <a16:creationId xmlns:a16="http://schemas.microsoft.com/office/drawing/2014/main" id="{DAE33F03-1CB5-6E0C-8B06-F15AC63A2B47}"/>
                </a:ext>
              </a:extLst>
            </p:cNvPr>
            <p:cNvSpPr/>
            <p:nvPr/>
          </p:nvSpPr>
          <p:spPr>
            <a:xfrm>
              <a:off x="4722850" y="4049550"/>
              <a:ext cx="103975" cy="105575"/>
            </a:xfrm>
            <a:custGeom>
              <a:avLst/>
              <a:gdLst/>
              <a:ahLst/>
              <a:cxnLst/>
              <a:rect l="l" t="t" r="r" b="b"/>
              <a:pathLst>
                <a:path w="4159" h="4223" extrusionOk="0">
                  <a:moveTo>
                    <a:pt x="2080" y="1"/>
                  </a:moveTo>
                  <a:cubicBezTo>
                    <a:pt x="1765" y="442"/>
                    <a:pt x="1260" y="694"/>
                    <a:pt x="693" y="694"/>
                  </a:cubicBezTo>
                  <a:lnTo>
                    <a:pt x="0" y="694"/>
                  </a:lnTo>
                  <a:lnTo>
                    <a:pt x="0" y="3498"/>
                  </a:lnTo>
                  <a:cubicBezTo>
                    <a:pt x="347" y="3939"/>
                    <a:pt x="851" y="4222"/>
                    <a:pt x="1418" y="4222"/>
                  </a:cubicBezTo>
                  <a:lnTo>
                    <a:pt x="2804" y="4222"/>
                  </a:lnTo>
                  <a:cubicBezTo>
                    <a:pt x="3340" y="4222"/>
                    <a:pt x="3844" y="3939"/>
                    <a:pt x="4159" y="3498"/>
                  </a:cubicBezTo>
                  <a:lnTo>
                    <a:pt x="4159" y="694"/>
                  </a:lnTo>
                  <a:lnTo>
                    <a:pt x="3466" y="694"/>
                  </a:lnTo>
                  <a:cubicBezTo>
                    <a:pt x="2899" y="694"/>
                    <a:pt x="2395" y="442"/>
                    <a:pt x="20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579;p89">
              <a:extLst>
                <a:ext uri="{FF2B5EF4-FFF2-40B4-BE49-F238E27FC236}">
                  <a16:creationId xmlns:a16="http://schemas.microsoft.com/office/drawing/2014/main" id="{9C52F5AA-C01F-EB0D-3B24-B7F85E4FD847}"/>
                </a:ext>
              </a:extLst>
            </p:cNvPr>
            <p:cNvSpPr/>
            <p:nvPr/>
          </p:nvSpPr>
          <p:spPr>
            <a:xfrm>
              <a:off x="4678725" y="3962900"/>
              <a:ext cx="190650" cy="174100"/>
            </a:xfrm>
            <a:custGeom>
              <a:avLst/>
              <a:gdLst/>
              <a:ahLst/>
              <a:cxnLst/>
              <a:rect l="l" t="t" r="r" b="b"/>
              <a:pathLst>
                <a:path w="7626" h="6964" extrusionOk="0">
                  <a:moveTo>
                    <a:pt x="3813" y="1"/>
                  </a:moveTo>
                  <a:cubicBezTo>
                    <a:pt x="1734" y="1"/>
                    <a:pt x="1" y="1702"/>
                    <a:pt x="1" y="3813"/>
                  </a:cubicBezTo>
                  <a:lnTo>
                    <a:pt x="1" y="5955"/>
                  </a:lnTo>
                  <a:lnTo>
                    <a:pt x="64" y="5955"/>
                  </a:lnTo>
                  <a:cubicBezTo>
                    <a:pt x="64" y="6522"/>
                    <a:pt x="537" y="6964"/>
                    <a:pt x="1104" y="6964"/>
                  </a:cubicBezTo>
                  <a:lnTo>
                    <a:pt x="1104" y="3813"/>
                  </a:lnTo>
                  <a:cubicBezTo>
                    <a:pt x="1104" y="3624"/>
                    <a:pt x="1261" y="3467"/>
                    <a:pt x="1450" y="3467"/>
                  </a:cubicBezTo>
                  <a:lnTo>
                    <a:pt x="2458" y="3467"/>
                  </a:lnTo>
                  <a:cubicBezTo>
                    <a:pt x="3057" y="3467"/>
                    <a:pt x="3498" y="2994"/>
                    <a:pt x="3498" y="2427"/>
                  </a:cubicBezTo>
                  <a:lnTo>
                    <a:pt x="3498" y="1734"/>
                  </a:lnTo>
                  <a:cubicBezTo>
                    <a:pt x="3498" y="1545"/>
                    <a:pt x="3656" y="1387"/>
                    <a:pt x="3845" y="1387"/>
                  </a:cubicBezTo>
                  <a:cubicBezTo>
                    <a:pt x="4034" y="1387"/>
                    <a:pt x="4191" y="1545"/>
                    <a:pt x="4191" y="1734"/>
                  </a:cubicBezTo>
                  <a:lnTo>
                    <a:pt x="4191" y="2427"/>
                  </a:lnTo>
                  <a:cubicBezTo>
                    <a:pt x="4191" y="3025"/>
                    <a:pt x="4664" y="3467"/>
                    <a:pt x="5231" y="3467"/>
                  </a:cubicBezTo>
                  <a:lnTo>
                    <a:pt x="6239" y="3467"/>
                  </a:lnTo>
                  <a:cubicBezTo>
                    <a:pt x="6459" y="3467"/>
                    <a:pt x="6617" y="3624"/>
                    <a:pt x="6617" y="3813"/>
                  </a:cubicBezTo>
                  <a:lnTo>
                    <a:pt x="6617" y="6964"/>
                  </a:lnTo>
                  <a:cubicBezTo>
                    <a:pt x="7184" y="6964"/>
                    <a:pt x="7625" y="6491"/>
                    <a:pt x="7625" y="5955"/>
                  </a:cubicBezTo>
                  <a:lnTo>
                    <a:pt x="7625" y="3813"/>
                  </a:lnTo>
                  <a:cubicBezTo>
                    <a:pt x="7625" y="1734"/>
                    <a:pt x="5924" y="1"/>
                    <a:pt x="38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8573;p89">
            <a:extLst>
              <a:ext uri="{FF2B5EF4-FFF2-40B4-BE49-F238E27FC236}">
                <a16:creationId xmlns:a16="http://schemas.microsoft.com/office/drawing/2014/main" id="{4888C749-1E6E-DEC6-831A-EFCE22343231}"/>
              </a:ext>
            </a:extLst>
          </p:cNvPr>
          <p:cNvGrpSpPr/>
          <p:nvPr/>
        </p:nvGrpSpPr>
        <p:grpSpPr>
          <a:xfrm>
            <a:off x="2588218" y="2691941"/>
            <a:ext cx="482900" cy="590336"/>
            <a:chOff x="4645650" y="3962900"/>
            <a:chExt cx="259950" cy="296175"/>
          </a:xfrm>
          <a:solidFill>
            <a:srgbClr val="002060"/>
          </a:solidFill>
        </p:grpSpPr>
        <p:sp>
          <p:nvSpPr>
            <p:cNvPr id="14" name="Google Shape;8574;p89">
              <a:extLst>
                <a:ext uri="{FF2B5EF4-FFF2-40B4-BE49-F238E27FC236}">
                  <a16:creationId xmlns:a16="http://schemas.microsoft.com/office/drawing/2014/main" id="{423A35CC-FBE7-3612-D127-7DCE9DEB338E}"/>
                </a:ext>
              </a:extLst>
            </p:cNvPr>
            <p:cNvSpPr/>
            <p:nvPr/>
          </p:nvSpPr>
          <p:spPr>
            <a:xfrm>
              <a:off x="4853600" y="4155100"/>
              <a:ext cx="52000" cy="103975"/>
            </a:xfrm>
            <a:custGeom>
              <a:avLst/>
              <a:gdLst/>
              <a:ahLst/>
              <a:cxnLst/>
              <a:rect l="l" t="t" r="r" b="b"/>
              <a:pathLst>
                <a:path w="2080" h="4159" extrusionOk="0">
                  <a:moveTo>
                    <a:pt x="0" y="0"/>
                  </a:moveTo>
                  <a:lnTo>
                    <a:pt x="0" y="4159"/>
                  </a:lnTo>
                  <a:lnTo>
                    <a:pt x="1733" y="4159"/>
                  </a:lnTo>
                  <a:cubicBezTo>
                    <a:pt x="1922" y="4159"/>
                    <a:pt x="2079" y="4001"/>
                    <a:pt x="2079" y="3812"/>
                  </a:cubicBezTo>
                  <a:lnTo>
                    <a:pt x="2079" y="1733"/>
                  </a:lnTo>
                  <a:cubicBezTo>
                    <a:pt x="2079" y="788"/>
                    <a:pt x="1292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575;p89">
              <a:extLst>
                <a:ext uri="{FF2B5EF4-FFF2-40B4-BE49-F238E27FC236}">
                  <a16:creationId xmlns:a16="http://schemas.microsoft.com/office/drawing/2014/main" id="{92D66EF9-B549-AC54-083C-B21AB105FA96}"/>
                </a:ext>
              </a:extLst>
            </p:cNvPr>
            <p:cNvSpPr/>
            <p:nvPr/>
          </p:nvSpPr>
          <p:spPr>
            <a:xfrm>
              <a:off x="4714975" y="4155100"/>
              <a:ext cx="121300" cy="50625"/>
            </a:xfrm>
            <a:custGeom>
              <a:avLst/>
              <a:gdLst/>
              <a:ahLst/>
              <a:cxnLst/>
              <a:rect l="l" t="t" r="r" b="b"/>
              <a:pathLst>
                <a:path w="4852" h="2025" extrusionOk="0">
                  <a:moveTo>
                    <a:pt x="0" y="0"/>
                  </a:moveTo>
                  <a:lnTo>
                    <a:pt x="0" y="1481"/>
                  </a:lnTo>
                  <a:cubicBezTo>
                    <a:pt x="772" y="1843"/>
                    <a:pt x="1599" y="2024"/>
                    <a:pt x="2426" y="2024"/>
                  </a:cubicBezTo>
                  <a:cubicBezTo>
                    <a:pt x="3253" y="2024"/>
                    <a:pt x="4080" y="1843"/>
                    <a:pt x="4852" y="1481"/>
                  </a:cubicBezTo>
                  <a:lnTo>
                    <a:pt x="4852" y="0"/>
                  </a:lnTo>
                  <a:lnTo>
                    <a:pt x="4789" y="0"/>
                  </a:lnTo>
                  <a:cubicBezTo>
                    <a:pt x="4348" y="410"/>
                    <a:pt x="3781" y="693"/>
                    <a:pt x="3119" y="693"/>
                  </a:cubicBezTo>
                  <a:lnTo>
                    <a:pt x="1733" y="693"/>
                  </a:lnTo>
                  <a:cubicBezTo>
                    <a:pt x="1071" y="693"/>
                    <a:pt x="473" y="41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576;p89">
              <a:extLst>
                <a:ext uri="{FF2B5EF4-FFF2-40B4-BE49-F238E27FC236}">
                  <a16:creationId xmlns:a16="http://schemas.microsoft.com/office/drawing/2014/main" id="{F9BEB211-059C-DFA6-FC17-E28C69230F2F}"/>
                </a:ext>
              </a:extLst>
            </p:cNvPr>
            <p:cNvSpPr/>
            <p:nvPr/>
          </p:nvSpPr>
          <p:spPr>
            <a:xfrm>
              <a:off x="4714975" y="4211025"/>
              <a:ext cx="121300" cy="48050"/>
            </a:xfrm>
            <a:custGeom>
              <a:avLst/>
              <a:gdLst/>
              <a:ahLst/>
              <a:cxnLst/>
              <a:rect l="l" t="t" r="r" b="b"/>
              <a:pathLst>
                <a:path w="4852" h="1922" extrusionOk="0">
                  <a:moveTo>
                    <a:pt x="0" y="0"/>
                  </a:moveTo>
                  <a:lnTo>
                    <a:pt x="0" y="1922"/>
                  </a:lnTo>
                  <a:lnTo>
                    <a:pt x="4852" y="1922"/>
                  </a:lnTo>
                  <a:lnTo>
                    <a:pt x="4852" y="0"/>
                  </a:lnTo>
                  <a:cubicBezTo>
                    <a:pt x="4080" y="315"/>
                    <a:pt x="3253" y="473"/>
                    <a:pt x="2426" y="473"/>
                  </a:cubicBezTo>
                  <a:cubicBezTo>
                    <a:pt x="1599" y="473"/>
                    <a:pt x="772" y="31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577;p89">
              <a:extLst>
                <a:ext uri="{FF2B5EF4-FFF2-40B4-BE49-F238E27FC236}">
                  <a16:creationId xmlns:a16="http://schemas.microsoft.com/office/drawing/2014/main" id="{90632858-1ECA-75DD-272A-986EF92CE886}"/>
                </a:ext>
              </a:extLst>
            </p:cNvPr>
            <p:cNvSpPr/>
            <p:nvPr/>
          </p:nvSpPr>
          <p:spPr>
            <a:xfrm>
              <a:off x="4645650" y="4154300"/>
              <a:ext cx="52025" cy="104775"/>
            </a:xfrm>
            <a:custGeom>
              <a:avLst/>
              <a:gdLst/>
              <a:ahLst/>
              <a:cxnLst/>
              <a:rect l="l" t="t" r="r" b="b"/>
              <a:pathLst>
                <a:path w="2081" h="4191" extrusionOk="0">
                  <a:moveTo>
                    <a:pt x="1734" y="1"/>
                  </a:moveTo>
                  <a:cubicBezTo>
                    <a:pt x="757" y="32"/>
                    <a:pt x="1" y="757"/>
                    <a:pt x="1" y="1765"/>
                  </a:cubicBezTo>
                  <a:lnTo>
                    <a:pt x="1" y="3844"/>
                  </a:lnTo>
                  <a:cubicBezTo>
                    <a:pt x="1" y="4033"/>
                    <a:pt x="158" y="4191"/>
                    <a:pt x="379" y="4191"/>
                  </a:cubicBezTo>
                  <a:lnTo>
                    <a:pt x="2080" y="4191"/>
                  </a:lnTo>
                  <a:lnTo>
                    <a:pt x="208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578;p89">
              <a:extLst>
                <a:ext uri="{FF2B5EF4-FFF2-40B4-BE49-F238E27FC236}">
                  <a16:creationId xmlns:a16="http://schemas.microsoft.com/office/drawing/2014/main" id="{37A2DA82-C3A9-0513-E334-9565B83CEBDC}"/>
                </a:ext>
              </a:extLst>
            </p:cNvPr>
            <p:cNvSpPr/>
            <p:nvPr/>
          </p:nvSpPr>
          <p:spPr>
            <a:xfrm>
              <a:off x="4722850" y="4049550"/>
              <a:ext cx="103975" cy="105575"/>
            </a:xfrm>
            <a:custGeom>
              <a:avLst/>
              <a:gdLst/>
              <a:ahLst/>
              <a:cxnLst/>
              <a:rect l="l" t="t" r="r" b="b"/>
              <a:pathLst>
                <a:path w="4159" h="4223" extrusionOk="0">
                  <a:moveTo>
                    <a:pt x="2080" y="1"/>
                  </a:moveTo>
                  <a:cubicBezTo>
                    <a:pt x="1765" y="442"/>
                    <a:pt x="1260" y="694"/>
                    <a:pt x="693" y="694"/>
                  </a:cubicBezTo>
                  <a:lnTo>
                    <a:pt x="0" y="694"/>
                  </a:lnTo>
                  <a:lnTo>
                    <a:pt x="0" y="3498"/>
                  </a:lnTo>
                  <a:cubicBezTo>
                    <a:pt x="347" y="3939"/>
                    <a:pt x="851" y="4222"/>
                    <a:pt x="1418" y="4222"/>
                  </a:cubicBezTo>
                  <a:lnTo>
                    <a:pt x="2804" y="4222"/>
                  </a:lnTo>
                  <a:cubicBezTo>
                    <a:pt x="3340" y="4222"/>
                    <a:pt x="3844" y="3939"/>
                    <a:pt x="4159" y="3498"/>
                  </a:cubicBezTo>
                  <a:lnTo>
                    <a:pt x="4159" y="694"/>
                  </a:lnTo>
                  <a:lnTo>
                    <a:pt x="3466" y="694"/>
                  </a:lnTo>
                  <a:cubicBezTo>
                    <a:pt x="2899" y="694"/>
                    <a:pt x="2395" y="442"/>
                    <a:pt x="20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579;p89">
              <a:extLst>
                <a:ext uri="{FF2B5EF4-FFF2-40B4-BE49-F238E27FC236}">
                  <a16:creationId xmlns:a16="http://schemas.microsoft.com/office/drawing/2014/main" id="{335F73ED-C8BC-B9E8-C73D-BA3A81F85E1C}"/>
                </a:ext>
              </a:extLst>
            </p:cNvPr>
            <p:cNvSpPr/>
            <p:nvPr/>
          </p:nvSpPr>
          <p:spPr>
            <a:xfrm>
              <a:off x="4678725" y="3962900"/>
              <a:ext cx="190650" cy="174100"/>
            </a:xfrm>
            <a:custGeom>
              <a:avLst/>
              <a:gdLst/>
              <a:ahLst/>
              <a:cxnLst/>
              <a:rect l="l" t="t" r="r" b="b"/>
              <a:pathLst>
                <a:path w="7626" h="6964" extrusionOk="0">
                  <a:moveTo>
                    <a:pt x="3813" y="1"/>
                  </a:moveTo>
                  <a:cubicBezTo>
                    <a:pt x="1734" y="1"/>
                    <a:pt x="1" y="1702"/>
                    <a:pt x="1" y="3813"/>
                  </a:cubicBezTo>
                  <a:lnTo>
                    <a:pt x="1" y="5955"/>
                  </a:lnTo>
                  <a:lnTo>
                    <a:pt x="64" y="5955"/>
                  </a:lnTo>
                  <a:cubicBezTo>
                    <a:pt x="64" y="6522"/>
                    <a:pt x="537" y="6964"/>
                    <a:pt x="1104" y="6964"/>
                  </a:cubicBezTo>
                  <a:lnTo>
                    <a:pt x="1104" y="3813"/>
                  </a:lnTo>
                  <a:cubicBezTo>
                    <a:pt x="1104" y="3624"/>
                    <a:pt x="1261" y="3467"/>
                    <a:pt x="1450" y="3467"/>
                  </a:cubicBezTo>
                  <a:lnTo>
                    <a:pt x="2458" y="3467"/>
                  </a:lnTo>
                  <a:cubicBezTo>
                    <a:pt x="3057" y="3467"/>
                    <a:pt x="3498" y="2994"/>
                    <a:pt x="3498" y="2427"/>
                  </a:cubicBezTo>
                  <a:lnTo>
                    <a:pt x="3498" y="1734"/>
                  </a:lnTo>
                  <a:cubicBezTo>
                    <a:pt x="3498" y="1545"/>
                    <a:pt x="3656" y="1387"/>
                    <a:pt x="3845" y="1387"/>
                  </a:cubicBezTo>
                  <a:cubicBezTo>
                    <a:pt x="4034" y="1387"/>
                    <a:pt x="4191" y="1545"/>
                    <a:pt x="4191" y="1734"/>
                  </a:cubicBezTo>
                  <a:lnTo>
                    <a:pt x="4191" y="2427"/>
                  </a:lnTo>
                  <a:cubicBezTo>
                    <a:pt x="4191" y="3025"/>
                    <a:pt x="4664" y="3467"/>
                    <a:pt x="5231" y="3467"/>
                  </a:cubicBezTo>
                  <a:lnTo>
                    <a:pt x="6239" y="3467"/>
                  </a:lnTo>
                  <a:cubicBezTo>
                    <a:pt x="6459" y="3467"/>
                    <a:pt x="6617" y="3624"/>
                    <a:pt x="6617" y="3813"/>
                  </a:cubicBezTo>
                  <a:lnTo>
                    <a:pt x="6617" y="6964"/>
                  </a:lnTo>
                  <a:cubicBezTo>
                    <a:pt x="7184" y="6964"/>
                    <a:pt x="7625" y="6491"/>
                    <a:pt x="7625" y="5955"/>
                  </a:cubicBezTo>
                  <a:lnTo>
                    <a:pt x="7625" y="3813"/>
                  </a:lnTo>
                  <a:cubicBezTo>
                    <a:pt x="7625" y="1734"/>
                    <a:pt x="5924" y="1"/>
                    <a:pt x="38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8"/>
          <p:cNvSpPr txBox="1">
            <a:spLocks noGrp="1"/>
          </p:cNvSpPr>
          <p:nvPr>
            <p:ph type="title"/>
          </p:nvPr>
        </p:nvSpPr>
        <p:spPr>
          <a:xfrm flipH="1">
            <a:off x="3504805" y="2245918"/>
            <a:ext cx="5139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grpSp>
        <p:nvGrpSpPr>
          <p:cNvPr id="1096" name="Google Shape;2661;p74">
            <a:extLst>
              <a:ext uri="{FF2B5EF4-FFF2-40B4-BE49-F238E27FC236}">
                <a16:creationId xmlns:a16="http://schemas.microsoft.com/office/drawing/2014/main" id="{9B2504CB-AB06-112C-4823-CC54C5E6A300}"/>
              </a:ext>
            </a:extLst>
          </p:cNvPr>
          <p:cNvGrpSpPr/>
          <p:nvPr/>
        </p:nvGrpSpPr>
        <p:grpSpPr>
          <a:xfrm>
            <a:off x="1104850" y="731520"/>
            <a:ext cx="2811830" cy="2881169"/>
            <a:chOff x="761950" y="2254025"/>
            <a:chExt cx="2104571" cy="1955814"/>
          </a:xfrm>
        </p:grpSpPr>
        <p:sp>
          <p:nvSpPr>
            <p:cNvPr id="1097" name="Google Shape;2662;p74">
              <a:extLst>
                <a:ext uri="{FF2B5EF4-FFF2-40B4-BE49-F238E27FC236}">
                  <a16:creationId xmlns:a16="http://schemas.microsoft.com/office/drawing/2014/main" id="{00ED4C04-14AB-2481-07BB-1B7CC63E0FA9}"/>
                </a:ext>
              </a:extLst>
            </p:cNvPr>
            <p:cNvSpPr/>
            <p:nvPr/>
          </p:nvSpPr>
          <p:spPr>
            <a:xfrm>
              <a:off x="2264944" y="2625242"/>
              <a:ext cx="162319" cy="71662"/>
            </a:xfrm>
            <a:custGeom>
              <a:avLst/>
              <a:gdLst/>
              <a:ahLst/>
              <a:cxnLst/>
              <a:rect l="l" t="t" r="r" b="b"/>
              <a:pathLst>
                <a:path w="12544" h="5538" extrusionOk="0">
                  <a:moveTo>
                    <a:pt x="1" y="1"/>
                  </a:moveTo>
                  <a:lnTo>
                    <a:pt x="1" y="5538"/>
                  </a:lnTo>
                  <a:lnTo>
                    <a:pt x="435" y="5538"/>
                  </a:lnTo>
                  <a:lnTo>
                    <a:pt x="435" y="434"/>
                  </a:lnTo>
                  <a:lnTo>
                    <a:pt x="12110" y="434"/>
                  </a:lnTo>
                  <a:lnTo>
                    <a:pt x="12110" y="5371"/>
                  </a:lnTo>
                  <a:lnTo>
                    <a:pt x="12543" y="5371"/>
                  </a:lnTo>
                  <a:lnTo>
                    <a:pt x="125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2663;p74">
              <a:extLst>
                <a:ext uri="{FF2B5EF4-FFF2-40B4-BE49-F238E27FC236}">
                  <a16:creationId xmlns:a16="http://schemas.microsoft.com/office/drawing/2014/main" id="{255503E9-9687-384E-5097-B43AA971FE02}"/>
                </a:ext>
              </a:extLst>
            </p:cNvPr>
            <p:cNvSpPr/>
            <p:nvPr/>
          </p:nvSpPr>
          <p:spPr>
            <a:xfrm>
              <a:off x="2279631" y="2530287"/>
              <a:ext cx="137707" cy="53960"/>
            </a:xfrm>
            <a:custGeom>
              <a:avLst/>
              <a:gdLst/>
              <a:ahLst/>
              <a:cxnLst/>
              <a:rect l="l" t="t" r="r" b="b"/>
              <a:pathLst>
                <a:path w="10642" h="4170" extrusionOk="0">
                  <a:moveTo>
                    <a:pt x="0" y="0"/>
                  </a:moveTo>
                  <a:lnTo>
                    <a:pt x="0" y="4170"/>
                  </a:lnTo>
                  <a:lnTo>
                    <a:pt x="10641" y="4170"/>
                  </a:lnTo>
                  <a:lnTo>
                    <a:pt x="10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2664;p74">
              <a:extLst>
                <a:ext uri="{FF2B5EF4-FFF2-40B4-BE49-F238E27FC236}">
                  <a16:creationId xmlns:a16="http://schemas.microsoft.com/office/drawing/2014/main" id="{D23567C1-C62B-13C2-797D-8E70A6CD51AD}"/>
                </a:ext>
              </a:extLst>
            </p:cNvPr>
            <p:cNvSpPr/>
            <p:nvPr/>
          </p:nvSpPr>
          <p:spPr>
            <a:xfrm>
              <a:off x="2377175" y="2666677"/>
              <a:ext cx="94553" cy="55694"/>
            </a:xfrm>
            <a:custGeom>
              <a:avLst/>
              <a:gdLst/>
              <a:ahLst/>
              <a:cxnLst/>
              <a:rect l="l" t="t" r="r" b="b"/>
              <a:pathLst>
                <a:path w="7307" h="4304" extrusionOk="0">
                  <a:moveTo>
                    <a:pt x="1" y="1"/>
                  </a:moveTo>
                  <a:lnTo>
                    <a:pt x="1" y="4304"/>
                  </a:lnTo>
                  <a:lnTo>
                    <a:pt x="7306" y="4304"/>
                  </a:lnTo>
                  <a:lnTo>
                    <a:pt x="7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2665;p74">
              <a:extLst>
                <a:ext uri="{FF2B5EF4-FFF2-40B4-BE49-F238E27FC236}">
                  <a16:creationId xmlns:a16="http://schemas.microsoft.com/office/drawing/2014/main" id="{167E2AB7-73CC-1AEB-1372-B1F2388376CE}"/>
                </a:ext>
              </a:extLst>
            </p:cNvPr>
            <p:cNvSpPr/>
            <p:nvPr/>
          </p:nvSpPr>
          <p:spPr>
            <a:xfrm>
              <a:off x="2217039" y="2675748"/>
              <a:ext cx="101010" cy="42314"/>
            </a:xfrm>
            <a:custGeom>
              <a:avLst/>
              <a:gdLst/>
              <a:ahLst/>
              <a:cxnLst/>
              <a:rect l="l" t="t" r="r" b="b"/>
              <a:pathLst>
                <a:path w="7806" h="3270" extrusionOk="0">
                  <a:moveTo>
                    <a:pt x="0" y="0"/>
                  </a:moveTo>
                  <a:lnTo>
                    <a:pt x="0" y="3269"/>
                  </a:lnTo>
                  <a:lnTo>
                    <a:pt x="7806" y="3269"/>
                  </a:lnTo>
                  <a:lnTo>
                    <a:pt x="78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2666;p74">
              <a:extLst>
                <a:ext uri="{FF2B5EF4-FFF2-40B4-BE49-F238E27FC236}">
                  <a16:creationId xmlns:a16="http://schemas.microsoft.com/office/drawing/2014/main" id="{3D9DA897-3A1C-DE0D-E956-95A088E967F8}"/>
                </a:ext>
              </a:extLst>
            </p:cNvPr>
            <p:cNvSpPr/>
            <p:nvPr/>
          </p:nvSpPr>
          <p:spPr>
            <a:xfrm>
              <a:off x="2329270" y="2606686"/>
              <a:ext cx="42741" cy="43168"/>
            </a:xfrm>
            <a:custGeom>
              <a:avLst/>
              <a:gdLst/>
              <a:ahLst/>
              <a:cxnLst/>
              <a:rect l="l" t="t" r="r" b="b"/>
              <a:pathLst>
                <a:path w="3303" h="3336" extrusionOk="0">
                  <a:moveTo>
                    <a:pt x="1668" y="0"/>
                  </a:moveTo>
                  <a:lnTo>
                    <a:pt x="0" y="1668"/>
                  </a:lnTo>
                  <a:lnTo>
                    <a:pt x="1668" y="3336"/>
                  </a:lnTo>
                  <a:lnTo>
                    <a:pt x="3303" y="1668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2667;p74">
              <a:extLst>
                <a:ext uri="{FF2B5EF4-FFF2-40B4-BE49-F238E27FC236}">
                  <a16:creationId xmlns:a16="http://schemas.microsoft.com/office/drawing/2014/main" id="{7C4DD36C-D96F-3A4B-BE87-C149549D947C}"/>
                </a:ext>
              </a:extLst>
            </p:cNvPr>
            <p:cNvSpPr/>
            <p:nvPr/>
          </p:nvSpPr>
          <p:spPr>
            <a:xfrm>
              <a:off x="761950" y="4087673"/>
              <a:ext cx="2092605" cy="122167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2668;p74">
              <a:extLst>
                <a:ext uri="{FF2B5EF4-FFF2-40B4-BE49-F238E27FC236}">
                  <a16:creationId xmlns:a16="http://schemas.microsoft.com/office/drawing/2014/main" id="{5317DFFB-F12B-2F07-5195-9E7484FED7C5}"/>
                </a:ext>
              </a:extLst>
            </p:cNvPr>
            <p:cNvSpPr/>
            <p:nvPr/>
          </p:nvSpPr>
          <p:spPr>
            <a:xfrm>
              <a:off x="2222215" y="2515599"/>
              <a:ext cx="349212" cy="318143"/>
            </a:xfrm>
            <a:custGeom>
              <a:avLst/>
              <a:gdLst/>
              <a:ahLst/>
              <a:cxnLst/>
              <a:rect l="l" t="t" r="r" b="b"/>
              <a:pathLst>
                <a:path w="26987" h="24586" extrusionOk="0">
                  <a:moveTo>
                    <a:pt x="13494" y="1"/>
                  </a:moveTo>
                  <a:cubicBezTo>
                    <a:pt x="10350" y="1"/>
                    <a:pt x="7206" y="1202"/>
                    <a:pt x="4804" y="3603"/>
                  </a:cubicBezTo>
                  <a:cubicBezTo>
                    <a:pt x="1" y="8407"/>
                    <a:pt x="1" y="16179"/>
                    <a:pt x="4804" y="20983"/>
                  </a:cubicBezTo>
                  <a:cubicBezTo>
                    <a:pt x="7206" y="23384"/>
                    <a:pt x="10350" y="24585"/>
                    <a:pt x="13494" y="24585"/>
                  </a:cubicBezTo>
                  <a:cubicBezTo>
                    <a:pt x="16638" y="24585"/>
                    <a:pt x="19781" y="23384"/>
                    <a:pt x="22183" y="20983"/>
                  </a:cubicBezTo>
                  <a:cubicBezTo>
                    <a:pt x="26987" y="16179"/>
                    <a:pt x="26987" y="8407"/>
                    <a:pt x="22183" y="3603"/>
                  </a:cubicBezTo>
                  <a:cubicBezTo>
                    <a:pt x="19781" y="1202"/>
                    <a:pt x="16638" y="1"/>
                    <a:pt x="13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2669;p74">
              <a:extLst>
                <a:ext uri="{FF2B5EF4-FFF2-40B4-BE49-F238E27FC236}">
                  <a16:creationId xmlns:a16="http://schemas.microsoft.com/office/drawing/2014/main" id="{E0F1CF99-4FB6-79B1-CFE7-8C00D3FB090C}"/>
                </a:ext>
              </a:extLst>
            </p:cNvPr>
            <p:cNvSpPr/>
            <p:nvPr/>
          </p:nvSpPr>
          <p:spPr>
            <a:xfrm>
              <a:off x="2314156" y="2561796"/>
              <a:ext cx="165761" cy="226191"/>
            </a:xfrm>
            <a:custGeom>
              <a:avLst/>
              <a:gdLst/>
              <a:ahLst/>
              <a:cxnLst/>
              <a:rect l="l" t="t" r="r" b="b"/>
              <a:pathLst>
                <a:path w="12810" h="17480" extrusionOk="0">
                  <a:moveTo>
                    <a:pt x="1" y="0"/>
                  </a:moveTo>
                  <a:lnTo>
                    <a:pt x="1" y="17479"/>
                  </a:lnTo>
                  <a:lnTo>
                    <a:pt x="10208" y="17479"/>
                  </a:lnTo>
                  <a:lnTo>
                    <a:pt x="12810" y="14877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2670;p74">
              <a:extLst>
                <a:ext uri="{FF2B5EF4-FFF2-40B4-BE49-F238E27FC236}">
                  <a16:creationId xmlns:a16="http://schemas.microsoft.com/office/drawing/2014/main" id="{8AE4FE98-046D-2433-60D0-1EA4B47C69FD}"/>
                </a:ext>
              </a:extLst>
            </p:cNvPr>
            <p:cNvSpPr/>
            <p:nvPr/>
          </p:nvSpPr>
          <p:spPr>
            <a:xfrm>
              <a:off x="2314156" y="2561796"/>
              <a:ext cx="165761" cy="226191"/>
            </a:xfrm>
            <a:custGeom>
              <a:avLst/>
              <a:gdLst/>
              <a:ahLst/>
              <a:cxnLst/>
              <a:rect l="l" t="t" r="r" b="b"/>
              <a:pathLst>
                <a:path w="12810" h="17480" extrusionOk="0">
                  <a:moveTo>
                    <a:pt x="1" y="0"/>
                  </a:moveTo>
                  <a:lnTo>
                    <a:pt x="1" y="17479"/>
                  </a:lnTo>
                  <a:lnTo>
                    <a:pt x="10208" y="17479"/>
                  </a:lnTo>
                  <a:lnTo>
                    <a:pt x="12810" y="14877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2671;p74">
              <a:extLst>
                <a:ext uri="{FF2B5EF4-FFF2-40B4-BE49-F238E27FC236}">
                  <a16:creationId xmlns:a16="http://schemas.microsoft.com/office/drawing/2014/main" id="{1042BE28-1ADA-3100-A259-98FFE0DBA8F6}"/>
                </a:ext>
              </a:extLst>
            </p:cNvPr>
            <p:cNvSpPr/>
            <p:nvPr/>
          </p:nvSpPr>
          <p:spPr>
            <a:xfrm>
              <a:off x="2446237" y="2754308"/>
              <a:ext cx="33683" cy="33683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" y="0"/>
                  </a:moveTo>
                  <a:lnTo>
                    <a:pt x="1" y="2602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2672;p74">
              <a:extLst>
                <a:ext uri="{FF2B5EF4-FFF2-40B4-BE49-F238E27FC236}">
                  <a16:creationId xmlns:a16="http://schemas.microsoft.com/office/drawing/2014/main" id="{B078BB7C-F77F-0580-2E1B-DCAC19174846}"/>
                </a:ext>
              </a:extLst>
            </p:cNvPr>
            <p:cNvSpPr/>
            <p:nvPr/>
          </p:nvSpPr>
          <p:spPr>
            <a:xfrm>
              <a:off x="2353002" y="2587690"/>
              <a:ext cx="107066" cy="6483"/>
            </a:xfrm>
            <a:custGeom>
              <a:avLst/>
              <a:gdLst/>
              <a:ahLst/>
              <a:cxnLst/>
              <a:rect l="l" t="t" r="r" b="b"/>
              <a:pathLst>
                <a:path w="8274" h="501" extrusionOk="0">
                  <a:moveTo>
                    <a:pt x="1" y="1"/>
                  </a:moveTo>
                  <a:lnTo>
                    <a:pt x="1" y="501"/>
                  </a:lnTo>
                  <a:lnTo>
                    <a:pt x="8273" y="501"/>
                  </a:lnTo>
                  <a:lnTo>
                    <a:pt x="8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2673;p74">
              <a:extLst>
                <a:ext uri="{FF2B5EF4-FFF2-40B4-BE49-F238E27FC236}">
                  <a16:creationId xmlns:a16="http://schemas.microsoft.com/office/drawing/2014/main" id="{5FF58C0B-CFEA-44F2-99E8-8AE86D3917A7}"/>
                </a:ext>
              </a:extLst>
            </p:cNvPr>
            <p:cNvSpPr/>
            <p:nvPr/>
          </p:nvSpPr>
          <p:spPr>
            <a:xfrm>
              <a:off x="2334019" y="2603658"/>
              <a:ext cx="126049" cy="6496"/>
            </a:xfrm>
            <a:custGeom>
              <a:avLst/>
              <a:gdLst/>
              <a:ahLst/>
              <a:cxnLst/>
              <a:rect l="l" t="t" r="r" b="b"/>
              <a:pathLst>
                <a:path w="9741" h="502" extrusionOk="0">
                  <a:moveTo>
                    <a:pt x="0" y="1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2674;p74">
              <a:extLst>
                <a:ext uri="{FF2B5EF4-FFF2-40B4-BE49-F238E27FC236}">
                  <a16:creationId xmlns:a16="http://schemas.microsoft.com/office/drawing/2014/main" id="{C14FDAAD-9307-A2C2-3978-E8FDE985DD2E}"/>
                </a:ext>
              </a:extLst>
            </p:cNvPr>
            <p:cNvSpPr/>
            <p:nvPr/>
          </p:nvSpPr>
          <p:spPr>
            <a:xfrm>
              <a:off x="2334019" y="2619626"/>
              <a:ext cx="126049" cy="6496"/>
            </a:xfrm>
            <a:custGeom>
              <a:avLst/>
              <a:gdLst/>
              <a:ahLst/>
              <a:cxnLst/>
              <a:rect l="l" t="t" r="r" b="b"/>
              <a:pathLst>
                <a:path w="9741" h="502" extrusionOk="0">
                  <a:moveTo>
                    <a:pt x="0" y="1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2675;p74">
              <a:extLst>
                <a:ext uri="{FF2B5EF4-FFF2-40B4-BE49-F238E27FC236}">
                  <a16:creationId xmlns:a16="http://schemas.microsoft.com/office/drawing/2014/main" id="{089D6E2C-9176-45F7-C0A8-A7019DC218AB}"/>
                </a:ext>
              </a:extLst>
            </p:cNvPr>
            <p:cNvSpPr/>
            <p:nvPr/>
          </p:nvSpPr>
          <p:spPr>
            <a:xfrm>
              <a:off x="2334019" y="2635607"/>
              <a:ext cx="43168" cy="6483"/>
            </a:xfrm>
            <a:custGeom>
              <a:avLst/>
              <a:gdLst/>
              <a:ahLst/>
              <a:cxnLst/>
              <a:rect l="l" t="t" r="r" b="b"/>
              <a:pathLst>
                <a:path w="3336" h="501" extrusionOk="0">
                  <a:moveTo>
                    <a:pt x="0" y="0"/>
                  </a:moveTo>
                  <a:lnTo>
                    <a:pt x="0" y="501"/>
                  </a:lnTo>
                  <a:lnTo>
                    <a:pt x="3336" y="501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2676;p74">
              <a:extLst>
                <a:ext uri="{FF2B5EF4-FFF2-40B4-BE49-F238E27FC236}">
                  <a16:creationId xmlns:a16="http://schemas.microsoft.com/office/drawing/2014/main" id="{C96E7571-8FF6-25CE-4E93-21DDF61B29F5}"/>
                </a:ext>
              </a:extLst>
            </p:cNvPr>
            <p:cNvSpPr/>
            <p:nvPr/>
          </p:nvSpPr>
          <p:spPr>
            <a:xfrm>
              <a:off x="2353002" y="2651576"/>
              <a:ext cx="107066" cy="6056"/>
            </a:xfrm>
            <a:custGeom>
              <a:avLst/>
              <a:gdLst/>
              <a:ahLst/>
              <a:cxnLst/>
              <a:rect l="l" t="t" r="r" b="b"/>
              <a:pathLst>
                <a:path w="8274" h="468" extrusionOk="0">
                  <a:moveTo>
                    <a:pt x="1" y="0"/>
                  </a:moveTo>
                  <a:lnTo>
                    <a:pt x="1" y="467"/>
                  </a:lnTo>
                  <a:lnTo>
                    <a:pt x="8273" y="467"/>
                  </a:lnTo>
                  <a:lnTo>
                    <a:pt x="8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2677;p74">
              <a:extLst>
                <a:ext uri="{FF2B5EF4-FFF2-40B4-BE49-F238E27FC236}">
                  <a16:creationId xmlns:a16="http://schemas.microsoft.com/office/drawing/2014/main" id="{C54490A9-F9BE-6A61-368F-B2B40587D209}"/>
                </a:ext>
              </a:extLst>
            </p:cNvPr>
            <p:cNvSpPr/>
            <p:nvPr/>
          </p:nvSpPr>
          <p:spPr>
            <a:xfrm>
              <a:off x="2334019" y="2667117"/>
              <a:ext cx="126049" cy="6483"/>
            </a:xfrm>
            <a:custGeom>
              <a:avLst/>
              <a:gdLst/>
              <a:ahLst/>
              <a:cxnLst/>
              <a:rect l="l" t="t" r="r" b="b"/>
              <a:pathLst>
                <a:path w="9741" h="501" extrusionOk="0">
                  <a:moveTo>
                    <a:pt x="0" y="0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2678;p74">
              <a:extLst>
                <a:ext uri="{FF2B5EF4-FFF2-40B4-BE49-F238E27FC236}">
                  <a16:creationId xmlns:a16="http://schemas.microsoft.com/office/drawing/2014/main" id="{B5A3B9C8-9A8E-E4E3-2F69-61A07A5BA7B4}"/>
                </a:ext>
              </a:extLst>
            </p:cNvPr>
            <p:cNvSpPr/>
            <p:nvPr/>
          </p:nvSpPr>
          <p:spPr>
            <a:xfrm>
              <a:off x="2334019" y="2683085"/>
              <a:ext cx="126049" cy="6483"/>
            </a:xfrm>
            <a:custGeom>
              <a:avLst/>
              <a:gdLst/>
              <a:ahLst/>
              <a:cxnLst/>
              <a:rect l="l" t="t" r="r" b="b"/>
              <a:pathLst>
                <a:path w="9741" h="501" extrusionOk="0">
                  <a:moveTo>
                    <a:pt x="0" y="0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2679;p74">
              <a:extLst>
                <a:ext uri="{FF2B5EF4-FFF2-40B4-BE49-F238E27FC236}">
                  <a16:creationId xmlns:a16="http://schemas.microsoft.com/office/drawing/2014/main" id="{FC749847-E60D-67E0-4176-771A326857E4}"/>
                </a:ext>
              </a:extLst>
            </p:cNvPr>
            <p:cNvSpPr/>
            <p:nvPr/>
          </p:nvSpPr>
          <p:spPr>
            <a:xfrm>
              <a:off x="2334019" y="2699053"/>
              <a:ext cx="126049" cy="6496"/>
            </a:xfrm>
            <a:custGeom>
              <a:avLst/>
              <a:gdLst/>
              <a:ahLst/>
              <a:cxnLst/>
              <a:rect l="l" t="t" r="r" b="b"/>
              <a:pathLst>
                <a:path w="9741" h="502" extrusionOk="0">
                  <a:moveTo>
                    <a:pt x="0" y="1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2680;p74">
              <a:extLst>
                <a:ext uri="{FF2B5EF4-FFF2-40B4-BE49-F238E27FC236}">
                  <a16:creationId xmlns:a16="http://schemas.microsoft.com/office/drawing/2014/main" id="{0A4A1805-4CD0-B2E0-B03B-7B1C344EDF08}"/>
                </a:ext>
              </a:extLst>
            </p:cNvPr>
            <p:cNvSpPr/>
            <p:nvPr/>
          </p:nvSpPr>
          <p:spPr>
            <a:xfrm>
              <a:off x="2334019" y="2715022"/>
              <a:ext cx="126049" cy="6496"/>
            </a:xfrm>
            <a:custGeom>
              <a:avLst/>
              <a:gdLst/>
              <a:ahLst/>
              <a:cxnLst/>
              <a:rect l="l" t="t" r="r" b="b"/>
              <a:pathLst>
                <a:path w="9741" h="502" extrusionOk="0">
                  <a:moveTo>
                    <a:pt x="0" y="1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2681;p74">
              <a:extLst>
                <a:ext uri="{FF2B5EF4-FFF2-40B4-BE49-F238E27FC236}">
                  <a16:creationId xmlns:a16="http://schemas.microsoft.com/office/drawing/2014/main" id="{A02FB86C-A1A4-E5CA-E147-77315913632C}"/>
                </a:ext>
              </a:extLst>
            </p:cNvPr>
            <p:cNvSpPr/>
            <p:nvPr/>
          </p:nvSpPr>
          <p:spPr>
            <a:xfrm>
              <a:off x="2334019" y="2731003"/>
              <a:ext cx="81587" cy="6483"/>
            </a:xfrm>
            <a:custGeom>
              <a:avLst/>
              <a:gdLst/>
              <a:ahLst/>
              <a:cxnLst/>
              <a:rect l="l" t="t" r="r" b="b"/>
              <a:pathLst>
                <a:path w="6305" h="501" extrusionOk="0">
                  <a:moveTo>
                    <a:pt x="0" y="0"/>
                  </a:moveTo>
                  <a:lnTo>
                    <a:pt x="0" y="500"/>
                  </a:lnTo>
                  <a:lnTo>
                    <a:pt x="6305" y="500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2682;p74">
              <a:extLst>
                <a:ext uri="{FF2B5EF4-FFF2-40B4-BE49-F238E27FC236}">
                  <a16:creationId xmlns:a16="http://schemas.microsoft.com/office/drawing/2014/main" id="{D3F26902-2F39-7209-0F76-E4B8B91DACE7}"/>
                </a:ext>
              </a:extLst>
            </p:cNvPr>
            <p:cNvSpPr/>
            <p:nvPr/>
          </p:nvSpPr>
          <p:spPr>
            <a:xfrm>
              <a:off x="2219200" y="2497910"/>
              <a:ext cx="355682" cy="354815"/>
            </a:xfrm>
            <a:custGeom>
              <a:avLst/>
              <a:gdLst/>
              <a:ahLst/>
              <a:cxnLst/>
              <a:rect l="l" t="t" r="r" b="b"/>
              <a:pathLst>
                <a:path w="27487" h="27420" extrusionOk="0">
                  <a:moveTo>
                    <a:pt x="12276" y="0"/>
                  </a:moveTo>
                  <a:cubicBezTo>
                    <a:pt x="11975" y="34"/>
                    <a:pt x="11675" y="67"/>
                    <a:pt x="11375" y="134"/>
                  </a:cubicBezTo>
                  <a:lnTo>
                    <a:pt x="11442" y="534"/>
                  </a:lnTo>
                  <a:cubicBezTo>
                    <a:pt x="11708" y="501"/>
                    <a:pt x="12042" y="434"/>
                    <a:pt x="12309" y="401"/>
                  </a:cubicBezTo>
                  <a:lnTo>
                    <a:pt x="12276" y="0"/>
                  </a:lnTo>
                  <a:close/>
                  <a:moveTo>
                    <a:pt x="17679" y="467"/>
                  </a:moveTo>
                  <a:lnTo>
                    <a:pt x="17546" y="901"/>
                  </a:lnTo>
                  <a:cubicBezTo>
                    <a:pt x="18246" y="1101"/>
                    <a:pt x="18947" y="1368"/>
                    <a:pt x="19614" y="1701"/>
                  </a:cubicBezTo>
                  <a:lnTo>
                    <a:pt x="19781" y="1301"/>
                  </a:lnTo>
                  <a:cubicBezTo>
                    <a:pt x="19114" y="968"/>
                    <a:pt x="18413" y="701"/>
                    <a:pt x="17679" y="467"/>
                  </a:cubicBezTo>
                  <a:close/>
                  <a:moveTo>
                    <a:pt x="9173" y="701"/>
                  </a:moveTo>
                  <a:cubicBezTo>
                    <a:pt x="7439" y="1301"/>
                    <a:pt x="5871" y="2235"/>
                    <a:pt x="4503" y="3469"/>
                  </a:cubicBezTo>
                  <a:lnTo>
                    <a:pt x="4804" y="3770"/>
                  </a:lnTo>
                  <a:cubicBezTo>
                    <a:pt x="6104" y="2602"/>
                    <a:pt x="7639" y="1668"/>
                    <a:pt x="9307" y="1101"/>
                  </a:cubicBezTo>
                  <a:lnTo>
                    <a:pt x="9173" y="701"/>
                  </a:lnTo>
                  <a:close/>
                  <a:moveTo>
                    <a:pt x="20615" y="1735"/>
                  </a:moveTo>
                  <a:lnTo>
                    <a:pt x="20481" y="1935"/>
                  </a:lnTo>
                  <a:lnTo>
                    <a:pt x="20415" y="2135"/>
                  </a:lnTo>
                  <a:cubicBezTo>
                    <a:pt x="21949" y="3002"/>
                    <a:pt x="23283" y="4170"/>
                    <a:pt x="24351" y="5604"/>
                  </a:cubicBezTo>
                  <a:lnTo>
                    <a:pt x="24684" y="5337"/>
                  </a:lnTo>
                  <a:cubicBezTo>
                    <a:pt x="23584" y="3870"/>
                    <a:pt x="22216" y="2669"/>
                    <a:pt x="20615" y="1735"/>
                  </a:cubicBezTo>
                  <a:close/>
                  <a:moveTo>
                    <a:pt x="3870" y="4103"/>
                  </a:moveTo>
                  <a:cubicBezTo>
                    <a:pt x="3336" y="4637"/>
                    <a:pt x="2869" y="5237"/>
                    <a:pt x="2435" y="5838"/>
                  </a:cubicBezTo>
                  <a:lnTo>
                    <a:pt x="2769" y="6105"/>
                  </a:lnTo>
                  <a:cubicBezTo>
                    <a:pt x="3202" y="5504"/>
                    <a:pt x="3669" y="4904"/>
                    <a:pt x="4170" y="4403"/>
                  </a:cubicBezTo>
                  <a:lnTo>
                    <a:pt x="3870" y="4103"/>
                  </a:lnTo>
                  <a:close/>
                  <a:moveTo>
                    <a:pt x="25919" y="7239"/>
                  </a:moveTo>
                  <a:lnTo>
                    <a:pt x="25518" y="7439"/>
                  </a:lnTo>
                  <a:cubicBezTo>
                    <a:pt x="25685" y="7706"/>
                    <a:pt x="25785" y="7973"/>
                    <a:pt x="25919" y="8239"/>
                  </a:cubicBezTo>
                  <a:lnTo>
                    <a:pt x="26319" y="8073"/>
                  </a:lnTo>
                  <a:cubicBezTo>
                    <a:pt x="26185" y="7772"/>
                    <a:pt x="26052" y="7506"/>
                    <a:pt x="25919" y="7239"/>
                  </a:cubicBezTo>
                  <a:close/>
                  <a:moveTo>
                    <a:pt x="300" y="10841"/>
                  </a:moveTo>
                  <a:cubicBezTo>
                    <a:pt x="234" y="11142"/>
                    <a:pt x="167" y="11442"/>
                    <a:pt x="134" y="11742"/>
                  </a:cubicBezTo>
                  <a:lnTo>
                    <a:pt x="534" y="11773"/>
                  </a:lnTo>
                  <a:lnTo>
                    <a:pt x="534" y="11773"/>
                  </a:lnTo>
                  <a:cubicBezTo>
                    <a:pt x="568" y="11507"/>
                    <a:pt x="634" y="11207"/>
                    <a:pt x="701" y="10908"/>
                  </a:cubicBezTo>
                  <a:lnTo>
                    <a:pt x="300" y="10841"/>
                  </a:lnTo>
                  <a:close/>
                  <a:moveTo>
                    <a:pt x="534" y="11773"/>
                  </a:moveTo>
                  <a:cubicBezTo>
                    <a:pt x="534" y="11774"/>
                    <a:pt x="534" y="11774"/>
                    <a:pt x="534" y="11775"/>
                  </a:cubicBezTo>
                  <a:lnTo>
                    <a:pt x="567" y="11775"/>
                  </a:lnTo>
                  <a:lnTo>
                    <a:pt x="534" y="11773"/>
                  </a:lnTo>
                  <a:close/>
                  <a:moveTo>
                    <a:pt x="27086" y="13376"/>
                  </a:moveTo>
                  <a:lnTo>
                    <a:pt x="27086" y="13677"/>
                  </a:lnTo>
                  <a:cubicBezTo>
                    <a:pt x="27086" y="14310"/>
                    <a:pt x="27053" y="14944"/>
                    <a:pt x="26953" y="15545"/>
                  </a:cubicBezTo>
                  <a:lnTo>
                    <a:pt x="27353" y="15611"/>
                  </a:lnTo>
                  <a:cubicBezTo>
                    <a:pt x="27453" y="14978"/>
                    <a:pt x="27486" y="14344"/>
                    <a:pt x="27486" y="13677"/>
                  </a:cubicBezTo>
                  <a:lnTo>
                    <a:pt x="27486" y="13376"/>
                  </a:lnTo>
                  <a:close/>
                  <a:moveTo>
                    <a:pt x="0" y="13977"/>
                  </a:moveTo>
                  <a:cubicBezTo>
                    <a:pt x="33" y="15812"/>
                    <a:pt x="434" y="17613"/>
                    <a:pt x="1201" y="19281"/>
                  </a:cubicBezTo>
                  <a:lnTo>
                    <a:pt x="1568" y="19114"/>
                  </a:lnTo>
                  <a:cubicBezTo>
                    <a:pt x="834" y="17513"/>
                    <a:pt x="434" y="15745"/>
                    <a:pt x="400" y="13977"/>
                  </a:cubicBezTo>
                  <a:close/>
                  <a:moveTo>
                    <a:pt x="26753" y="16412"/>
                  </a:moveTo>
                  <a:cubicBezTo>
                    <a:pt x="26486" y="17780"/>
                    <a:pt x="25985" y="19114"/>
                    <a:pt x="25285" y="20315"/>
                  </a:cubicBezTo>
                  <a:cubicBezTo>
                    <a:pt x="25118" y="20615"/>
                    <a:pt x="24885" y="20949"/>
                    <a:pt x="24684" y="21249"/>
                  </a:cubicBezTo>
                  <a:lnTo>
                    <a:pt x="25051" y="21482"/>
                  </a:lnTo>
                  <a:cubicBezTo>
                    <a:pt x="25251" y="21182"/>
                    <a:pt x="25452" y="20882"/>
                    <a:pt x="25652" y="20515"/>
                  </a:cubicBezTo>
                  <a:cubicBezTo>
                    <a:pt x="26352" y="19281"/>
                    <a:pt x="26886" y="17913"/>
                    <a:pt x="27186" y="16512"/>
                  </a:cubicBezTo>
                  <a:lnTo>
                    <a:pt x="26753" y="16412"/>
                  </a:lnTo>
                  <a:close/>
                  <a:moveTo>
                    <a:pt x="1968" y="19881"/>
                  </a:moveTo>
                  <a:lnTo>
                    <a:pt x="1568" y="20081"/>
                  </a:lnTo>
                  <a:cubicBezTo>
                    <a:pt x="1935" y="20748"/>
                    <a:pt x="2335" y="21382"/>
                    <a:pt x="2802" y="22016"/>
                  </a:cubicBezTo>
                  <a:lnTo>
                    <a:pt x="3136" y="21749"/>
                  </a:lnTo>
                  <a:cubicBezTo>
                    <a:pt x="2702" y="21149"/>
                    <a:pt x="2302" y="20515"/>
                    <a:pt x="1968" y="19881"/>
                  </a:cubicBezTo>
                  <a:close/>
                  <a:moveTo>
                    <a:pt x="23283" y="22950"/>
                  </a:moveTo>
                  <a:cubicBezTo>
                    <a:pt x="23083" y="23150"/>
                    <a:pt x="22883" y="23350"/>
                    <a:pt x="22650" y="23550"/>
                  </a:cubicBezTo>
                  <a:lnTo>
                    <a:pt x="22950" y="23884"/>
                  </a:lnTo>
                  <a:cubicBezTo>
                    <a:pt x="23183" y="23684"/>
                    <a:pt x="23383" y="23484"/>
                    <a:pt x="23617" y="23250"/>
                  </a:cubicBezTo>
                  <a:lnTo>
                    <a:pt x="23283" y="22950"/>
                  </a:lnTo>
                  <a:close/>
                  <a:moveTo>
                    <a:pt x="7105" y="25218"/>
                  </a:moveTo>
                  <a:lnTo>
                    <a:pt x="6872" y="25585"/>
                  </a:lnTo>
                  <a:cubicBezTo>
                    <a:pt x="7139" y="25719"/>
                    <a:pt x="7405" y="25885"/>
                    <a:pt x="7672" y="26019"/>
                  </a:cubicBezTo>
                  <a:lnTo>
                    <a:pt x="7872" y="25652"/>
                  </a:lnTo>
                  <a:cubicBezTo>
                    <a:pt x="7606" y="25519"/>
                    <a:pt x="7339" y="25352"/>
                    <a:pt x="7105" y="25218"/>
                  </a:cubicBezTo>
                  <a:close/>
                  <a:moveTo>
                    <a:pt x="18146" y="26252"/>
                  </a:moveTo>
                  <a:cubicBezTo>
                    <a:pt x="17446" y="26486"/>
                    <a:pt x="16745" y="26686"/>
                    <a:pt x="16012" y="26786"/>
                  </a:cubicBezTo>
                  <a:lnTo>
                    <a:pt x="16078" y="27220"/>
                  </a:lnTo>
                  <a:cubicBezTo>
                    <a:pt x="16845" y="27086"/>
                    <a:pt x="17579" y="26920"/>
                    <a:pt x="18280" y="26653"/>
                  </a:cubicBezTo>
                  <a:lnTo>
                    <a:pt x="18146" y="26252"/>
                  </a:lnTo>
                  <a:close/>
                  <a:moveTo>
                    <a:pt x="9907" y="26419"/>
                  </a:moveTo>
                  <a:lnTo>
                    <a:pt x="9774" y="26853"/>
                  </a:lnTo>
                  <a:cubicBezTo>
                    <a:pt x="11075" y="27220"/>
                    <a:pt x="12376" y="27420"/>
                    <a:pt x="13710" y="27420"/>
                  </a:cubicBezTo>
                  <a:cubicBezTo>
                    <a:pt x="14210" y="27420"/>
                    <a:pt x="14711" y="27387"/>
                    <a:pt x="15178" y="27320"/>
                  </a:cubicBezTo>
                  <a:lnTo>
                    <a:pt x="15144" y="26920"/>
                  </a:lnTo>
                  <a:cubicBezTo>
                    <a:pt x="14702" y="26961"/>
                    <a:pt x="14260" y="26982"/>
                    <a:pt x="13819" y="26982"/>
                  </a:cubicBezTo>
                  <a:cubicBezTo>
                    <a:pt x="12497" y="26982"/>
                    <a:pt x="11183" y="26794"/>
                    <a:pt x="9907" y="264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2683;p74">
              <a:extLst>
                <a:ext uri="{FF2B5EF4-FFF2-40B4-BE49-F238E27FC236}">
                  <a16:creationId xmlns:a16="http://schemas.microsoft.com/office/drawing/2014/main" id="{4A5AC3FD-ADFD-237E-4E88-09D751D0519E}"/>
                </a:ext>
              </a:extLst>
            </p:cNvPr>
            <p:cNvSpPr/>
            <p:nvPr/>
          </p:nvSpPr>
          <p:spPr>
            <a:xfrm>
              <a:off x="2255886" y="2850131"/>
              <a:ext cx="140295" cy="177847"/>
            </a:xfrm>
            <a:custGeom>
              <a:avLst/>
              <a:gdLst/>
              <a:ahLst/>
              <a:cxnLst/>
              <a:rect l="l" t="t" r="r" b="b"/>
              <a:pathLst>
                <a:path w="10842" h="13744" extrusionOk="0">
                  <a:moveTo>
                    <a:pt x="10408" y="1"/>
                  </a:moveTo>
                  <a:lnTo>
                    <a:pt x="10408" y="3036"/>
                  </a:lnTo>
                  <a:lnTo>
                    <a:pt x="0" y="13444"/>
                  </a:lnTo>
                  <a:lnTo>
                    <a:pt x="301" y="13744"/>
                  </a:lnTo>
                  <a:lnTo>
                    <a:pt x="10842" y="3203"/>
                  </a:lnTo>
                  <a:lnTo>
                    <a:pt x="108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2684;p74">
              <a:extLst>
                <a:ext uri="{FF2B5EF4-FFF2-40B4-BE49-F238E27FC236}">
                  <a16:creationId xmlns:a16="http://schemas.microsoft.com/office/drawing/2014/main" id="{5392343C-9D07-1DBB-2CBD-8F0A00AB75E3}"/>
                </a:ext>
              </a:extLst>
            </p:cNvPr>
            <p:cNvSpPr/>
            <p:nvPr/>
          </p:nvSpPr>
          <p:spPr>
            <a:xfrm>
              <a:off x="2231287" y="3020011"/>
              <a:ext cx="35404" cy="27834"/>
            </a:xfrm>
            <a:custGeom>
              <a:avLst/>
              <a:gdLst/>
              <a:ahLst/>
              <a:cxnLst/>
              <a:rect l="l" t="t" r="r" b="b"/>
              <a:pathLst>
                <a:path w="2736" h="2151" extrusionOk="0">
                  <a:moveTo>
                    <a:pt x="1434" y="416"/>
                  </a:moveTo>
                  <a:cubicBezTo>
                    <a:pt x="1601" y="416"/>
                    <a:pt x="1768" y="482"/>
                    <a:pt x="1901" y="616"/>
                  </a:cubicBezTo>
                  <a:cubicBezTo>
                    <a:pt x="2335" y="1050"/>
                    <a:pt x="1966" y="1735"/>
                    <a:pt x="1447" y="1735"/>
                  </a:cubicBezTo>
                  <a:cubicBezTo>
                    <a:pt x="1368" y="1735"/>
                    <a:pt x="1285" y="1719"/>
                    <a:pt x="1201" y="1683"/>
                  </a:cubicBezTo>
                  <a:cubicBezTo>
                    <a:pt x="534" y="1416"/>
                    <a:pt x="734" y="449"/>
                    <a:pt x="1434" y="449"/>
                  </a:cubicBezTo>
                  <a:lnTo>
                    <a:pt x="1434" y="416"/>
                  </a:lnTo>
                  <a:close/>
                  <a:moveTo>
                    <a:pt x="1448" y="1"/>
                  </a:moveTo>
                  <a:cubicBezTo>
                    <a:pt x="1174" y="1"/>
                    <a:pt x="894" y="102"/>
                    <a:pt x="667" y="316"/>
                  </a:cubicBezTo>
                  <a:cubicBezTo>
                    <a:pt x="0" y="983"/>
                    <a:pt x="467" y="2150"/>
                    <a:pt x="1434" y="2150"/>
                  </a:cubicBezTo>
                  <a:cubicBezTo>
                    <a:pt x="2202" y="2150"/>
                    <a:pt x="2735" y="1383"/>
                    <a:pt x="2435" y="649"/>
                  </a:cubicBezTo>
                  <a:cubicBezTo>
                    <a:pt x="2255" y="229"/>
                    <a:pt x="1859" y="1"/>
                    <a:pt x="1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2685;p74">
              <a:extLst>
                <a:ext uri="{FF2B5EF4-FFF2-40B4-BE49-F238E27FC236}">
                  <a16:creationId xmlns:a16="http://schemas.microsoft.com/office/drawing/2014/main" id="{84531ADF-1237-2D62-2E9E-E9D5824D9917}"/>
                </a:ext>
              </a:extLst>
            </p:cNvPr>
            <p:cNvSpPr/>
            <p:nvPr/>
          </p:nvSpPr>
          <p:spPr>
            <a:xfrm>
              <a:off x="1167264" y="2271727"/>
              <a:ext cx="349212" cy="318130"/>
            </a:xfrm>
            <a:custGeom>
              <a:avLst/>
              <a:gdLst/>
              <a:ahLst/>
              <a:cxnLst/>
              <a:rect l="l" t="t" r="r" b="b"/>
              <a:pathLst>
                <a:path w="26987" h="24585" extrusionOk="0">
                  <a:moveTo>
                    <a:pt x="13494" y="0"/>
                  </a:moveTo>
                  <a:cubicBezTo>
                    <a:pt x="10350" y="0"/>
                    <a:pt x="7206" y="1201"/>
                    <a:pt x="4804" y="3603"/>
                  </a:cubicBezTo>
                  <a:cubicBezTo>
                    <a:pt x="1" y="8373"/>
                    <a:pt x="1" y="16178"/>
                    <a:pt x="4804" y="20982"/>
                  </a:cubicBezTo>
                  <a:cubicBezTo>
                    <a:pt x="7206" y="23383"/>
                    <a:pt x="10350" y="24584"/>
                    <a:pt x="13494" y="24584"/>
                  </a:cubicBezTo>
                  <a:cubicBezTo>
                    <a:pt x="16638" y="24584"/>
                    <a:pt x="19782" y="23383"/>
                    <a:pt x="22183" y="20982"/>
                  </a:cubicBezTo>
                  <a:cubicBezTo>
                    <a:pt x="26987" y="16178"/>
                    <a:pt x="26987" y="8373"/>
                    <a:pt x="22183" y="3603"/>
                  </a:cubicBezTo>
                  <a:cubicBezTo>
                    <a:pt x="19782" y="1201"/>
                    <a:pt x="16638" y="0"/>
                    <a:pt x="13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2686;p74">
              <a:extLst>
                <a:ext uri="{FF2B5EF4-FFF2-40B4-BE49-F238E27FC236}">
                  <a16:creationId xmlns:a16="http://schemas.microsoft.com/office/drawing/2014/main" id="{90F70B09-D9AC-1B81-1E94-E98700FFF3E7}"/>
                </a:ext>
              </a:extLst>
            </p:cNvPr>
            <p:cNvSpPr/>
            <p:nvPr/>
          </p:nvSpPr>
          <p:spPr>
            <a:xfrm>
              <a:off x="1163809" y="2254025"/>
              <a:ext cx="356122" cy="354828"/>
            </a:xfrm>
            <a:custGeom>
              <a:avLst/>
              <a:gdLst/>
              <a:ahLst/>
              <a:cxnLst/>
              <a:rect l="l" t="t" r="r" b="b"/>
              <a:pathLst>
                <a:path w="27521" h="27421" extrusionOk="0">
                  <a:moveTo>
                    <a:pt x="12276" y="0"/>
                  </a:moveTo>
                  <a:cubicBezTo>
                    <a:pt x="11976" y="34"/>
                    <a:pt x="11676" y="67"/>
                    <a:pt x="11376" y="100"/>
                  </a:cubicBezTo>
                  <a:lnTo>
                    <a:pt x="11442" y="534"/>
                  </a:lnTo>
                  <a:cubicBezTo>
                    <a:pt x="11743" y="467"/>
                    <a:pt x="12043" y="434"/>
                    <a:pt x="12310" y="401"/>
                  </a:cubicBezTo>
                  <a:lnTo>
                    <a:pt x="12276" y="0"/>
                  </a:lnTo>
                  <a:close/>
                  <a:moveTo>
                    <a:pt x="17680" y="467"/>
                  </a:moveTo>
                  <a:lnTo>
                    <a:pt x="17547" y="901"/>
                  </a:lnTo>
                  <a:cubicBezTo>
                    <a:pt x="18247" y="1101"/>
                    <a:pt x="18948" y="1368"/>
                    <a:pt x="19615" y="1702"/>
                  </a:cubicBezTo>
                  <a:lnTo>
                    <a:pt x="19782" y="1301"/>
                  </a:lnTo>
                  <a:cubicBezTo>
                    <a:pt x="19115" y="968"/>
                    <a:pt x="18414" y="701"/>
                    <a:pt x="17680" y="467"/>
                  </a:cubicBezTo>
                  <a:close/>
                  <a:moveTo>
                    <a:pt x="9174" y="668"/>
                  </a:moveTo>
                  <a:cubicBezTo>
                    <a:pt x="7473" y="1268"/>
                    <a:pt x="5872" y="2235"/>
                    <a:pt x="4537" y="3436"/>
                  </a:cubicBezTo>
                  <a:lnTo>
                    <a:pt x="4804" y="3770"/>
                  </a:lnTo>
                  <a:cubicBezTo>
                    <a:pt x="6139" y="2569"/>
                    <a:pt x="7673" y="1668"/>
                    <a:pt x="9341" y="1101"/>
                  </a:cubicBezTo>
                  <a:lnTo>
                    <a:pt x="9174" y="668"/>
                  </a:lnTo>
                  <a:close/>
                  <a:moveTo>
                    <a:pt x="20616" y="1702"/>
                  </a:moveTo>
                  <a:lnTo>
                    <a:pt x="20415" y="2102"/>
                  </a:lnTo>
                  <a:cubicBezTo>
                    <a:pt x="21950" y="3003"/>
                    <a:pt x="23284" y="4170"/>
                    <a:pt x="24385" y="5571"/>
                  </a:cubicBezTo>
                  <a:lnTo>
                    <a:pt x="24719" y="5271"/>
                  </a:lnTo>
                  <a:cubicBezTo>
                    <a:pt x="23618" y="3836"/>
                    <a:pt x="22217" y="2602"/>
                    <a:pt x="20649" y="1702"/>
                  </a:cubicBezTo>
                  <a:close/>
                  <a:moveTo>
                    <a:pt x="3870" y="4070"/>
                  </a:moveTo>
                  <a:cubicBezTo>
                    <a:pt x="3337" y="4637"/>
                    <a:pt x="2870" y="5204"/>
                    <a:pt x="2436" y="5838"/>
                  </a:cubicBezTo>
                  <a:lnTo>
                    <a:pt x="2770" y="6071"/>
                  </a:lnTo>
                  <a:lnTo>
                    <a:pt x="2803" y="6071"/>
                  </a:lnTo>
                  <a:cubicBezTo>
                    <a:pt x="3203" y="5471"/>
                    <a:pt x="3670" y="4904"/>
                    <a:pt x="4171" y="4370"/>
                  </a:cubicBezTo>
                  <a:lnTo>
                    <a:pt x="3870" y="4070"/>
                  </a:lnTo>
                  <a:close/>
                  <a:moveTo>
                    <a:pt x="25919" y="7239"/>
                  </a:moveTo>
                  <a:lnTo>
                    <a:pt x="25552" y="7439"/>
                  </a:lnTo>
                  <a:cubicBezTo>
                    <a:pt x="25686" y="7706"/>
                    <a:pt x="25786" y="7973"/>
                    <a:pt x="25919" y="8240"/>
                  </a:cubicBezTo>
                  <a:lnTo>
                    <a:pt x="26320" y="8073"/>
                  </a:lnTo>
                  <a:cubicBezTo>
                    <a:pt x="26186" y="7773"/>
                    <a:pt x="26053" y="7506"/>
                    <a:pt x="25919" y="7239"/>
                  </a:cubicBezTo>
                  <a:close/>
                  <a:moveTo>
                    <a:pt x="301" y="10808"/>
                  </a:moveTo>
                  <a:cubicBezTo>
                    <a:pt x="234" y="11108"/>
                    <a:pt x="168" y="11409"/>
                    <a:pt x="134" y="11709"/>
                  </a:cubicBezTo>
                  <a:lnTo>
                    <a:pt x="568" y="11776"/>
                  </a:lnTo>
                  <a:cubicBezTo>
                    <a:pt x="601" y="11475"/>
                    <a:pt x="668" y="11208"/>
                    <a:pt x="701" y="10908"/>
                  </a:cubicBezTo>
                  <a:lnTo>
                    <a:pt x="301" y="10808"/>
                  </a:lnTo>
                  <a:close/>
                  <a:moveTo>
                    <a:pt x="27087" y="13343"/>
                  </a:moveTo>
                  <a:lnTo>
                    <a:pt x="27087" y="13677"/>
                  </a:lnTo>
                  <a:cubicBezTo>
                    <a:pt x="27087" y="14311"/>
                    <a:pt x="27054" y="14911"/>
                    <a:pt x="26953" y="15545"/>
                  </a:cubicBezTo>
                  <a:lnTo>
                    <a:pt x="27387" y="15612"/>
                  </a:lnTo>
                  <a:cubicBezTo>
                    <a:pt x="27454" y="14978"/>
                    <a:pt x="27521" y="14311"/>
                    <a:pt x="27521" y="13677"/>
                  </a:cubicBezTo>
                  <a:lnTo>
                    <a:pt x="27521" y="13343"/>
                  </a:lnTo>
                  <a:close/>
                  <a:moveTo>
                    <a:pt x="1" y="13977"/>
                  </a:moveTo>
                  <a:cubicBezTo>
                    <a:pt x="34" y="15812"/>
                    <a:pt x="435" y="17613"/>
                    <a:pt x="1202" y="19281"/>
                  </a:cubicBezTo>
                  <a:lnTo>
                    <a:pt x="1569" y="19114"/>
                  </a:lnTo>
                  <a:cubicBezTo>
                    <a:pt x="835" y="17480"/>
                    <a:pt x="468" y="15745"/>
                    <a:pt x="401" y="13977"/>
                  </a:cubicBezTo>
                  <a:close/>
                  <a:moveTo>
                    <a:pt x="26787" y="16412"/>
                  </a:moveTo>
                  <a:cubicBezTo>
                    <a:pt x="26486" y="17780"/>
                    <a:pt x="25986" y="19114"/>
                    <a:pt x="25286" y="20315"/>
                  </a:cubicBezTo>
                  <a:cubicBezTo>
                    <a:pt x="25119" y="20615"/>
                    <a:pt x="24919" y="20949"/>
                    <a:pt x="24719" y="21249"/>
                  </a:cubicBezTo>
                  <a:lnTo>
                    <a:pt x="25052" y="21482"/>
                  </a:lnTo>
                  <a:lnTo>
                    <a:pt x="25085" y="21482"/>
                  </a:lnTo>
                  <a:cubicBezTo>
                    <a:pt x="25286" y="21182"/>
                    <a:pt x="25486" y="20849"/>
                    <a:pt x="25653" y="20548"/>
                  </a:cubicBezTo>
                  <a:cubicBezTo>
                    <a:pt x="26386" y="19281"/>
                    <a:pt x="26887" y="17913"/>
                    <a:pt x="27220" y="16512"/>
                  </a:cubicBezTo>
                  <a:lnTo>
                    <a:pt x="26787" y="16412"/>
                  </a:lnTo>
                  <a:close/>
                  <a:moveTo>
                    <a:pt x="1969" y="19881"/>
                  </a:moveTo>
                  <a:lnTo>
                    <a:pt x="1602" y="20081"/>
                  </a:lnTo>
                  <a:cubicBezTo>
                    <a:pt x="1936" y="20749"/>
                    <a:pt x="2336" y="21416"/>
                    <a:pt x="2803" y="22016"/>
                  </a:cubicBezTo>
                  <a:lnTo>
                    <a:pt x="3170" y="21749"/>
                  </a:lnTo>
                  <a:cubicBezTo>
                    <a:pt x="2703" y="21149"/>
                    <a:pt x="2303" y="20548"/>
                    <a:pt x="1969" y="19881"/>
                  </a:cubicBezTo>
                  <a:close/>
                  <a:moveTo>
                    <a:pt x="23318" y="22950"/>
                  </a:moveTo>
                  <a:cubicBezTo>
                    <a:pt x="23084" y="23150"/>
                    <a:pt x="22884" y="23350"/>
                    <a:pt x="22684" y="23551"/>
                  </a:cubicBezTo>
                  <a:lnTo>
                    <a:pt x="22984" y="23884"/>
                  </a:lnTo>
                  <a:cubicBezTo>
                    <a:pt x="23184" y="23684"/>
                    <a:pt x="23418" y="23451"/>
                    <a:pt x="23618" y="23250"/>
                  </a:cubicBezTo>
                  <a:lnTo>
                    <a:pt x="23318" y="22950"/>
                  </a:lnTo>
                  <a:close/>
                  <a:moveTo>
                    <a:pt x="7106" y="25218"/>
                  </a:moveTo>
                  <a:lnTo>
                    <a:pt x="6906" y="25585"/>
                  </a:lnTo>
                  <a:cubicBezTo>
                    <a:pt x="7139" y="25719"/>
                    <a:pt x="7406" y="25886"/>
                    <a:pt x="7706" y="26019"/>
                  </a:cubicBezTo>
                  <a:lnTo>
                    <a:pt x="7873" y="25619"/>
                  </a:lnTo>
                  <a:cubicBezTo>
                    <a:pt x="7606" y="25485"/>
                    <a:pt x="7373" y="25352"/>
                    <a:pt x="7106" y="25218"/>
                  </a:cubicBezTo>
                  <a:close/>
                  <a:moveTo>
                    <a:pt x="18181" y="26253"/>
                  </a:moveTo>
                  <a:cubicBezTo>
                    <a:pt x="17480" y="26486"/>
                    <a:pt x="16746" y="26653"/>
                    <a:pt x="16046" y="26786"/>
                  </a:cubicBezTo>
                  <a:lnTo>
                    <a:pt x="16112" y="27220"/>
                  </a:lnTo>
                  <a:cubicBezTo>
                    <a:pt x="16846" y="27086"/>
                    <a:pt x="17580" y="26886"/>
                    <a:pt x="18314" y="26653"/>
                  </a:cubicBezTo>
                  <a:lnTo>
                    <a:pt x="18181" y="26253"/>
                  </a:lnTo>
                  <a:close/>
                  <a:moveTo>
                    <a:pt x="9941" y="26419"/>
                  </a:moveTo>
                  <a:lnTo>
                    <a:pt x="9808" y="26853"/>
                  </a:lnTo>
                  <a:cubicBezTo>
                    <a:pt x="11075" y="27220"/>
                    <a:pt x="12410" y="27420"/>
                    <a:pt x="13744" y="27420"/>
                  </a:cubicBezTo>
                  <a:cubicBezTo>
                    <a:pt x="14244" y="27420"/>
                    <a:pt x="14711" y="27387"/>
                    <a:pt x="15212" y="27320"/>
                  </a:cubicBezTo>
                  <a:lnTo>
                    <a:pt x="15178" y="26920"/>
                  </a:lnTo>
                  <a:cubicBezTo>
                    <a:pt x="14736" y="26961"/>
                    <a:pt x="14294" y="26982"/>
                    <a:pt x="13853" y="26982"/>
                  </a:cubicBezTo>
                  <a:cubicBezTo>
                    <a:pt x="12531" y="26982"/>
                    <a:pt x="11217" y="26795"/>
                    <a:pt x="9941" y="264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2687;p74">
              <a:extLst>
                <a:ext uri="{FF2B5EF4-FFF2-40B4-BE49-F238E27FC236}">
                  <a16:creationId xmlns:a16="http://schemas.microsoft.com/office/drawing/2014/main" id="{ACDAEA65-D84D-F981-1C53-B4D04E3D2D82}"/>
                </a:ext>
              </a:extLst>
            </p:cNvPr>
            <p:cNvSpPr/>
            <p:nvPr/>
          </p:nvSpPr>
          <p:spPr>
            <a:xfrm>
              <a:off x="1323090" y="2668838"/>
              <a:ext cx="37565" cy="28067"/>
            </a:xfrm>
            <a:custGeom>
              <a:avLst/>
              <a:gdLst/>
              <a:ahLst/>
              <a:cxnLst/>
              <a:rect l="l" t="t" r="r" b="b"/>
              <a:pathLst>
                <a:path w="2903" h="2169" extrusionOk="0">
                  <a:moveTo>
                    <a:pt x="1435" y="434"/>
                  </a:moveTo>
                  <a:lnTo>
                    <a:pt x="1435" y="468"/>
                  </a:lnTo>
                  <a:cubicBezTo>
                    <a:pt x="1464" y="462"/>
                    <a:pt x="1492" y="459"/>
                    <a:pt x="1521" y="459"/>
                  </a:cubicBezTo>
                  <a:cubicBezTo>
                    <a:pt x="1658" y="459"/>
                    <a:pt x="1791" y="524"/>
                    <a:pt x="1902" y="634"/>
                  </a:cubicBezTo>
                  <a:cubicBezTo>
                    <a:pt x="2334" y="1066"/>
                    <a:pt x="1996" y="1722"/>
                    <a:pt x="1466" y="1722"/>
                  </a:cubicBezTo>
                  <a:cubicBezTo>
                    <a:pt x="1382" y="1722"/>
                    <a:pt x="1293" y="1705"/>
                    <a:pt x="1202" y="1669"/>
                  </a:cubicBezTo>
                  <a:cubicBezTo>
                    <a:pt x="534" y="1402"/>
                    <a:pt x="735" y="434"/>
                    <a:pt x="1435" y="434"/>
                  </a:cubicBezTo>
                  <a:close/>
                  <a:moveTo>
                    <a:pt x="1435" y="1"/>
                  </a:moveTo>
                  <a:cubicBezTo>
                    <a:pt x="501" y="1"/>
                    <a:pt x="1" y="1168"/>
                    <a:pt x="668" y="1835"/>
                  </a:cubicBezTo>
                  <a:cubicBezTo>
                    <a:pt x="868" y="2035"/>
                    <a:pt x="1168" y="2169"/>
                    <a:pt x="1435" y="2169"/>
                  </a:cubicBezTo>
                  <a:cubicBezTo>
                    <a:pt x="1735" y="2169"/>
                    <a:pt x="2002" y="2035"/>
                    <a:pt x="2202" y="1835"/>
                  </a:cubicBezTo>
                  <a:cubicBezTo>
                    <a:pt x="2903" y="1168"/>
                    <a:pt x="2402" y="1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2688;p74">
              <a:extLst>
                <a:ext uri="{FF2B5EF4-FFF2-40B4-BE49-F238E27FC236}">
                  <a16:creationId xmlns:a16="http://schemas.microsoft.com/office/drawing/2014/main" id="{82BA9DFE-9EF5-9B81-BAFB-2753681BFE71}"/>
                </a:ext>
              </a:extLst>
            </p:cNvPr>
            <p:cNvSpPr/>
            <p:nvPr/>
          </p:nvSpPr>
          <p:spPr>
            <a:xfrm>
              <a:off x="1339058" y="2605819"/>
              <a:ext cx="5629" cy="66059"/>
            </a:xfrm>
            <a:custGeom>
              <a:avLst/>
              <a:gdLst/>
              <a:ahLst/>
              <a:cxnLst/>
              <a:rect l="l" t="t" r="r" b="b"/>
              <a:pathLst>
                <a:path w="435" h="5105" extrusionOk="0">
                  <a:moveTo>
                    <a:pt x="1" y="1"/>
                  </a:moveTo>
                  <a:lnTo>
                    <a:pt x="1" y="5104"/>
                  </a:lnTo>
                  <a:lnTo>
                    <a:pt x="435" y="510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2689;p74">
              <a:extLst>
                <a:ext uri="{FF2B5EF4-FFF2-40B4-BE49-F238E27FC236}">
                  <a16:creationId xmlns:a16="http://schemas.microsoft.com/office/drawing/2014/main" id="{82ACB85E-0593-56C2-3DA4-2E5A6A3C7299}"/>
                </a:ext>
              </a:extLst>
            </p:cNvPr>
            <p:cNvSpPr/>
            <p:nvPr/>
          </p:nvSpPr>
          <p:spPr>
            <a:xfrm>
              <a:off x="1304961" y="2466828"/>
              <a:ext cx="76411" cy="76501"/>
            </a:xfrm>
            <a:custGeom>
              <a:avLst/>
              <a:gdLst/>
              <a:ahLst/>
              <a:cxnLst/>
              <a:rect l="l" t="t" r="r" b="b"/>
              <a:pathLst>
                <a:path w="5905" h="5912" extrusionOk="0">
                  <a:moveTo>
                    <a:pt x="2936" y="1"/>
                  </a:moveTo>
                  <a:cubicBezTo>
                    <a:pt x="1302" y="1"/>
                    <a:pt x="1" y="1335"/>
                    <a:pt x="1" y="2969"/>
                  </a:cubicBezTo>
                  <a:cubicBezTo>
                    <a:pt x="1" y="3103"/>
                    <a:pt x="34" y="3270"/>
                    <a:pt x="67" y="3403"/>
                  </a:cubicBezTo>
                  <a:cubicBezTo>
                    <a:pt x="259" y="4871"/>
                    <a:pt x="1549" y="5911"/>
                    <a:pt x="3004" y="5911"/>
                  </a:cubicBezTo>
                  <a:cubicBezTo>
                    <a:pt x="3070" y="5911"/>
                    <a:pt x="3136" y="5909"/>
                    <a:pt x="3203" y="5905"/>
                  </a:cubicBezTo>
                  <a:cubicBezTo>
                    <a:pt x="4737" y="5771"/>
                    <a:pt x="5905" y="4504"/>
                    <a:pt x="5905" y="2969"/>
                  </a:cubicBezTo>
                  <a:cubicBezTo>
                    <a:pt x="5905" y="1335"/>
                    <a:pt x="4604" y="1"/>
                    <a:pt x="2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2690;p74">
              <a:extLst>
                <a:ext uri="{FF2B5EF4-FFF2-40B4-BE49-F238E27FC236}">
                  <a16:creationId xmlns:a16="http://schemas.microsoft.com/office/drawing/2014/main" id="{1F6ABCBA-E6A6-02E4-D912-AE2A715272D2}"/>
                </a:ext>
              </a:extLst>
            </p:cNvPr>
            <p:cNvSpPr/>
            <p:nvPr/>
          </p:nvSpPr>
          <p:spPr>
            <a:xfrm>
              <a:off x="1298051" y="2471150"/>
              <a:ext cx="79012" cy="67728"/>
            </a:xfrm>
            <a:custGeom>
              <a:avLst/>
              <a:gdLst/>
              <a:ahLst/>
              <a:cxnLst/>
              <a:rect l="l" t="t" r="r" b="b"/>
              <a:pathLst>
                <a:path w="6106" h="5234" extrusionOk="0">
                  <a:moveTo>
                    <a:pt x="3503" y="0"/>
                  </a:moveTo>
                  <a:cubicBezTo>
                    <a:pt x="1168" y="0"/>
                    <a:pt x="1" y="2802"/>
                    <a:pt x="1635" y="4470"/>
                  </a:cubicBezTo>
                  <a:cubicBezTo>
                    <a:pt x="2174" y="4997"/>
                    <a:pt x="2830" y="5233"/>
                    <a:pt x="3472" y="5233"/>
                  </a:cubicBezTo>
                  <a:cubicBezTo>
                    <a:pt x="4820" y="5233"/>
                    <a:pt x="6105" y="4194"/>
                    <a:pt x="6105" y="2635"/>
                  </a:cubicBezTo>
                  <a:cubicBezTo>
                    <a:pt x="6105" y="1168"/>
                    <a:pt x="4938" y="0"/>
                    <a:pt x="3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2691;p74">
              <a:extLst>
                <a:ext uri="{FF2B5EF4-FFF2-40B4-BE49-F238E27FC236}">
                  <a16:creationId xmlns:a16="http://schemas.microsoft.com/office/drawing/2014/main" id="{8503530F-160E-06CF-4518-CE616451A60F}"/>
                </a:ext>
              </a:extLst>
            </p:cNvPr>
            <p:cNvSpPr/>
            <p:nvPr/>
          </p:nvSpPr>
          <p:spPr>
            <a:xfrm>
              <a:off x="1332161" y="2483663"/>
              <a:ext cx="22024" cy="38432"/>
            </a:xfrm>
            <a:custGeom>
              <a:avLst/>
              <a:gdLst/>
              <a:ahLst/>
              <a:cxnLst/>
              <a:rect l="l" t="t" r="r" b="b"/>
              <a:pathLst>
                <a:path w="1702" h="2970" extrusionOk="0">
                  <a:moveTo>
                    <a:pt x="734" y="0"/>
                  </a:moveTo>
                  <a:lnTo>
                    <a:pt x="734" y="401"/>
                  </a:lnTo>
                  <a:cubicBezTo>
                    <a:pt x="567" y="434"/>
                    <a:pt x="400" y="501"/>
                    <a:pt x="300" y="601"/>
                  </a:cubicBezTo>
                  <a:cubicBezTo>
                    <a:pt x="167" y="701"/>
                    <a:pt x="134" y="834"/>
                    <a:pt x="134" y="1001"/>
                  </a:cubicBezTo>
                  <a:cubicBezTo>
                    <a:pt x="134" y="1135"/>
                    <a:pt x="167" y="1235"/>
                    <a:pt x="200" y="1335"/>
                  </a:cubicBezTo>
                  <a:cubicBezTo>
                    <a:pt x="267" y="1401"/>
                    <a:pt x="367" y="1468"/>
                    <a:pt x="434" y="1502"/>
                  </a:cubicBezTo>
                  <a:cubicBezTo>
                    <a:pt x="534" y="1535"/>
                    <a:pt x="667" y="1602"/>
                    <a:pt x="801" y="1635"/>
                  </a:cubicBezTo>
                  <a:cubicBezTo>
                    <a:pt x="901" y="1668"/>
                    <a:pt x="1001" y="1702"/>
                    <a:pt x="1034" y="1702"/>
                  </a:cubicBezTo>
                  <a:cubicBezTo>
                    <a:pt x="1101" y="1735"/>
                    <a:pt x="1168" y="1768"/>
                    <a:pt x="1201" y="1802"/>
                  </a:cubicBezTo>
                  <a:cubicBezTo>
                    <a:pt x="1234" y="1835"/>
                    <a:pt x="1268" y="1902"/>
                    <a:pt x="1268" y="1969"/>
                  </a:cubicBezTo>
                  <a:cubicBezTo>
                    <a:pt x="1268" y="2035"/>
                    <a:pt x="1234" y="2102"/>
                    <a:pt x="1168" y="2135"/>
                  </a:cubicBezTo>
                  <a:cubicBezTo>
                    <a:pt x="1101" y="2169"/>
                    <a:pt x="1001" y="2202"/>
                    <a:pt x="901" y="2202"/>
                  </a:cubicBezTo>
                  <a:cubicBezTo>
                    <a:pt x="767" y="2202"/>
                    <a:pt x="667" y="2169"/>
                    <a:pt x="534" y="2102"/>
                  </a:cubicBezTo>
                  <a:cubicBezTo>
                    <a:pt x="400" y="2069"/>
                    <a:pt x="267" y="1969"/>
                    <a:pt x="167" y="1868"/>
                  </a:cubicBezTo>
                  <a:lnTo>
                    <a:pt x="0" y="2235"/>
                  </a:lnTo>
                  <a:cubicBezTo>
                    <a:pt x="100" y="2302"/>
                    <a:pt x="200" y="2402"/>
                    <a:pt x="334" y="2436"/>
                  </a:cubicBezTo>
                  <a:cubicBezTo>
                    <a:pt x="467" y="2502"/>
                    <a:pt x="601" y="2536"/>
                    <a:pt x="734" y="2569"/>
                  </a:cubicBezTo>
                  <a:lnTo>
                    <a:pt x="734" y="2969"/>
                  </a:lnTo>
                  <a:lnTo>
                    <a:pt x="1034" y="2969"/>
                  </a:lnTo>
                  <a:lnTo>
                    <a:pt x="1034" y="2569"/>
                  </a:lnTo>
                  <a:cubicBezTo>
                    <a:pt x="1234" y="2536"/>
                    <a:pt x="1401" y="2469"/>
                    <a:pt x="1535" y="2369"/>
                  </a:cubicBezTo>
                  <a:cubicBezTo>
                    <a:pt x="1635" y="2235"/>
                    <a:pt x="1701" y="2102"/>
                    <a:pt x="1701" y="1935"/>
                  </a:cubicBezTo>
                  <a:cubicBezTo>
                    <a:pt x="1701" y="1802"/>
                    <a:pt x="1668" y="1702"/>
                    <a:pt x="1601" y="1602"/>
                  </a:cubicBezTo>
                  <a:cubicBezTo>
                    <a:pt x="1535" y="1535"/>
                    <a:pt x="1468" y="1468"/>
                    <a:pt x="1368" y="1401"/>
                  </a:cubicBezTo>
                  <a:cubicBezTo>
                    <a:pt x="1268" y="1368"/>
                    <a:pt x="1168" y="1335"/>
                    <a:pt x="1001" y="1301"/>
                  </a:cubicBezTo>
                  <a:cubicBezTo>
                    <a:pt x="901" y="1268"/>
                    <a:pt x="834" y="1235"/>
                    <a:pt x="767" y="1201"/>
                  </a:cubicBezTo>
                  <a:cubicBezTo>
                    <a:pt x="701" y="1168"/>
                    <a:pt x="667" y="1135"/>
                    <a:pt x="634" y="1101"/>
                  </a:cubicBezTo>
                  <a:cubicBezTo>
                    <a:pt x="567" y="1068"/>
                    <a:pt x="567" y="1035"/>
                    <a:pt x="567" y="968"/>
                  </a:cubicBezTo>
                  <a:cubicBezTo>
                    <a:pt x="567" y="901"/>
                    <a:pt x="601" y="834"/>
                    <a:pt x="634" y="801"/>
                  </a:cubicBezTo>
                  <a:cubicBezTo>
                    <a:pt x="701" y="768"/>
                    <a:pt x="767" y="768"/>
                    <a:pt x="867" y="768"/>
                  </a:cubicBezTo>
                  <a:cubicBezTo>
                    <a:pt x="968" y="768"/>
                    <a:pt x="1068" y="768"/>
                    <a:pt x="1168" y="801"/>
                  </a:cubicBezTo>
                  <a:cubicBezTo>
                    <a:pt x="1301" y="834"/>
                    <a:pt x="1401" y="901"/>
                    <a:pt x="1501" y="968"/>
                  </a:cubicBezTo>
                  <a:lnTo>
                    <a:pt x="1668" y="601"/>
                  </a:lnTo>
                  <a:cubicBezTo>
                    <a:pt x="1601" y="568"/>
                    <a:pt x="1501" y="501"/>
                    <a:pt x="1401" y="467"/>
                  </a:cubicBezTo>
                  <a:cubicBezTo>
                    <a:pt x="1268" y="434"/>
                    <a:pt x="1168" y="401"/>
                    <a:pt x="1034" y="401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2692;p74">
              <a:extLst>
                <a:ext uri="{FF2B5EF4-FFF2-40B4-BE49-F238E27FC236}">
                  <a16:creationId xmlns:a16="http://schemas.microsoft.com/office/drawing/2014/main" id="{AD68B98C-C6FB-3AD9-8F8C-CB2B121F4DE6}"/>
                </a:ext>
              </a:extLst>
            </p:cNvPr>
            <p:cNvSpPr/>
            <p:nvPr/>
          </p:nvSpPr>
          <p:spPr>
            <a:xfrm>
              <a:off x="1221224" y="2395604"/>
              <a:ext cx="122167" cy="104555"/>
            </a:xfrm>
            <a:custGeom>
              <a:avLst/>
              <a:gdLst/>
              <a:ahLst/>
              <a:cxnLst/>
              <a:rect l="l" t="t" r="r" b="b"/>
              <a:pathLst>
                <a:path w="9441" h="8080" extrusionOk="0">
                  <a:moveTo>
                    <a:pt x="5404" y="1"/>
                  </a:moveTo>
                  <a:cubicBezTo>
                    <a:pt x="1802" y="1"/>
                    <a:pt x="0" y="4337"/>
                    <a:pt x="2569" y="6872"/>
                  </a:cubicBezTo>
                  <a:cubicBezTo>
                    <a:pt x="3393" y="7707"/>
                    <a:pt x="4406" y="8080"/>
                    <a:pt x="5400" y="8080"/>
                  </a:cubicBezTo>
                  <a:cubicBezTo>
                    <a:pt x="7464" y="8080"/>
                    <a:pt x="9440" y="6469"/>
                    <a:pt x="9440" y="4037"/>
                  </a:cubicBezTo>
                  <a:cubicBezTo>
                    <a:pt x="9440" y="1802"/>
                    <a:pt x="7639" y="1"/>
                    <a:pt x="5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2693;p74">
              <a:extLst>
                <a:ext uri="{FF2B5EF4-FFF2-40B4-BE49-F238E27FC236}">
                  <a16:creationId xmlns:a16="http://schemas.microsoft.com/office/drawing/2014/main" id="{1F8EBD15-7ED4-F31C-F4BF-BDE3247B9302}"/>
                </a:ext>
              </a:extLst>
            </p:cNvPr>
            <p:cNvSpPr/>
            <p:nvPr/>
          </p:nvSpPr>
          <p:spPr>
            <a:xfrm>
              <a:off x="1229429" y="2401647"/>
              <a:ext cx="107920" cy="92353"/>
            </a:xfrm>
            <a:custGeom>
              <a:avLst/>
              <a:gdLst/>
              <a:ahLst/>
              <a:cxnLst/>
              <a:rect l="l" t="t" r="r" b="b"/>
              <a:pathLst>
                <a:path w="8340" h="7137" extrusionOk="0">
                  <a:moveTo>
                    <a:pt x="4770" y="1"/>
                  </a:moveTo>
                  <a:cubicBezTo>
                    <a:pt x="1601" y="1"/>
                    <a:pt x="0" y="3837"/>
                    <a:pt x="2235" y="6072"/>
                  </a:cubicBezTo>
                  <a:cubicBezTo>
                    <a:pt x="2971" y="6807"/>
                    <a:pt x="3872" y="7136"/>
                    <a:pt x="4753" y="7136"/>
                  </a:cubicBezTo>
                  <a:cubicBezTo>
                    <a:pt x="6589" y="7136"/>
                    <a:pt x="8339" y="5711"/>
                    <a:pt x="8339" y="3570"/>
                  </a:cubicBezTo>
                  <a:cubicBezTo>
                    <a:pt x="8339" y="1602"/>
                    <a:pt x="6738" y="1"/>
                    <a:pt x="4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2694;p74">
              <a:extLst>
                <a:ext uri="{FF2B5EF4-FFF2-40B4-BE49-F238E27FC236}">
                  <a16:creationId xmlns:a16="http://schemas.microsoft.com/office/drawing/2014/main" id="{8B5FCC9F-B979-AA01-8C15-9E8F2347E992}"/>
                </a:ext>
              </a:extLst>
            </p:cNvPr>
            <p:cNvSpPr/>
            <p:nvPr/>
          </p:nvSpPr>
          <p:spPr>
            <a:xfrm>
              <a:off x="1275612" y="2418483"/>
              <a:ext cx="30228" cy="52679"/>
            </a:xfrm>
            <a:custGeom>
              <a:avLst/>
              <a:gdLst/>
              <a:ahLst/>
              <a:cxnLst/>
              <a:rect l="l" t="t" r="r" b="b"/>
              <a:pathLst>
                <a:path w="2336" h="4071" extrusionOk="0">
                  <a:moveTo>
                    <a:pt x="1034" y="1"/>
                  </a:moveTo>
                  <a:lnTo>
                    <a:pt x="1034" y="534"/>
                  </a:lnTo>
                  <a:cubicBezTo>
                    <a:pt x="768" y="568"/>
                    <a:pt x="567" y="668"/>
                    <a:pt x="434" y="834"/>
                  </a:cubicBezTo>
                  <a:cubicBezTo>
                    <a:pt x="267" y="968"/>
                    <a:pt x="201" y="1135"/>
                    <a:pt x="201" y="1368"/>
                  </a:cubicBezTo>
                  <a:cubicBezTo>
                    <a:pt x="201" y="1568"/>
                    <a:pt x="234" y="1702"/>
                    <a:pt x="334" y="1802"/>
                  </a:cubicBezTo>
                  <a:cubicBezTo>
                    <a:pt x="401" y="1935"/>
                    <a:pt x="501" y="2002"/>
                    <a:pt x="634" y="2069"/>
                  </a:cubicBezTo>
                  <a:cubicBezTo>
                    <a:pt x="768" y="2102"/>
                    <a:pt x="934" y="2169"/>
                    <a:pt x="1135" y="2235"/>
                  </a:cubicBezTo>
                  <a:cubicBezTo>
                    <a:pt x="1268" y="2269"/>
                    <a:pt x="1368" y="2302"/>
                    <a:pt x="1468" y="2336"/>
                  </a:cubicBezTo>
                  <a:cubicBezTo>
                    <a:pt x="1535" y="2369"/>
                    <a:pt x="1602" y="2436"/>
                    <a:pt x="1668" y="2469"/>
                  </a:cubicBezTo>
                  <a:cubicBezTo>
                    <a:pt x="1702" y="2536"/>
                    <a:pt x="1735" y="2602"/>
                    <a:pt x="1735" y="2669"/>
                  </a:cubicBezTo>
                  <a:cubicBezTo>
                    <a:pt x="1735" y="2769"/>
                    <a:pt x="1702" y="2869"/>
                    <a:pt x="1602" y="2936"/>
                  </a:cubicBezTo>
                  <a:cubicBezTo>
                    <a:pt x="1535" y="2969"/>
                    <a:pt x="1401" y="3003"/>
                    <a:pt x="1235" y="3003"/>
                  </a:cubicBezTo>
                  <a:cubicBezTo>
                    <a:pt x="1101" y="3003"/>
                    <a:pt x="934" y="2969"/>
                    <a:pt x="734" y="2903"/>
                  </a:cubicBezTo>
                  <a:cubicBezTo>
                    <a:pt x="567" y="2803"/>
                    <a:pt x="401" y="2702"/>
                    <a:pt x="234" y="2569"/>
                  </a:cubicBezTo>
                  <a:lnTo>
                    <a:pt x="0" y="3036"/>
                  </a:lnTo>
                  <a:cubicBezTo>
                    <a:pt x="134" y="3169"/>
                    <a:pt x="301" y="3270"/>
                    <a:pt x="501" y="3336"/>
                  </a:cubicBezTo>
                  <a:cubicBezTo>
                    <a:pt x="668" y="3436"/>
                    <a:pt x="868" y="3470"/>
                    <a:pt x="1034" y="3503"/>
                  </a:cubicBezTo>
                  <a:lnTo>
                    <a:pt x="1034" y="4070"/>
                  </a:lnTo>
                  <a:lnTo>
                    <a:pt x="1468" y="4070"/>
                  </a:lnTo>
                  <a:lnTo>
                    <a:pt x="1468" y="3503"/>
                  </a:lnTo>
                  <a:cubicBezTo>
                    <a:pt x="1735" y="3470"/>
                    <a:pt x="1935" y="3370"/>
                    <a:pt x="2102" y="3236"/>
                  </a:cubicBezTo>
                  <a:cubicBezTo>
                    <a:pt x="2269" y="3069"/>
                    <a:pt x="2335" y="2869"/>
                    <a:pt x="2335" y="2636"/>
                  </a:cubicBezTo>
                  <a:cubicBezTo>
                    <a:pt x="2335" y="2469"/>
                    <a:pt x="2302" y="2302"/>
                    <a:pt x="2202" y="2202"/>
                  </a:cubicBezTo>
                  <a:cubicBezTo>
                    <a:pt x="2135" y="2069"/>
                    <a:pt x="2035" y="2002"/>
                    <a:pt x="1902" y="1935"/>
                  </a:cubicBezTo>
                  <a:cubicBezTo>
                    <a:pt x="1768" y="1869"/>
                    <a:pt x="1602" y="1835"/>
                    <a:pt x="1401" y="1768"/>
                  </a:cubicBezTo>
                  <a:cubicBezTo>
                    <a:pt x="1268" y="1735"/>
                    <a:pt x="1168" y="1702"/>
                    <a:pt x="1068" y="1668"/>
                  </a:cubicBezTo>
                  <a:cubicBezTo>
                    <a:pt x="1001" y="1635"/>
                    <a:pt x="934" y="1568"/>
                    <a:pt x="868" y="1535"/>
                  </a:cubicBezTo>
                  <a:cubicBezTo>
                    <a:pt x="834" y="1468"/>
                    <a:pt x="801" y="1402"/>
                    <a:pt x="801" y="1335"/>
                  </a:cubicBezTo>
                  <a:cubicBezTo>
                    <a:pt x="801" y="1235"/>
                    <a:pt x="834" y="1168"/>
                    <a:pt x="901" y="1101"/>
                  </a:cubicBezTo>
                  <a:cubicBezTo>
                    <a:pt x="1001" y="1068"/>
                    <a:pt x="1101" y="1035"/>
                    <a:pt x="1235" y="1035"/>
                  </a:cubicBezTo>
                  <a:cubicBezTo>
                    <a:pt x="1335" y="1035"/>
                    <a:pt x="1468" y="1068"/>
                    <a:pt x="1635" y="1101"/>
                  </a:cubicBezTo>
                  <a:cubicBezTo>
                    <a:pt x="1802" y="1168"/>
                    <a:pt x="1935" y="1235"/>
                    <a:pt x="2102" y="1335"/>
                  </a:cubicBezTo>
                  <a:lnTo>
                    <a:pt x="2335" y="834"/>
                  </a:lnTo>
                  <a:cubicBezTo>
                    <a:pt x="2202" y="768"/>
                    <a:pt x="2069" y="701"/>
                    <a:pt x="1902" y="634"/>
                  </a:cubicBezTo>
                  <a:cubicBezTo>
                    <a:pt x="1768" y="601"/>
                    <a:pt x="1602" y="568"/>
                    <a:pt x="1468" y="534"/>
                  </a:cubicBezTo>
                  <a:lnTo>
                    <a:pt x="1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2695;p74">
              <a:extLst>
                <a:ext uri="{FF2B5EF4-FFF2-40B4-BE49-F238E27FC236}">
                  <a16:creationId xmlns:a16="http://schemas.microsoft.com/office/drawing/2014/main" id="{013AB6C4-74F4-118F-BAE4-D1ACF65B30AF}"/>
                </a:ext>
              </a:extLst>
            </p:cNvPr>
            <p:cNvSpPr/>
            <p:nvPr/>
          </p:nvSpPr>
          <p:spPr>
            <a:xfrm>
              <a:off x="1290713" y="2329557"/>
              <a:ext cx="153248" cy="131354"/>
            </a:xfrm>
            <a:custGeom>
              <a:avLst/>
              <a:gdLst/>
              <a:ahLst/>
              <a:cxnLst/>
              <a:rect l="l" t="t" r="r" b="b"/>
              <a:pathLst>
                <a:path w="11843" h="10151" extrusionOk="0">
                  <a:moveTo>
                    <a:pt x="6772" y="1"/>
                  </a:moveTo>
                  <a:cubicBezTo>
                    <a:pt x="2236" y="1"/>
                    <a:pt x="1" y="5472"/>
                    <a:pt x="3170" y="8674"/>
                  </a:cubicBezTo>
                  <a:cubicBezTo>
                    <a:pt x="4201" y="9694"/>
                    <a:pt x="5467" y="10151"/>
                    <a:pt x="6710" y="10151"/>
                  </a:cubicBezTo>
                  <a:cubicBezTo>
                    <a:pt x="9327" y="10151"/>
                    <a:pt x="11843" y="8125"/>
                    <a:pt x="11843" y="5071"/>
                  </a:cubicBezTo>
                  <a:cubicBezTo>
                    <a:pt x="11843" y="2269"/>
                    <a:pt x="9574" y="1"/>
                    <a:pt x="6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2696;p74">
              <a:extLst>
                <a:ext uri="{FF2B5EF4-FFF2-40B4-BE49-F238E27FC236}">
                  <a16:creationId xmlns:a16="http://schemas.microsoft.com/office/drawing/2014/main" id="{8F80D5B2-416E-7F8E-0596-7D25B77D30C2}"/>
                </a:ext>
              </a:extLst>
            </p:cNvPr>
            <p:cNvSpPr/>
            <p:nvPr/>
          </p:nvSpPr>
          <p:spPr>
            <a:xfrm>
              <a:off x="1300212" y="2336894"/>
              <a:ext cx="136413" cy="116628"/>
            </a:xfrm>
            <a:custGeom>
              <a:avLst/>
              <a:gdLst/>
              <a:ahLst/>
              <a:cxnLst/>
              <a:rect l="l" t="t" r="r" b="b"/>
              <a:pathLst>
                <a:path w="10542" h="9013" extrusionOk="0">
                  <a:moveTo>
                    <a:pt x="6038" y="1"/>
                  </a:moveTo>
                  <a:cubicBezTo>
                    <a:pt x="2036" y="1"/>
                    <a:pt x="1" y="4871"/>
                    <a:pt x="2836" y="7707"/>
                  </a:cubicBezTo>
                  <a:cubicBezTo>
                    <a:pt x="3749" y="8608"/>
                    <a:pt x="4872" y="9013"/>
                    <a:pt x="5976" y="9013"/>
                  </a:cubicBezTo>
                  <a:cubicBezTo>
                    <a:pt x="8302" y="9013"/>
                    <a:pt x="10542" y="7219"/>
                    <a:pt x="10542" y="4504"/>
                  </a:cubicBezTo>
                  <a:cubicBezTo>
                    <a:pt x="10542" y="2036"/>
                    <a:pt x="8507" y="1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2697;p74">
              <a:extLst>
                <a:ext uri="{FF2B5EF4-FFF2-40B4-BE49-F238E27FC236}">
                  <a16:creationId xmlns:a16="http://schemas.microsoft.com/office/drawing/2014/main" id="{27903A8C-6D5B-76FA-30AD-8ABE392E3DB3}"/>
                </a:ext>
              </a:extLst>
            </p:cNvPr>
            <p:cNvSpPr/>
            <p:nvPr/>
          </p:nvSpPr>
          <p:spPr>
            <a:xfrm>
              <a:off x="1358921" y="2358479"/>
              <a:ext cx="37992" cy="66486"/>
            </a:xfrm>
            <a:custGeom>
              <a:avLst/>
              <a:gdLst/>
              <a:ahLst/>
              <a:cxnLst/>
              <a:rect l="l" t="t" r="r" b="b"/>
              <a:pathLst>
                <a:path w="2936" h="5138" extrusionOk="0">
                  <a:moveTo>
                    <a:pt x="1301" y="1"/>
                  </a:moveTo>
                  <a:lnTo>
                    <a:pt x="1301" y="668"/>
                  </a:lnTo>
                  <a:cubicBezTo>
                    <a:pt x="968" y="735"/>
                    <a:pt x="701" y="835"/>
                    <a:pt x="501" y="1035"/>
                  </a:cubicBezTo>
                  <a:cubicBezTo>
                    <a:pt x="301" y="1202"/>
                    <a:pt x="200" y="1435"/>
                    <a:pt x="200" y="1702"/>
                  </a:cubicBezTo>
                  <a:cubicBezTo>
                    <a:pt x="200" y="1936"/>
                    <a:pt x="267" y="2136"/>
                    <a:pt x="367" y="2269"/>
                  </a:cubicBezTo>
                  <a:cubicBezTo>
                    <a:pt x="501" y="2403"/>
                    <a:pt x="634" y="2503"/>
                    <a:pt x="768" y="2569"/>
                  </a:cubicBezTo>
                  <a:cubicBezTo>
                    <a:pt x="934" y="2669"/>
                    <a:pt x="1134" y="2736"/>
                    <a:pt x="1401" y="2803"/>
                  </a:cubicBezTo>
                  <a:cubicBezTo>
                    <a:pt x="1568" y="2836"/>
                    <a:pt x="1702" y="2903"/>
                    <a:pt x="1802" y="2936"/>
                  </a:cubicBezTo>
                  <a:cubicBezTo>
                    <a:pt x="1902" y="2970"/>
                    <a:pt x="2002" y="3036"/>
                    <a:pt x="2068" y="3103"/>
                  </a:cubicBezTo>
                  <a:cubicBezTo>
                    <a:pt x="2135" y="3170"/>
                    <a:pt x="2169" y="3270"/>
                    <a:pt x="2169" y="3370"/>
                  </a:cubicBezTo>
                  <a:cubicBezTo>
                    <a:pt x="2169" y="3503"/>
                    <a:pt x="2102" y="3603"/>
                    <a:pt x="2002" y="3670"/>
                  </a:cubicBezTo>
                  <a:cubicBezTo>
                    <a:pt x="1902" y="3737"/>
                    <a:pt x="1735" y="3770"/>
                    <a:pt x="1535" y="3770"/>
                  </a:cubicBezTo>
                  <a:cubicBezTo>
                    <a:pt x="1335" y="3770"/>
                    <a:pt x="1134" y="3737"/>
                    <a:pt x="901" y="3637"/>
                  </a:cubicBezTo>
                  <a:cubicBezTo>
                    <a:pt x="667" y="3537"/>
                    <a:pt x="467" y="3403"/>
                    <a:pt x="301" y="3237"/>
                  </a:cubicBezTo>
                  <a:lnTo>
                    <a:pt x="0" y="3837"/>
                  </a:lnTo>
                  <a:cubicBezTo>
                    <a:pt x="167" y="3970"/>
                    <a:pt x="367" y="4104"/>
                    <a:pt x="601" y="4204"/>
                  </a:cubicBezTo>
                  <a:cubicBezTo>
                    <a:pt x="834" y="4304"/>
                    <a:pt x="1068" y="4371"/>
                    <a:pt x="1301" y="4404"/>
                  </a:cubicBezTo>
                  <a:lnTo>
                    <a:pt x="1301" y="5138"/>
                  </a:lnTo>
                  <a:lnTo>
                    <a:pt x="1802" y="5138"/>
                  </a:lnTo>
                  <a:lnTo>
                    <a:pt x="1802" y="4404"/>
                  </a:lnTo>
                  <a:cubicBezTo>
                    <a:pt x="2135" y="4337"/>
                    <a:pt x="2435" y="4237"/>
                    <a:pt x="2636" y="4037"/>
                  </a:cubicBezTo>
                  <a:cubicBezTo>
                    <a:pt x="2836" y="3870"/>
                    <a:pt x="2936" y="3603"/>
                    <a:pt x="2936" y="3303"/>
                  </a:cubicBezTo>
                  <a:cubicBezTo>
                    <a:pt x="2936" y="3070"/>
                    <a:pt x="2869" y="2903"/>
                    <a:pt x="2769" y="2770"/>
                  </a:cubicBezTo>
                  <a:cubicBezTo>
                    <a:pt x="2669" y="2603"/>
                    <a:pt x="2535" y="2503"/>
                    <a:pt x="2369" y="2436"/>
                  </a:cubicBezTo>
                  <a:cubicBezTo>
                    <a:pt x="2202" y="2369"/>
                    <a:pt x="2002" y="2303"/>
                    <a:pt x="1768" y="2202"/>
                  </a:cubicBezTo>
                  <a:cubicBezTo>
                    <a:pt x="1568" y="2169"/>
                    <a:pt x="1435" y="2102"/>
                    <a:pt x="1335" y="2069"/>
                  </a:cubicBezTo>
                  <a:cubicBezTo>
                    <a:pt x="1235" y="2036"/>
                    <a:pt x="1134" y="1969"/>
                    <a:pt x="1068" y="1902"/>
                  </a:cubicBezTo>
                  <a:cubicBezTo>
                    <a:pt x="1001" y="1836"/>
                    <a:pt x="968" y="1769"/>
                    <a:pt x="968" y="1635"/>
                  </a:cubicBezTo>
                  <a:cubicBezTo>
                    <a:pt x="968" y="1535"/>
                    <a:pt x="1034" y="1469"/>
                    <a:pt x="1134" y="1402"/>
                  </a:cubicBezTo>
                  <a:cubicBezTo>
                    <a:pt x="1235" y="1335"/>
                    <a:pt x="1368" y="1302"/>
                    <a:pt x="1535" y="1302"/>
                  </a:cubicBezTo>
                  <a:cubicBezTo>
                    <a:pt x="1668" y="1302"/>
                    <a:pt x="1835" y="1335"/>
                    <a:pt x="2035" y="1402"/>
                  </a:cubicBezTo>
                  <a:cubicBezTo>
                    <a:pt x="2235" y="1469"/>
                    <a:pt x="2435" y="1535"/>
                    <a:pt x="2602" y="1669"/>
                  </a:cubicBezTo>
                  <a:lnTo>
                    <a:pt x="2902" y="1035"/>
                  </a:lnTo>
                  <a:cubicBezTo>
                    <a:pt x="2736" y="935"/>
                    <a:pt x="2569" y="868"/>
                    <a:pt x="2402" y="801"/>
                  </a:cubicBezTo>
                  <a:cubicBezTo>
                    <a:pt x="2202" y="735"/>
                    <a:pt x="2002" y="701"/>
                    <a:pt x="1802" y="668"/>
                  </a:cubicBezTo>
                  <a:lnTo>
                    <a:pt x="1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2698;p74">
              <a:extLst>
                <a:ext uri="{FF2B5EF4-FFF2-40B4-BE49-F238E27FC236}">
                  <a16:creationId xmlns:a16="http://schemas.microsoft.com/office/drawing/2014/main" id="{7F1D4638-E8AA-26D4-4D88-676653B3BF3F}"/>
                </a:ext>
              </a:extLst>
            </p:cNvPr>
            <p:cNvSpPr/>
            <p:nvPr/>
          </p:nvSpPr>
          <p:spPr>
            <a:xfrm>
              <a:off x="804679" y="2753441"/>
              <a:ext cx="599135" cy="923735"/>
            </a:xfrm>
            <a:custGeom>
              <a:avLst/>
              <a:gdLst/>
              <a:ahLst/>
              <a:cxnLst/>
              <a:rect l="l" t="t" r="r" b="b"/>
              <a:pathLst>
                <a:path w="46301" h="71386" extrusionOk="0">
                  <a:moveTo>
                    <a:pt x="3136" y="1"/>
                  </a:moveTo>
                  <a:cubicBezTo>
                    <a:pt x="1402" y="1"/>
                    <a:pt x="1" y="1402"/>
                    <a:pt x="1" y="3136"/>
                  </a:cubicBezTo>
                  <a:lnTo>
                    <a:pt x="1" y="68250"/>
                  </a:lnTo>
                  <a:cubicBezTo>
                    <a:pt x="1" y="69984"/>
                    <a:pt x="1402" y="71385"/>
                    <a:pt x="3136" y="71385"/>
                  </a:cubicBezTo>
                  <a:lnTo>
                    <a:pt x="43165" y="71385"/>
                  </a:lnTo>
                  <a:cubicBezTo>
                    <a:pt x="44899" y="71385"/>
                    <a:pt x="46300" y="69984"/>
                    <a:pt x="46300" y="68250"/>
                  </a:cubicBezTo>
                  <a:lnTo>
                    <a:pt x="46300" y="3136"/>
                  </a:lnTo>
                  <a:cubicBezTo>
                    <a:pt x="46300" y="1402"/>
                    <a:pt x="44899" y="1"/>
                    <a:pt x="431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2699;p74">
              <a:extLst>
                <a:ext uri="{FF2B5EF4-FFF2-40B4-BE49-F238E27FC236}">
                  <a16:creationId xmlns:a16="http://schemas.microsoft.com/office/drawing/2014/main" id="{426F4EE8-F80A-5BF6-126B-B7C9B03A99A4}"/>
                </a:ext>
              </a:extLst>
            </p:cNvPr>
            <p:cNvSpPr/>
            <p:nvPr/>
          </p:nvSpPr>
          <p:spPr>
            <a:xfrm>
              <a:off x="862094" y="3184235"/>
              <a:ext cx="97555" cy="62591"/>
            </a:xfrm>
            <a:custGeom>
              <a:avLst/>
              <a:gdLst/>
              <a:ahLst/>
              <a:cxnLst/>
              <a:rect l="l" t="t" r="r" b="b"/>
              <a:pathLst>
                <a:path w="7539" h="4837" extrusionOk="0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lnTo>
                    <a:pt x="0" y="4337"/>
                  </a:lnTo>
                  <a:cubicBezTo>
                    <a:pt x="0" y="4637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37"/>
                    <a:pt x="7539" y="4337"/>
                  </a:cubicBezTo>
                  <a:lnTo>
                    <a:pt x="7539" y="534"/>
                  </a:lnTo>
                  <a:cubicBezTo>
                    <a:pt x="7539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2700;p74">
              <a:extLst>
                <a:ext uri="{FF2B5EF4-FFF2-40B4-BE49-F238E27FC236}">
                  <a16:creationId xmlns:a16="http://schemas.microsoft.com/office/drawing/2014/main" id="{5D2F0F83-B963-55CE-82CE-029EFBBCABD8}"/>
                </a:ext>
              </a:extLst>
            </p:cNvPr>
            <p:cNvSpPr/>
            <p:nvPr/>
          </p:nvSpPr>
          <p:spPr>
            <a:xfrm>
              <a:off x="990720" y="3184235"/>
              <a:ext cx="97995" cy="62591"/>
            </a:xfrm>
            <a:custGeom>
              <a:avLst/>
              <a:gdLst/>
              <a:ahLst/>
              <a:cxnLst/>
              <a:rect l="l" t="t" r="r" b="b"/>
              <a:pathLst>
                <a:path w="7573" h="4837" extrusionOk="0">
                  <a:moveTo>
                    <a:pt x="534" y="0"/>
                  </a:moveTo>
                  <a:cubicBezTo>
                    <a:pt x="234" y="0"/>
                    <a:pt x="1" y="234"/>
                    <a:pt x="1" y="534"/>
                  </a:cubicBezTo>
                  <a:lnTo>
                    <a:pt x="1" y="4337"/>
                  </a:lnTo>
                  <a:cubicBezTo>
                    <a:pt x="1" y="4637"/>
                    <a:pt x="234" y="4837"/>
                    <a:pt x="534" y="4837"/>
                  </a:cubicBezTo>
                  <a:lnTo>
                    <a:pt x="7072" y="4837"/>
                  </a:lnTo>
                  <a:cubicBezTo>
                    <a:pt x="7339" y="4837"/>
                    <a:pt x="7573" y="4637"/>
                    <a:pt x="7573" y="4337"/>
                  </a:cubicBezTo>
                  <a:lnTo>
                    <a:pt x="7573" y="534"/>
                  </a:lnTo>
                  <a:cubicBezTo>
                    <a:pt x="7573" y="234"/>
                    <a:pt x="7339" y="0"/>
                    <a:pt x="7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2701;p74">
              <a:extLst>
                <a:ext uri="{FF2B5EF4-FFF2-40B4-BE49-F238E27FC236}">
                  <a16:creationId xmlns:a16="http://schemas.microsoft.com/office/drawing/2014/main" id="{685F0CF0-8A5C-ACD5-CFE5-507FE58D72D5}"/>
                </a:ext>
              </a:extLst>
            </p:cNvPr>
            <p:cNvSpPr/>
            <p:nvPr/>
          </p:nvSpPr>
          <p:spPr>
            <a:xfrm>
              <a:off x="1119786" y="3184235"/>
              <a:ext cx="97995" cy="62591"/>
            </a:xfrm>
            <a:custGeom>
              <a:avLst/>
              <a:gdLst/>
              <a:ahLst/>
              <a:cxnLst/>
              <a:rect l="l" t="t" r="r" b="b"/>
              <a:pathLst>
                <a:path w="7573" h="4837" extrusionOk="0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lnTo>
                    <a:pt x="0" y="4337"/>
                  </a:lnTo>
                  <a:cubicBezTo>
                    <a:pt x="0" y="4637"/>
                    <a:pt x="234" y="4837"/>
                    <a:pt x="501" y="4837"/>
                  </a:cubicBezTo>
                  <a:lnTo>
                    <a:pt x="7072" y="4837"/>
                  </a:lnTo>
                  <a:cubicBezTo>
                    <a:pt x="7339" y="4837"/>
                    <a:pt x="7573" y="4637"/>
                    <a:pt x="7573" y="4337"/>
                  </a:cubicBezTo>
                  <a:lnTo>
                    <a:pt x="7573" y="534"/>
                  </a:lnTo>
                  <a:cubicBezTo>
                    <a:pt x="7573" y="234"/>
                    <a:pt x="7339" y="0"/>
                    <a:pt x="7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2702;p74">
              <a:extLst>
                <a:ext uri="{FF2B5EF4-FFF2-40B4-BE49-F238E27FC236}">
                  <a16:creationId xmlns:a16="http://schemas.microsoft.com/office/drawing/2014/main" id="{BC97A9D5-19A9-F58B-3BB5-296BE61DD671}"/>
                </a:ext>
              </a:extLst>
            </p:cNvPr>
            <p:cNvSpPr/>
            <p:nvPr/>
          </p:nvSpPr>
          <p:spPr>
            <a:xfrm>
              <a:off x="1248852" y="3184235"/>
              <a:ext cx="97555" cy="62591"/>
            </a:xfrm>
            <a:custGeom>
              <a:avLst/>
              <a:gdLst/>
              <a:ahLst/>
              <a:cxnLst/>
              <a:rect l="l" t="t" r="r" b="b"/>
              <a:pathLst>
                <a:path w="7539" h="4837" extrusionOk="0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lnTo>
                    <a:pt x="0" y="4337"/>
                  </a:lnTo>
                  <a:cubicBezTo>
                    <a:pt x="0" y="4637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37"/>
                    <a:pt x="7539" y="4337"/>
                  </a:cubicBezTo>
                  <a:lnTo>
                    <a:pt x="7539" y="534"/>
                  </a:lnTo>
                  <a:cubicBezTo>
                    <a:pt x="7539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2703;p74">
              <a:extLst>
                <a:ext uri="{FF2B5EF4-FFF2-40B4-BE49-F238E27FC236}">
                  <a16:creationId xmlns:a16="http://schemas.microsoft.com/office/drawing/2014/main" id="{5402667F-22DB-DDE5-39E7-1DA03A293685}"/>
                </a:ext>
              </a:extLst>
            </p:cNvPr>
            <p:cNvSpPr/>
            <p:nvPr/>
          </p:nvSpPr>
          <p:spPr>
            <a:xfrm>
              <a:off x="1248852" y="3031864"/>
              <a:ext cx="97555" cy="62591"/>
            </a:xfrm>
            <a:custGeom>
              <a:avLst/>
              <a:gdLst/>
              <a:ahLst/>
              <a:cxnLst/>
              <a:rect l="l" t="t" r="r" b="b"/>
              <a:pathLst>
                <a:path w="7539" h="4837" extrusionOk="0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lnTo>
                    <a:pt x="0" y="4337"/>
                  </a:lnTo>
                  <a:cubicBezTo>
                    <a:pt x="0" y="4637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37"/>
                    <a:pt x="7539" y="4337"/>
                  </a:cubicBezTo>
                  <a:lnTo>
                    <a:pt x="7539" y="534"/>
                  </a:lnTo>
                  <a:cubicBezTo>
                    <a:pt x="7539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2704;p74">
              <a:extLst>
                <a:ext uri="{FF2B5EF4-FFF2-40B4-BE49-F238E27FC236}">
                  <a16:creationId xmlns:a16="http://schemas.microsoft.com/office/drawing/2014/main" id="{865BC5D8-EA8B-A5FF-C503-821AB99A4CEA}"/>
                </a:ext>
              </a:extLst>
            </p:cNvPr>
            <p:cNvSpPr/>
            <p:nvPr/>
          </p:nvSpPr>
          <p:spPr>
            <a:xfrm>
              <a:off x="1117625" y="3031864"/>
              <a:ext cx="97995" cy="62591"/>
            </a:xfrm>
            <a:custGeom>
              <a:avLst/>
              <a:gdLst/>
              <a:ahLst/>
              <a:cxnLst/>
              <a:rect l="l" t="t" r="r" b="b"/>
              <a:pathLst>
                <a:path w="7573" h="4837" extrusionOk="0">
                  <a:moveTo>
                    <a:pt x="501" y="0"/>
                  </a:moveTo>
                  <a:cubicBezTo>
                    <a:pt x="234" y="0"/>
                    <a:pt x="1" y="234"/>
                    <a:pt x="1" y="534"/>
                  </a:cubicBezTo>
                  <a:lnTo>
                    <a:pt x="1" y="4337"/>
                  </a:lnTo>
                  <a:cubicBezTo>
                    <a:pt x="1" y="4637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73" y="4637"/>
                    <a:pt x="7573" y="4337"/>
                  </a:cubicBezTo>
                  <a:lnTo>
                    <a:pt x="7573" y="534"/>
                  </a:lnTo>
                  <a:cubicBezTo>
                    <a:pt x="7573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2705;p74">
              <a:extLst>
                <a:ext uri="{FF2B5EF4-FFF2-40B4-BE49-F238E27FC236}">
                  <a16:creationId xmlns:a16="http://schemas.microsoft.com/office/drawing/2014/main" id="{5EF8A047-E530-C4CE-0AEF-BE20FC487805}"/>
                </a:ext>
              </a:extLst>
            </p:cNvPr>
            <p:cNvSpPr/>
            <p:nvPr/>
          </p:nvSpPr>
          <p:spPr>
            <a:xfrm>
              <a:off x="861654" y="3122070"/>
              <a:ext cx="58722" cy="34550"/>
            </a:xfrm>
            <a:custGeom>
              <a:avLst/>
              <a:gdLst/>
              <a:ahLst/>
              <a:cxnLst/>
              <a:rect l="l" t="t" r="r" b="b"/>
              <a:pathLst>
                <a:path w="4538" h="2670" extrusionOk="0">
                  <a:moveTo>
                    <a:pt x="535" y="1"/>
                  </a:moveTo>
                  <a:cubicBezTo>
                    <a:pt x="234" y="1"/>
                    <a:pt x="1" y="201"/>
                    <a:pt x="1" y="501"/>
                  </a:cubicBezTo>
                  <a:lnTo>
                    <a:pt x="1" y="2136"/>
                  </a:lnTo>
                  <a:cubicBezTo>
                    <a:pt x="1" y="2436"/>
                    <a:pt x="234" y="2669"/>
                    <a:pt x="535" y="2669"/>
                  </a:cubicBezTo>
                  <a:lnTo>
                    <a:pt x="4037" y="2669"/>
                  </a:lnTo>
                  <a:cubicBezTo>
                    <a:pt x="4304" y="2669"/>
                    <a:pt x="4537" y="2436"/>
                    <a:pt x="4537" y="2136"/>
                  </a:cubicBezTo>
                  <a:lnTo>
                    <a:pt x="4537" y="501"/>
                  </a:lnTo>
                  <a:cubicBezTo>
                    <a:pt x="4537" y="201"/>
                    <a:pt x="4304" y="1"/>
                    <a:pt x="4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2706;p74">
              <a:extLst>
                <a:ext uri="{FF2B5EF4-FFF2-40B4-BE49-F238E27FC236}">
                  <a16:creationId xmlns:a16="http://schemas.microsoft.com/office/drawing/2014/main" id="{162C1E04-A98D-3D5E-76CC-B4A38C1EBEBF}"/>
                </a:ext>
              </a:extLst>
            </p:cNvPr>
            <p:cNvSpPr/>
            <p:nvPr/>
          </p:nvSpPr>
          <p:spPr>
            <a:xfrm>
              <a:off x="947125" y="3122070"/>
              <a:ext cx="58722" cy="34550"/>
            </a:xfrm>
            <a:custGeom>
              <a:avLst/>
              <a:gdLst/>
              <a:ahLst/>
              <a:cxnLst/>
              <a:rect l="l" t="t" r="r" b="b"/>
              <a:pathLst>
                <a:path w="4538" h="2670" extrusionOk="0">
                  <a:moveTo>
                    <a:pt x="501" y="1"/>
                  </a:moveTo>
                  <a:cubicBezTo>
                    <a:pt x="234" y="1"/>
                    <a:pt x="1" y="201"/>
                    <a:pt x="1" y="501"/>
                  </a:cubicBezTo>
                  <a:lnTo>
                    <a:pt x="1" y="2136"/>
                  </a:lnTo>
                  <a:cubicBezTo>
                    <a:pt x="1" y="2436"/>
                    <a:pt x="234" y="2669"/>
                    <a:pt x="501" y="2669"/>
                  </a:cubicBezTo>
                  <a:lnTo>
                    <a:pt x="4003" y="2669"/>
                  </a:lnTo>
                  <a:cubicBezTo>
                    <a:pt x="4304" y="2669"/>
                    <a:pt x="4537" y="2436"/>
                    <a:pt x="4537" y="2136"/>
                  </a:cubicBezTo>
                  <a:lnTo>
                    <a:pt x="4537" y="501"/>
                  </a:lnTo>
                  <a:cubicBezTo>
                    <a:pt x="4537" y="201"/>
                    <a:pt x="4304" y="1"/>
                    <a:pt x="4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2707;p74">
              <a:extLst>
                <a:ext uri="{FF2B5EF4-FFF2-40B4-BE49-F238E27FC236}">
                  <a16:creationId xmlns:a16="http://schemas.microsoft.com/office/drawing/2014/main" id="{AE6F4165-3541-85D3-EA65-26108E62B524}"/>
                </a:ext>
              </a:extLst>
            </p:cNvPr>
            <p:cNvSpPr/>
            <p:nvPr/>
          </p:nvSpPr>
          <p:spPr>
            <a:xfrm>
              <a:off x="1032155" y="3122070"/>
              <a:ext cx="58722" cy="34550"/>
            </a:xfrm>
            <a:custGeom>
              <a:avLst/>
              <a:gdLst/>
              <a:ahLst/>
              <a:cxnLst/>
              <a:rect l="l" t="t" r="r" b="b"/>
              <a:pathLst>
                <a:path w="4538" h="2670" extrusionOk="0">
                  <a:moveTo>
                    <a:pt x="535" y="1"/>
                  </a:moveTo>
                  <a:cubicBezTo>
                    <a:pt x="234" y="1"/>
                    <a:pt x="1" y="201"/>
                    <a:pt x="1" y="501"/>
                  </a:cubicBezTo>
                  <a:lnTo>
                    <a:pt x="1" y="2136"/>
                  </a:lnTo>
                  <a:cubicBezTo>
                    <a:pt x="1" y="2436"/>
                    <a:pt x="234" y="2669"/>
                    <a:pt x="535" y="2669"/>
                  </a:cubicBezTo>
                  <a:lnTo>
                    <a:pt x="4037" y="2669"/>
                  </a:lnTo>
                  <a:cubicBezTo>
                    <a:pt x="4304" y="2669"/>
                    <a:pt x="4538" y="2436"/>
                    <a:pt x="4538" y="2136"/>
                  </a:cubicBezTo>
                  <a:lnTo>
                    <a:pt x="4538" y="501"/>
                  </a:lnTo>
                  <a:cubicBezTo>
                    <a:pt x="4538" y="201"/>
                    <a:pt x="4304" y="1"/>
                    <a:pt x="4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2708;p74">
              <a:extLst>
                <a:ext uri="{FF2B5EF4-FFF2-40B4-BE49-F238E27FC236}">
                  <a16:creationId xmlns:a16="http://schemas.microsoft.com/office/drawing/2014/main" id="{227B5B41-1C08-2EEC-F018-CE4D06539C9E}"/>
                </a:ext>
              </a:extLst>
            </p:cNvPr>
            <p:cNvSpPr/>
            <p:nvPr/>
          </p:nvSpPr>
          <p:spPr>
            <a:xfrm>
              <a:off x="1203095" y="3122070"/>
              <a:ext cx="58282" cy="34550"/>
            </a:xfrm>
            <a:custGeom>
              <a:avLst/>
              <a:gdLst/>
              <a:ahLst/>
              <a:cxnLst/>
              <a:rect l="l" t="t" r="r" b="b"/>
              <a:pathLst>
                <a:path w="4504" h="2670" extrusionOk="0">
                  <a:moveTo>
                    <a:pt x="501" y="1"/>
                  </a:moveTo>
                  <a:cubicBezTo>
                    <a:pt x="201" y="1"/>
                    <a:pt x="0" y="201"/>
                    <a:pt x="0" y="501"/>
                  </a:cubicBezTo>
                  <a:lnTo>
                    <a:pt x="0" y="2136"/>
                  </a:lnTo>
                  <a:cubicBezTo>
                    <a:pt x="0" y="2436"/>
                    <a:pt x="201" y="2669"/>
                    <a:pt x="501" y="2669"/>
                  </a:cubicBezTo>
                  <a:lnTo>
                    <a:pt x="4003" y="2669"/>
                  </a:lnTo>
                  <a:cubicBezTo>
                    <a:pt x="4270" y="2669"/>
                    <a:pt x="4504" y="2436"/>
                    <a:pt x="4504" y="2136"/>
                  </a:cubicBezTo>
                  <a:lnTo>
                    <a:pt x="4504" y="501"/>
                  </a:lnTo>
                  <a:cubicBezTo>
                    <a:pt x="4504" y="201"/>
                    <a:pt x="4270" y="1"/>
                    <a:pt x="4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2709;p74">
              <a:extLst>
                <a:ext uri="{FF2B5EF4-FFF2-40B4-BE49-F238E27FC236}">
                  <a16:creationId xmlns:a16="http://schemas.microsoft.com/office/drawing/2014/main" id="{C8E2CB2A-E95D-DDE0-5650-7FC1D18F99EE}"/>
                </a:ext>
              </a:extLst>
            </p:cNvPr>
            <p:cNvSpPr/>
            <p:nvPr/>
          </p:nvSpPr>
          <p:spPr>
            <a:xfrm>
              <a:off x="1288125" y="3122070"/>
              <a:ext cx="58722" cy="34550"/>
            </a:xfrm>
            <a:custGeom>
              <a:avLst/>
              <a:gdLst/>
              <a:ahLst/>
              <a:cxnLst/>
              <a:rect l="l" t="t" r="r" b="b"/>
              <a:pathLst>
                <a:path w="4538" h="2670" extrusionOk="0">
                  <a:moveTo>
                    <a:pt x="501" y="1"/>
                  </a:moveTo>
                  <a:cubicBezTo>
                    <a:pt x="234" y="1"/>
                    <a:pt x="1" y="201"/>
                    <a:pt x="1" y="501"/>
                  </a:cubicBezTo>
                  <a:lnTo>
                    <a:pt x="1" y="2136"/>
                  </a:lnTo>
                  <a:cubicBezTo>
                    <a:pt x="1" y="2436"/>
                    <a:pt x="234" y="2669"/>
                    <a:pt x="501" y="2669"/>
                  </a:cubicBezTo>
                  <a:lnTo>
                    <a:pt x="4004" y="2669"/>
                  </a:lnTo>
                  <a:cubicBezTo>
                    <a:pt x="4304" y="2669"/>
                    <a:pt x="4537" y="2436"/>
                    <a:pt x="4537" y="2136"/>
                  </a:cubicBezTo>
                  <a:lnTo>
                    <a:pt x="4537" y="501"/>
                  </a:lnTo>
                  <a:cubicBezTo>
                    <a:pt x="4537" y="201"/>
                    <a:pt x="4304" y="1"/>
                    <a:pt x="4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2710;p74">
              <a:extLst>
                <a:ext uri="{FF2B5EF4-FFF2-40B4-BE49-F238E27FC236}">
                  <a16:creationId xmlns:a16="http://schemas.microsoft.com/office/drawing/2014/main" id="{4FFD2985-1363-285B-5785-E2AFDFA6FBCC}"/>
                </a:ext>
              </a:extLst>
            </p:cNvPr>
            <p:cNvSpPr/>
            <p:nvPr/>
          </p:nvSpPr>
          <p:spPr>
            <a:xfrm>
              <a:off x="861654" y="3031864"/>
              <a:ext cx="29374" cy="62591"/>
            </a:xfrm>
            <a:custGeom>
              <a:avLst/>
              <a:gdLst/>
              <a:ahLst/>
              <a:cxnLst/>
              <a:rect l="l" t="t" r="r" b="b"/>
              <a:pathLst>
                <a:path w="2270" h="4837" extrusionOk="0">
                  <a:moveTo>
                    <a:pt x="1" y="0"/>
                  </a:moveTo>
                  <a:lnTo>
                    <a:pt x="1" y="4837"/>
                  </a:lnTo>
                  <a:lnTo>
                    <a:pt x="2269" y="483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2711;p74">
              <a:extLst>
                <a:ext uri="{FF2B5EF4-FFF2-40B4-BE49-F238E27FC236}">
                  <a16:creationId xmlns:a16="http://schemas.microsoft.com/office/drawing/2014/main" id="{B8FFAE4F-E91B-34F7-3A32-A818DA9F29B7}"/>
                </a:ext>
              </a:extLst>
            </p:cNvPr>
            <p:cNvSpPr/>
            <p:nvPr/>
          </p:nvSpPr>
          <p:spPr>
            <a:xfrm>
              <a:off x="896192" y="3031864"/>
              <a:ext cx="29361" cy="62591"/>
            </a:xfrm>
            <a:custGeom>
              <a:avLst/>
              <a:gdLst/>
              <a:ahLst/>
              <a:cxnLst/>
              <a:rect l="l" t="t" r="r" b="b"/>
              <a:pathLst>
                <a:path w="2269" h="4837" extrusionOk="0">
                  <a:moveTo>
                    <a:pt x="0" y="0"/>
                  </a:moveTo>
                  <a:lnTo>
                    <a:pt x="0" y="4837"/>
                  </a:lnTo>
                  <a:lnTo>
                    <a:pt x="2269" y="483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2712;p74">
              <a:extLst>
                <a:ext uri="{FF2B5EF4-FFF2-40B4-BE49-F238E27FC236}">
                  <a16:creationId xmlns:a16="http://schemas.microsoft.com/office/drawing/2014/main" id="{FA678A12-DF9A-B26E-65EC-6CA8C23866D2}"/>
                </a:ext>
              </a:extLst>
            </p:cNvPr>
            <p:cNvSpPr/>
            <p:nvPr/>
          </p:nvSpPr>
          <p:spPr>
            <a:xfrm>
              <a:off x="930729" y="3031864"/>
              <a:ext cx="29361" cy="62591"/>
            </a:xfrm>
            <a:custGeom>
              <a:avLst/>
              <a:gdLst/>
              <a:ahLst/>
              <a:cxnLst/>
              <a:rect l="l" t="t" r="r" b="b"/>
              <a:pathLst>
                <a:path w="2269" h="4837" extrusionOk="0">
                  <a:moveTo>
                    <a:pt x="0" y="0"/>
                  </a:moveTo>
                  <a:lnTo>
                    <a:pt x="0" y="4837"/>
                  </a:lnTo>
                  <a:lnTo>
                    <a:pt x="2268" y="4837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2713;p74">
              <a:extLst>
                <a:ext uri="{FF2B5EF4-FFF2-40B4-BE49-F238E27FC236}">
                  <a16:creationId xmlns:a16="http://schemas.microsoft.com/office/drawing/2014/main" id="{6895886C-D1A2-9C62-C774-201DDDBDE90D}"/>
                </a:ext>
              </a:extLst>
            </p:cNvPr>
            <p:cNvSpPr/>
            <p:nvPr/>
          </p:nvSpPr>
          <p:spPr>
            <a:xfrm>
              <a:off x="965254" y="3031864"/>
              <a:ext cx="29361" cy="62591"/>
            </a:xfrm>
            <a:custGeom>
              <a:avLst/>
              <a:gdLst/>
              <a:ahLst/>
              <a:cxnLst/>
              <a:rect l="l" t="t" r="r" b="b"/>
              <a:pathLst>
                <a:path w="2269" h="4837" extrusionOk="0">
                  <a:moveTo>
                    <a:pt x="1" y="0"/>
                  </a:moveTo>
                  <a:lnTo>
                    <a:pt x="1" y="4837"/>
                  </a:lnTo>
                  <a:lnTo>
                    <a:pt x="2269" y="483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2714;p74">
              <a:extLst>
                <a:ext uri="{FF2B5EF4-FFF2-40B4-BE49-F238E27FC236}">
                  <a16:creationId xmlns:a16="http://schemas.microsoft.com/office/drawing/2014/main" id="{DAB59CCA-E718-8E94-08CF-1628FA7C1748}"/>
                </a:ext>
              </a:extLst>
            </p:cNvPr>
            <p:cNvSpPr/>
            <p:nvPr/>
          </p:nvSpPr>
          <p:spPr>
            <a:xfrm>
              <a:off x="999791" y="3031864"/>
              <a:ext cx="28934" cy="62591"/>
            </a:xfrm>
            <a:custGeom>
              <a:avLst/>
              <a:gdLst/>
              <a:ahLst/>
              <a:cxnLst/>
              <a:rect l="l" t="t" r="r" b="b"/>
              <a:pathLst>
                <a:path w="2236" h="4837" extrusionOk="0">
                  <a:moveTo>
                    <a:pt x="0" y="0"/>
                  </a:moveTo>
                  <a:lnTo>
                    <a:pt x="0" y="4837"/>
                  </a:lnTo>
                  <a:lnTo>
                    <a:pt x="2235" y="4837"/>
                  </a:lnTo>
                  <a:lnTo>
                    <a:pt x="2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2715;p74">
              <a:extLst>
                <a:ext uri="{FF2B5EF4-FFF2-40B4-BE49-F238E27FC236}">
                  <a16:creationId xmlns:a16="http://schemas.microsoft.com/office/drawing/2014/main" id="{D331207D-C87F-A1D4-4F2C-A976C85B85CD}"/>
                </a:ext>
              </a:extLst>
            </p:cNvPr>
            <p:cNvSpPr/>
            <p:nvPr/>
          </p:nvSpPr>
          <p:spPr>
            <a:xfrm>
              <a:off x="1034316" y="3031864"/>
              <a:ext cx="28934" cy="62591"/>
            </a:xfrm>
            <a:custGeom>
              <a:avLst/>
              <a:gdLst/>
              <a:ahLst/>
              <a:cxnLst/>
              <a:rect l="l" t="t" r="r" b="b"/>
              <a:pathLst>
                <a:path w="2236" h="4837" extrusionOk="0">
                  <a:moveTo>
                    <a:pt x="1" y="0"/>
                  </a:moveTo>
                  <a:lnTo>
                    <a:pt x="1" y="4837"/>
                  </a:lnTo>
                  <a:lnTo>
                    <a:pt x="2236" y="4837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2716;p74">
              <a:extLst>
                <a:ext uri="{FF2B5EF4-FFF2-40B4-BE49-F238E27FC236}">
                  <a16:creationId xmlns:a16="http://schemas.microsoft.com/office/drawing/2014/main" id="{8FED86CB-DA97-6314-183D-B11930EE8627}"/>
                </a:ext>
              </a:extLst>
            </p:cNvPr>
            <p:cNvSpPr/>
            <p:nvPr/>
          </p:nvSpPr>
          <p:spPr>
            <a:xfrm>
              <a:off x="862094" y="3271427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0"/>
                  </a:moveTo>
                  <a:cubicBezTo>
                    <a:pt x="234" y="0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04"/>
                    <a:pt x="7539" y="4337"/>
                  </a:cubicBezTo>
                  <a:lnTo>
                    <a:pt x="7539" y="501"/>
                  </a:lnTo>
                  <a:cubicBezTo>
                    <a:pt x="7539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2717;p74">
              <a:extLst>
                <a:ext uri="{FF2B5EF4-FFF2-40B4-BE49-F238E27FC236}">
                  <a16:creationId xmlns:a16="http://schemas.microsoft.com/office/drawing/2014/main" id="{6CEA0D18-0686-658B-4971-85E8F60087D4}"/>
                </a:ext>
              </a:extLst>
            </p:cNvPr>
            <p:cNvSpPr/>
            <p:nvPr/>
          </p:nvSpPr>
          <p:spPr>
            <a:xfrm>
              <a:off x="990720" y="3271427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34" y="0"/>
                  </a:moveTo>
                  <a:cubicBezTo>
                    <a:pt x="234" y="0"/>
                    <a:pt x="1" y="234"/>
                    <a:pt x="1" y="501"/>
                  </a:cubicBezTo>
                  <a:lnTo>
                    <a:pt x="1" y="4337"/>
                  </a:lnTo>
                  <a:cubicBezTo>
                    <a:pt x="1" y="4604"/>
                    <a:pt x="234" y="4837"/>
                    <a:pt x="534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0"/>
                    <a:pt x="7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2718;p74">
              <a:extLst>
                <a:ext uri="{FF2B5EF4-FFF2-40B4-BE49-F238E27FC236}">
                  <a16:creationId xmlns:a16="http://schemas.microsoft.com/office/drawing/2014/main" id="{EF786BFF-F049-03BC-A1E9-1B17FC78CEE2}"/>
                </a:ext>
              </a:extLst>
            </p:cNvPr>
            <p:cNvSpPr/>
            <p:nvPr/>
          </p:nvSpPr>
          <p:spPr>
            <a:xfrm>
              <a:off x="1119786" y="3271427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01" y="0"/>
                  </a:moveTo>
                  <a:cubicBezTo>
                    <a:pt x="234" y="0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0"/>
                    <a:pt x="7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2719;p74">
              <a:extLst>
                <a:ext uri="{FF2B5EF4-FFF2-40B4-BE49-F238E27FC236}">
                  <a16:creationId xmlns:a16="http://schemas.microsoft.com/office/drawing/2014/main" id="{A6956603-3ED5-EA1F-31AE-C1C056798F7B}"/>
                </a:ext>
              </a:extLst>
            </p:cNvPr>
            <p:cNvSpPr/>
            <p:nvPr/>
          </p:nvSpPr>
          <p:spPr>
            <a:xfrm>
              <a:off x="1248852" y="3271427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0"/>
                  </a:moveTo>
                  <a:cubicBezTo>
                    <a:pt x="234" y="0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04"/>
                    <a:pt x="7539" y="4337"/>
                  </a:cubicBezTo>
                  <a:lnTo>
                    <a:pt x="7539" y="501"/>
                  </a:lnTo>
                  <a:cubicBezTo>
                    <a:pt x="7539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2720;p74">
              <a:extLst>
                <a:ext uri="{FF2B5EF4-FFF2-40B4-BE49-F238E27FC236}">
                  <a16:creationId xmlns:a16="http://schemas.microsoft.com/office/drawing/2014/main" id="{431A983C-6367-88B3-7865-ACA8FA778DCE}"/>
                </a:ext>
              </a:extLst>
            </p:cNvPr>
            <p:cNvSpPr/>
            <p:nvPr/>
          </p:nvSpPr>
          <p:spPr>
            <a:xfrm>
              <a:off x="862094" y="3358618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04"/>
                    <a:pt x="7539" y="4337"/>
                  </a:cubicBezTo>
                  <a:lnTo>
                    <a:pt x="7539" y="501"/>
                  </a:lnTo>
                  <a:cubicBezTo>
                    <a:pt x="7539" y="234"/>
                    <a:pt x="7339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2721;p74">
              <a:extLst>
                <a:ext uri="{FF2B5EF4-FFF2-40B4-BE49-F238E27FC236}">
                  <a16:creationId xmlns:a16="http://schemas.microsoft.com/office/drawing/2014/main" id="{56B78D44-9E83-DB04-09AD-282EBE232899}"/>
                </a:ext>
              </a:extLst>
            </p:cNvPr>
            <p:cNvSpPr/>
            <p:nvPr/>
          </p:nvSpPr>
          <p:spPr>
            <a:xfrm>
              <a:off x="990720" y="3358618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34" y="1"/>
                  </a:moveTo>
                  <a:cubicBezTo>
                    <a:pt x="234" y="1"/>
                    <a:pt x="1" y="234"/>
                    <a:pt x="1" y="501"/>
                  </a:cubicBezTo>
                  <a:lnTo>
                    <a:pt x="1" y="4337"/>
                  </a:lnTo>
                  <a:cubicBezTo>
                    <a:pt x="1" y="4604"/>
                    <a:pt x="234" y="4837"/>
                    <a:pt x="534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2722;p74">
              <a:extLst>
                <a:ext uri="{FF2B5EF4-FFF2-40B4-BE49-F238E27FC236}">
                  <a16:creationId xmlns:a16="http://schemas.microsoft.com/office/drawing/2014/main" id="{23E5DB5A-0FF3-803F-8EE5-7F0C3B93589D}"/>
                </a:ext>
              </a:extLst>
            </p:cNvPr>
            <p:cNvSpPr/>
            <p:nvPr/>
          </p:nvSpPr>
          <p:spPr>
            <a:xfrm>
              <a:off x="1119786" y="3358618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2723;p74">
              <a:extLst>
                <a:ext uri="{FF2B5EF4-FFF2-40B4-BE49-F238E27FC236}">
                  <a16:creationId xmlns:a16="http://schemas.microsoft.com/office/drawing/2014/main" id="{BE2156BE-3428-BEF0-43B4-F10A2A130B5F}"/>
                </a:ext>
              </a:extLst>
            </p:cNvPr>
            <p:cNvSpPr/>
            <p:nvPr/>
          </p:nvSpPr>
          <p:spPr>
            <a:xfrm>
              <a:off x="1248852" y="3358618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04"/>
                    <a:pt x="7539" y="4337"/>
                  </a:cubicBezTo>
                  <a:lnTo>
                    <a:pt x="7539" y="501"/>
                  </a:lnTo>
                  <a:cubicBezTo>
                    <a:pt x="7539" y="234"/>
                    <a:pt x="7339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2724;p74">
              <a:extLst>
                <a:ext uri="{FF2B5EF4-FFF2-40B4-BE49-F238E27FC236}">
                  <a16:creationId xmlns:a16="http://schemas.microsoft.com/office/drawing/2014/main" id="{8B0F4787-4A0E-71F7-61BC-827EF3C85E44}"/>
                </a:ext>
              </a:extLst>
            </p:cNvPr>
            <p:cNvSpPr/>
            <p:nvPr/>
          </p:nvSpPr>
          <p:spPr>
            <a:xfrm>
              <a:off x="862094" y="3445810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04"/>
                    <a:pt x="7539" y="4337"/>
                  </a:cubicBezTo>
                  <a:lnTo>
                    <a:pt x="7539" y="501"/>
                  </a:lnTo>
                  <a:cubicBezTo>
                    <a:pt x="7539" y="234"/>
                    <a:pt x="7339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2725;p74">
              <a:extLst>
                <a:ext uri="{FF2B5EF4-FFF2-40B4-BE49-F238E27FC236}">
                  <a16:creationId xmlns:a16="http://schemas.microsoft.com/office/drawing/2014/main" id="{061487FE-EA12-D968-B098-DD7C61356FEA}"/>
                </a:ext>
              </a:extLst>
            </p:cNvPr>
            <p:cNvSpPr/>
            <p:nvPr/>
          </p:nvSpPr>
          <p:spPr>
            <a:xfrm>
              <a:off x="990720" y="3445810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34" y="1"/>
                  </a:moveTo>
                  <a:cubicBezTo>
                    <a:pt x="234" y="1"/>
                    <a:pt x="1" y="234"/>
                    <a:pt x="1" y="501"/>
                  </a:cubicBezTo>
                  <a:lnTo>
                    <a:pt x="1" y="4337"/>
                  </a:lnTo>
                  <a:cubicBezTo>
                    <a:pt x="1" y="4604"/>
                    <a:pt x="234" y="4837"/>
                    <a:pt x="534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2726;p74">
              <a:extLst>
                <a:ext uri="{FF2B5EF4-FFF2-40B4-BE49-F238E27FC236}">
                  <a16:creationId xmlns:a16="http://schemas.microsoft.com/office/drawing/2014/main" id="{AA5FDCFD-9AE9-D1CB-1FEA-C78C6D971186}"/>
                </a:ext>
              </a:extLst>
            </p:cNvPr>
            <p:cNvSpPr/>
            <p:nvPr/>
          </p:nvSpPr>
          <p:spPr>
            <a:xfrm>
              <a:off x="1119786" y="3445810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2727;p74">
              <a:extLst>
                <a:ext uri="{FF2B5EF4-FFF2-40B4-BE49-F238E27FC236}">
                  <a16:creationId xmlns:a16="http://schemas.microsoft.com/office/drawing/2014/main" id="{C2089777-A1F8-B65D-D4CF-4A5F1F7AE439}"/>
                </a:ext>
              </a:extLst>
            </p:cNvPr>
            <p:cNvSpPr/>
            <p:nvPr/>
          </p:nvSpPr>
          <p:spPr>
            <a:xfrm>
              <a:off x="862094" y="3533001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1"/>
                  </a:moveTo>
                  <a:cubicBezTo>
                    <a:pt x="234" y="1"/>
                    <a:pt x="0" y="201"/>
                    <a:pt x="0" y="501"/>
                  </a:cubicBezTo>
                  <a:lnTo>
                    <a:pt x="0" y="4304"/>
                  </a:lnTo>
                  <a:cubicBezTo>
                    <a:pt x="0" y="4604"/>
                    <a:pt x="234" y="4838"/>
                    <a:pt x="501" y="4838"/>
                  </a:cubicBezTo>
                  <a:lnTo>
                    <a:pt x="7039" y="4838"/>
                  </a:lnTo>
                  <a:cubicBezTo>
                    <a:pt x="7339" y="4838"/>
                    <a:pt x="7539" y="4604"/>
                    <a:pt x="7539" y="4304"/>
                  </a:cubicBezTo>
                  <a:lnTo>
                    <a:pt x="7539" y="501"/>
                  </a:lnTo>
                  <a:cubicBezTo>
                    <a:pt x="7539" y="201"/>
                    <a:pt x="7339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2728;p74">
              <a:extLst>
                <a:ext uri="{FF2B5EF4-FFF2-40B4-BE49-F238E27FC236}">
                  <a16:creationId xmlns:a16="http://schemas.microsoft.com/office/drawing/2014/main" id="{C5BFA934-F7BC-813B-EF11-794632DA624B}"/>
                </a:ext>
              </a:extLst>
            </p:cNvPr>
            <p:cNvSpPr/>
            <p:nvPr/>
          </p:nvSpPr>
          <p:spPr>
            <a:xfrm>
              <a:off x="990720" y="3533001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34" y="1"/>
                  </a:moveTo>
                  <a:cubicBezTo>
                    <a:pt x="234" y="1"/>
                    <a:pt x="1" y="201"/>
                    <a:pt x="1" y="501"/>
                  </a:cubicBezTo>
                  <a:lnTo>
                    <a:pt x="1" y="4304"/>
                  </a:lnTo>
                  <a:cubicBezTo>
                    <a:pt x="1" y="4604"/>
                    <a:pt x="234" y="4838"/>
                    <a:pt x="534" y="4838"/>
                  </a:cubicBezTo>
                  <a:lnTo>
                    <a:pt x="7072" y="4838"/>
                  </a:lnTo>
                  <a:cubicBezTo>
                    <a:pt x="7339" y="4838"/>
                    <a:pt x="7573" y="4604"/>
                    <a:pt x="7573" y="4304"/>
                  </a:cubicBezTo>
                  <a:lnTo>
                    <a:pt x="7573" y="501"/>
                  </a:lnTo>
                  <a:cubicBezTo>
                    <a:pt x="7573" y="201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2729;p74">
              <a:extLst>
                <a:ext uri="{FF2B5EF4-FFF2-40B4-BE49-F238E27FC236}">
                  <a16:creationId xmlns:a16="http://schemas.microsoft.com/office/drawing/2014/main" id="{5C503786-1225-0BDA-232A-183A6B696C27}"/>
                </a:ext>
              </a:extLst>
            </p:cNvPr>
            <p:cNvSpPr/>
            <p:nvPr/>
          </p:nvSpPr>
          <p:spPr>
            <a:xfrm>
              <a:off x="1119786" y="3533001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01" y="1"/>
                  </a:moveTo>
                  <a:cubicBezTo>
                    <a:pt x="234" y="1"/>
                    <a:pt x="0" y="201"/>
                    <a:pt x="0" y="501"/>
                  </a:cubicBezTo>
                  <a:lnTo>
                    <a:pt x="0" y="4304"/>
                  </a:lnTo>
                  <a:cubicBezTo>
                    <a:pt x="0" y="4604"/>
                    <a:pt x="234" y="4838"/>
                    <a:pt x="501" y="4838"/>
                  </a:cubicBezTo>
                  <a:lnTo>
                    <a:pt x="7072" y="4838"/>
                  </a:lnTo>
                  <a:cubicBezTo>
                    <a:pt x="7339" y="4838"/>
                    <a:pt x="7573" y="4604"/>
                    <a:pt x="7573" y="4304"/>
                  </a:cubicBezTo>
                  <a:lnTo>
                    <a:pt x="7573" y="501"/>
                  </a:lnTo>
                  <a:cubicBezTo>
                    <a:pt x="7573" y="201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2730;p74">
              <a:extLst>
                <a:ext uri="{FF2B5EF4-FFF2-40B4-BE49-F238E27FC236}">
                  <a16:creationId xmlns:a16="http://schemas.microsoft.com/office/drawing/2014/main" id="{D5FD6056-6832-83E3-8F9E-A2BEABC4D50C}"/>
                </a:ext>
              </a:extLst>
            </p:cNvPr>
            <p:cNvSpPr/>
            <p:nvPr/>
          </p:nvSpPr>
          <p:spPr>
            <a:xfrm>
              <a:off x="1248852" y="3445810"/>
              <a:ext cx="97995" cy="149793"/>
            </a:xfrm>
            <a:custGeom>
              <a:avLst/>
              <a:gdLst/>
              <a:ahLst/>
              <a:cxnLst/>
              <a:rect l="l" t="t" r="r" b="b"/>
              <a:pathLst>
                <a:path w="7573" h="11576" extrusionOk="0">
                  <a:moveTo>
                    <a:pt x="534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11042"/>
                  </a:lnTo>
                  <a:cubicBezTo>
                    <a:pt x="0" y="11342"/>
                    <a:pt x="234" y="11576"/>
                    <a:pt x="534" y="11576"/>
                  </a:cubicBezTo>
                  <a:lnTo>
                    <a:pt x="7039" y="11576"/>
                  </a:lnTo>
                  <a:cubicBezTo>
                    <a:pt x="7305" y="11576"/>
                    <a:pt x="7572" y="11342"/>
                    <a:pt x="7572" y="11042"/>
                  </a:cubicBezTo>
                  <a:lnTo>
                    <a:pt x="7572" y="534"/>
                  </a:lnTo>
                  <a:cubicBezTo>
                    <a:pt x="7572" y="234"/>
                    <a:pt x="7305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2731;p74">
              <a:extLst>
                <a:ext uri="{FF2B5EF4-FFF2-40B4-BE49-F238E27FC236}">
                  <a16:creationId xmlns:a16="http://schemas.microsoft.com/office/drawing/2014/main" id="{6E26B6C5-A60E-0234-2311-BBA7533A60BD}"/>
                </a:ext>
              </a:extLst>
            </p:cNvPr>
            <p:cNvSpPr/>
            <p:nvPr/>
          </p:nvSpPr>
          <p:spPr>
            <a:xfrm>
              <a:off x="861654" y="2833296"/>
              <a:ext cx="484745" cy="119152"/>
            </a:xfrm>
            <a:custGeom>
              <a:avLst/>
              <a:gdLst/>
              <a:ahLst/>
              <a:cxnLst/>
              <a:rect l="l" t="t" r="r" b="b"/>
              <a:pathLst>
                <a:path w="37461" h="9208" extrusionOk="0">
                  <a:moveTo>
                    <a:pt x="1" y="1"/>
                  </a:moveTo>
                  <a:lnTo>
                    <a:pt x="1" y="9207"/>
                  </a:lnTo>
                  <a:lnTo>
                    <a:pt x="37461" y="9207"/>
                  </a:lnTo>
                  <a:lnTo>
                    <a:pt x="374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2732;p74">
              <a:extLst>
                <a:ext uri="{FF2B5EF4-FFF2-40B4-BE49-F238E27FC236}">
                  <a16:creationId xmlns:a16="http://schemas.microsoft.com/office/drawing/2014/main" id="{D3095500-D5FF-0F57-1EC3-B0F4EB50CCF2}"/>
                </a:ext>
              </a:extLst>
            </p:cNvPr>
            <p:cNvSpPr/>
            <p:nvPr/>
          </p:nvSpPr>
          <p:spPr>
            <a:xfrm>
              <a:off x="950580" y="2884669"/>
              <a:ext cx="36271" cy="63458"/>
            </a:xfrm>
            <a:custGeom>
              <a:avLst/>
              <a:gdLst/>
              <a:ahLst/>
              <a:cxnLst/>
              <a:rect l="l" t="t" r="r" b="b"/>
              <a:pathLst>
                <a:path w="2803" h="4904" extrusionOk="0">
                  <a:moveTo>
                    <a:pt x="1235" y="1034"/>
                  </a:moveTo>
                  <a:lnTo>
                    <a:pt x="1235" y="2169"/>
                  </a:lnTo>
                  <a:cubicBezTo>
                    <a:pt x="868" y="2068"/>
                    <a:pt x="568" y="1868"/>
                    <a:pt x="568" y="1601"/>
                  </a:cubicBezTo>
                  <a:cubicBezTo>
                    <a:pt x="568" y="1335"/>
                    <a:pt x="768" y="1101"/>
                    <a:pt x="1235" y="1034"/>
                  </a:cubicBezTo>
                  <a:close/>
                  <a:moveTo>
                    <a:pt x="1568" y="2736"/>
                  </a:moveTo>
                  <a:cubicBezTo>
                    <a:pt x="1969" y="2836"/>
                    <a:pt x="2269" y="2969"/>
                    <a:pt x="2269" y="3303"/>
                  </a:cubicBezTo>
                  <a:cubicBezTo>
                    <a:pt x="2269" y="3603"/>
                    <a:pt x="2069" y="3803"/>
                    <a:pt x="1568" y="3870"/>
                  </a:cubicBezTo>
                  <a:lnTo>
                    <a:pt x="1568" y="2736"/>
                  </a:lnTo>
                  <a:close/>
                  <a:moveTo>
                    <a:pt x="1268" y="0"/>
                  </a:moveTo>
                  <a:lnTo>
                    <a:pt x="1268" y="601"/>
                  </a:lnTo>
                  <a:cubicBezTo>
                    <a:pt x="434" y="667"/>
                    <a:pt x="67" y="1101"/>
                    <a:pt x="67" y="1601"/>
                  </a:cubicBezTo>
                  <a:cubicBezTo>
                    <a:pt x="67" y="2335"/>
                    <a:pt x="668" y="2502"/>
                    <a:pt x="1268" y="2636"/>
                  </a:cubicBezTo>
                  <a:lnTo>
                    <a:pt x="1268" y="3870"/>
                  </a:lnTo>
                  <a:cubicBezTo>
                    <a:pt x="868" y="3836"/>
                    <a:pt x="467" y="3703"/>
                    <a:pt x="167" y="3436"/>
                  </a:cubicBezTo>
                  <a:lnTo>
                    <a:pt x="0" y="3870"/>
                  </a:lnTo>
                  <a:cubicBezTo>
                    <a:pt x="334" y="4137"/>
                    <a:pt x="768" y="4303"/>
                    <a:pt x="1235" y="4303"/>
                  </a:cubicBezTo>
                  <a:lnTo>
                    <a:pt x="1235" y="4904"/>
                  </a:lnTo>
                  <a:lnTo>
                    <a:pt x="1568" y="4904"/>
                  </a:lnTo>
                  <a:lnTo>
                    <a:pt x="1568" y="4303"/>
                  </a:lnTo>
                  <a:cubicBezTo>
                    <a:pt x="2402" y="4237"/>
                    <a:pt x="2769" y="3803"/>
                    <a:pt x="2802" y="3269"/>
                  </a:cubicBezTo>
                  <a:cubicBezTo>
                    <a:pt x="2802" y="2535"/>
                    <a:pt x="2169" y="2369"/>
                    <a:pt x="1568" y="2235"/>
                  </a:cubicBezTo>
                  <a:lnTo>
                    <a:pt x="1568" y="1034"/>
                  </a:lnTo>
                  <a:cubicBezTo>
                    <a:pt x="1902" y="1034"/>
                    <a:pt x="2202" y="1134"/>
                    <a:pt x="2469" y="1301"/>
                  </a:cubicBezTo>
                  <a:lnTo>
                    <a:pt x="2636" y="901"/>
                  </a:lnTo>
                  <a:cubicBezTo>
                    <a:pt x="2335" y="701"/>
                    <a:pt x="1969" y="601"/>
                    <a:pt x="1568" y="567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2733;p74">
              <a:extLst>
                <a:ext uri="{FF2B5EF4-FFF2-40B4-BE49-F238E27FC236}">
                  <a16:creationId xmlns:a16="http://schemas.microsoft.com/office/drawing/2014/main" id="{D2163C5E-8F53-684C-D5C5-CF16FE09F229}"/>
                </a:ext>
              </a:extLst>
            </p:cNvPr>
            <p:cNvSpPr/>
            <p:nvPr/>
          </p:nvSpPr>
          <p:spPr>
            <a:xfrm>
              <a:off x="988999" y="2892873"/>
              <a:ext cx="17702" cy="47063"/>
            </a:xfrm>
            <a:custGeom>
              <a:avLst/>
              <a:gdLst/>
              <a:ahLst/>
              <a:cxnLst/>
              <a:rect l="l" t="t" r="r" b="b"/>
              <a:pathLst>
                <a:path w="1368" h="3637" extrusionOk="0">
                  <a:moveTo>
                    <a:pt x="0" y="0"/>
                  </a:moveTo>
                  <a:lnTo>
                    <a:pt x="0" y="434"/>
                  </a:lnTo>
                  <a:lnTo>
                    <a:pt x="834" y="434"/>
                  </a:lnTo>
                  <a:lnTo>
                    <a:pt x="834" y="3636"/>
                  </a:lnTo>
                  <a:lnTo>
                    <a:pt x="1368" y="3636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2734;p74">
              <a:extLst>
                <a:ext uri="{FF2B5EF4-FFF2-40B4-BE49-F238E27FC236}">
                  <a16:creationId xmlns:a16="http://schemas.microsoft.com/office/drawing/2014/main" id="{EFFFDBC9-5D08-E16D-8862-127D1618E605}"/>
                </a:ext>
              </a:extLst>
            </p:cNvPr>
            <p:cNvSpPr/>
            <p:nvPr/>
          </p:nvSpPr>
          <p:spPr>
            <a:xfrm>
              <a:off x="1014026" y="2892433"/>
              <a:ext cx="34977" cy="47982"/>
            </a:xfrm>
            <a:custGeom>
              <a:avLst/>
              <a:gdLst/>
              <a:ahLst/>
              <a:cxnLst/>
              <a:rect l="l" t="t" r="r" b="b"/>
              <a:pathLst>
                <a:path w="2703" h="3708" extrusionOk="0">
                  <a:moveTo>
                    <a:pt x="168" y="1"/>
                  </a:moveTo>
                  <a:lnTo>
                    <a:pt x="168" y="468"/>
                  </a:lnTo>
                  <a:lnTo>
                    <a:pt x="1936" y="468"/>
                  </a:lnTo>
                  <a:lnTo>
                    <a:pt x="1002" y="1602"/>
                  </a:lnTo>
                  <a:lnTo>
                    <a:pt x="1002" y="1969"/>
                  </a:lnTo>
                  <a:lnTo>
                    <a:pt x="1302" y="1969"/>
                  </a:lnTo>
                  <a:cubicBezTo>
                    <a:pt x="1936" y="1969"/>
                    <a:pt x="2203" y="2202"/>
                    <a:pt x="2203" y="2603"/>
                  </a:cubicBezTo>
                  <a:cubicBezTo>
                    <a:pt x="2203" y="3003"/>
                    <a:pt x="1869" y="3236"/>
                    <a:pt x="1335" y="3236"/>
                  </a:cubicBezTo>
                  <a:cubicBezTo>
                    <a:pt x="935" y="3236"/>
                    <a:pt x="535" y="3103"/>
                    <a:pt x="234" y="2836"/>
                  </a:cubicBezTo>
                  <a:lnTo>
                    <a:pt x="1" y="3270"/>
                  </a:lnTo>
                  <a:cubicBezTo>
                    <a:pt x="337" y="3545"/>
                    <a:pt x="757" y="3708"/>
                    <a:pt x="1209" y="3708"/>
                  </a:cubicBezTo>
                  <a:cubicBezTo>
                    <a:pt x="1251" y="3708"/>
                    <a:pt x="1293" y="3706"/>
                    <a:pt x="1335" y="3703"/>
                  </a:cubicBezTo>
                  <a:cubicBezTo>
                    <a:pt x="2269" y="3703"/>
                    <a:pt x="2703" y="3203"/>
                    <a:pt x="2703" y="2603"/>
                  </a:cubicBezTo>
                  <a:cubicBezTo>
                    <a:pt x="2703" y="2036"/>
                    <a:pt x="2336" y="1635"/>
                    <a:pt x="1635" y="1535"/>
                  </a:cubicBezTo>
                  <a:lnTo>
                    <a:pt x="2603" y="368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2735;p74">
              <a:extLst>
                <a:ext uri="{FF2B5EF4-FFF2-40B4-BE49-F238E27FC236}">
                  <a16:creationId xmlns:a16="http://schemas.microsoft.com/office/drawing/2014/main" id="{5A2DC7B0-94A2-B6DA-4EF9-18FC41523C4C}"/>
                </a:ext>
              </a:extLst>
            </p:cNvPr>
            <p:cNvSpPr/>
            <p:nvPr/>
          </p:nvSpPr>
          <p:spPr>
            <a:xfrm>
              <a:off x="1055473" y="2931228"/>
              <a:ext cx="9071" cy="9136"/>
            </a:xfrm>
            <a:custGeom>
              <a:avLst/>
              <a:gdLst/>
              <a:ahLst/>
              <a:cxnLst/>
              <a:rect l="l" t="t" r="r" b="b"/>
              <a:pathLst>
                <a:path w="701" h="706" extrusionOk="0">
                  <a:moveTo>
                    <a:pt x="283" y="1"/>
                  </a:moveTo>
                  <a:cubicBezTo>
                    <a:pt x="112" y="1"/>
                    <a:pt x="0" y="156"/>
                    <a:pt x="0" y="338"/>
                  </a:cubicBezTo>
                  <a:cubicBezTo>
                    <a:pt x="0" y="539"/>
                    <a:pt x="134" y="705"/>
                    <a:pt x="334" y="705"/>
                  </a:cubicBezTo>
                  <a:cubicBezTo>
                    <a:pt x="534" y="705"/>
                    <a:pt x="701" y="539"/>
                    <a:pt x="667" y="338"/>
                  </a:cubicBezTo>
                  <a:cubicBezTo>
                    <a:pt x="698" y="156"/>
                    <a:pt x="561" y="1"/>
                    <a:pt x="385" y="1"/>
                  </a:cubicBezTo>
                  <a:cubicBezTo>
                    <a:pt x="368" y="1"/>
                    <a:pt x="351" y="2"/>
                    <a:pt x="334" y="5"/>
                  </a:cubicBezTo>
                  <a:cubicBezTo>
                    <a:pt x="317" y="2"/>
                    <a:pt x="300" y="1"/>
                    <a:pt x="2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2736;p74">
              <a:extLst>
                <a:ext uri="{FF2B5EF4-FFF2-40B4-BE49-F238E27FC236}">
                  <a16:creationId xmlns:a16="http://schemas.microsoft.com/office/drawing/2014/main" id="{5D415E1A-0A6A-B69B-AFF7-153DB3B27F2A}"/>
                </a:ext>
              </a:extLst>
            </p:cNvPr>
            <p:cNvSpPr/>
            <p:nvPr/>
          </p:nvSpPr>
          <p:spPr>
            <a:xfrm>
              <a:off x="1068413" y="2892433"/>
              <a:ext cx="35417" cy="47982"/>
            </a:xfrm>
            <a:custGeom>
              <a:avLst/>
              <a:gdLst/>
              <a:ahLst/>
              <a:cxnLst/>
              <a:rect l="l" t="t" r="r" b="b"/>
              <a:pathLst>
                <a:path w="2737" h="3708" extrusionOk="0">
                  <a:moveTo>
                    <a:pt x="168" y="1"/>
                  </a:moveTo>
                  <a:lnTo>
                    <a:pt x="168" y="468"/>
                  </a:lnTo>
                  <a:lnTo>
                    <a:pt x="1936" y="468"/>
                  </a:lnTo>
                  <a:lnTo>
                    <a:pt x="1002" y="1602"/>
                  </a:lnTo>
                  <a:lnTo>
                    <a:pt x="1002" y="1969"/>
                  </a:lnTo>
                  <a:lnTo>
                    <a:pt x="1302" y="1969"/>
                  </a:lnTo>
                  <a:cubicBezTo>
                    <a:pt x="1936" y="1969"/>
                    <a:pt x="2203" y="2202"/>
                    <a:pt x="2203" y="2603"/>
                  </a:cubicBezTo>
                  <a:cubicBezTo>
                    <a:pt x="2203" y="3003"/>
                    <a:pt x="1902" y="3236"/>
                    <a:pt x="1335" y="3236"/>
                  </a:cubicBezTo>
                  <a:cubicBezTo>
                    <a:pt x="935" y="3236"/>
                    <a:pt x="568" y="3103"/>
                    <a:pt x="268" y="2836"/>
                  </a:cubicBezTo>
                  <a:lnTo>
                    <a:pt x="1" y="3270"/>
                  </a:lnTo>
                  <a:cubicBezTo>
                    <a:pt x="367" y="3545"/>
                    <a:pt x="790" y="3708"/>
                    <a:pt x="1217" y="3708"/>
                  </a:cubicBezTo>
                  <a:cubicBezTo>
                    <a:pt x="1256" y="3708"/>
                    <a:pt x="1296" y="3706"/>
                    <a:pt x="1335" y="3703"/>
                  </a:cubicBezTo>
                  <a:cubicBezTo>
                    <a:pt x="2269" y="3703"/>
                    <a:pt x="2736" y="3203"/>
                    <a:pt x="2736" y="2603"/>
                  </a:cubicBezTo>
                  <a:cubicBezTo>
                    <a:pt x="2736" y="2036"/>
                    <a:pt x="2369" y="1635"/>
                    <a:pt x="1635" y="1535"/>
                  </a:cubicBezTo>
                  <a:lnTo>
                    <a:pt x="2569" y="368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2737;p74">
              <a:extLst>
                <a:ext uri="{FF2B5EF4-FFF2-40B4-BE49-F238E27FC236}">
                  <a16:creationId xmlns:a16="http://schemas.microsoft.com/office/drawing/2014/main" id="{8A075CAD-074F-6792-171F-3D96A0345561}"/>
                </a:ext>
              </a:extLst>
            </p:cNvPr>
            <p:cNvSpPr/>
            <p:nvPr/>
          </p:nvSpPr>
          <p:spPr>
            <a:xfrm>
              <a:off x="1108567" y="2891928"/>
              <a:ext cx="36698" cy="48512"/>
            </a:xfrm>
            <a:custGeom>
              <a:avLst/>
              <a:gdLst/>
              <a:ahLst/>
              <a:cxnLst/>
              <a:rect l="l" t="t" r="r" b="b"/>
              <a:pathLst>
                <a:path w="2836" h="3749" extrusionOk="0">
                  <a:moveTo>
                    <a:pt x="1198" y="431"/>
                  </a:moveTo>
                  <a:cubicBezTo>
                    <a:pt x="1232" y="431"/>
                    <a:pt x="1267" y="434"/>
                    <a:pt x="1301" y="440"/>
                  </a:cubicBezTo>
                  <a:cubicBezTo>
                    <a:pt x="1868" y="440"/>
                    <a:pt x="2202" y="774"/>
                    <a:pt x="2202" y="1141"/>
                  </a:cubicBezTo>
                  <a:cubicBezTo>
                    <a:pt x="2171" y="1537"/>
                    <a:pt x="1834" y="1850"/>
                    <a:pt x="1446" y="1850"/>
                  </a:cubicBezTo>
                  <a:cubicBezTo>
                    <a:pt x="1409" y="1850"/>
                    <a:pt x="1372" y="1847"/>
                    <a:pt x="1334" y="1841"/>
                  </a:cubicBezTo>
                  <a:cubicBezTo>
                    <a:pt x="834" y="1841"/>
                    <a:pt x="501" y="1574"/>
                    <a:pt x="501" y="1141"/>
                  </a:cubicBezTo>
                  <a:cubicBezTo>
                    <a:pt x="501" y="744"/>
                    <a:pt x="835" y="431"/>
                    <a:pt x="1198" y="431"/>
                  </a:cubicBezTo>
                  <a:close/>
                  <a:moveTo>
                    <a:pt x="1183" y="1"/>
                  </a:moveTo>
                  <a:cubicBezTo>
                    <a:pt x="534" y="1"/>
                    <a:pt x="0" y="513"/>
                    <a:pt x="0" y="1174"/>
                  </a:cubicBezTo>
                  <a:cubicBezTo>
                    <a:pt x="0" y="1772"/>
                    <a:pt x="534" y="2280"/>
                    <a:pt x="1155" y="2280"/>
                  </a:cubicBezTo>
                  <a:cubicBezTo>
                    <a:pt x="1192" y="2280"/>
                    <a:pt x="1230" y="2278"/>
                    <a:pt x="1268" y="2275"/>
                  </a:cubicBezTo>
                  <a:cubicBezTo>
                    <a:pt x="1668" y="2275"/>
                    <a:pt x="2068" y="2108"/>
                    <a:pt x="2302" y="1774"/>
                  </a:cubicBezTo>
                  <a:lnTo>
                    <a:pt x="2302" y="1908"/>
                  </a:lnTo>
                  <a:cubicBezTo>
                    <a:pt x="2302" y="2808"/>
                    <a:pt x="1835" y="3275"/>
                    <a:pt x="1101" y="3275"/>
                  </a:cubicBezTo>
                  <a:cubicBezTo>
                    <a:pt x="1055" y="3281"/>
                    <a:pt x="1010" y="3284"/>
                    <a:pt x="967" y="3284"/>
                  </a:cubicBezTo>
                  <a:cubicBezTo>
                    <a:pt x="755" y="3284"/>
                    <a:pt x="566" y="3219"/>
                    <a:pt x="400" y="3109"/>
                  </a:cubicBezTo>
                  <a:lnTo>
                    <a:pt x="200" y="3542"/>
                  </a:lnTo>
                  <a:cubicBezTo>
                    <a:pt x="432" y="3658"/>
                    <a:pt x="714" y="3749"/>
                    <a:pt x="981" y="3749"/>
                  </a:cubicBezTo>
                  <a:cubicBezTo>
                    <a:pt x="1021" y="3749"/>
                    <a:pt x="1061" y="3747"/>
                    <a:pt x="1101" y="3742"/>
                  </a:cubicBezTo>
                  <a:cubicBezTo>
                    <a:pt x="2135" y="3742"/>
                    <a:pt x="2836" y="3075"/>
                    <a:pt x="2836" y="1841"/>
                  </a:cubicBezTo>
                  <a:cubicBezTo>
                    <a:pt x="2836" y="674"/>
                    <a:pt x="2268" y="6"/>
                    <a:pt x="1301" y="6"/>
                  </a:cubicBezTo>
                  <a:cubicBezTo>
                    <a:pt x="1261" y="3"/>
                    <a:pt x="1222" y="1"/>
                    <a:pt x="1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2738;p74">
              <a:extLst>
                <a:ext uri="{FF2B5EF4-FFF2-40B4-BE49-F238E27FC236}">
                  <a16:creationId xmlns:a16="http://schemas.microsoft.com/office/drawing/2014/main" id="{0E7FA22A-9104-E680-AB14-A8B27E9BE0AC}"/>
                </a:ext>
              </a:extLst>
            </p:cNvPr>
            <p:cNvSpPr/>
            <p:nvPr/>
          </p:nvSpPr>
          <p:spPr>
            <a:xfrm>
              <a:off x="1149134" y="2892394"/>
              <a:ext cx="35417" cy="47542"/>
            </a:xfrm>
            <a:custGeom>
              <a:avLst/>
              <a:gdLst/>
              <a:ahLst/>
              <a:cxnLst/>
              <a:rect l="l" t="t" r="r" b="b"/>
              <a:pathLst>
                <a:path w="2737" h="3674" extrusionOk="0">
                  <a:moveTo>
                    <a:pt x="1227" y="0"/>
                  </a:moveTo>
                  <a:cubicBezTo>
                    <a:pt x="764" y="0"/>
                    <a:pt x="310" y="199"/>
                    <a:pt x="1" y="571"/>
                  </a:cubicBezTo>
                  <a:lnTo>
                    <a:pt x="334" y="871"/>
                  </a:lnTo>
                  <a:cubicBezTo>
                    <a:pt x="568" y="571"/>
                    <a:pt x="935" y="437"/>
                    <a:pt x="1268" y="437"/>
                  </a:cubicBezTo>
                  <a:cubicBezTo>
                    <a:pt x="1802" y="437"/>
                    <a:pt x="2069" y="671"/>
                    <a:pt x="2069" y="1038"/>
                  </a:cubicBezTo>
                  <a:cubicBezTo>
                    <a:pt x="2069" y="1271"/>
                    <a:pt x="2002" y="1505"/>
                    <a:pt x="1602" y="1872"/>
                  </a:cubicBezTo>
                  <a:lnTo>
                    <a:pt x="134" y="3306"/>
                  </a:lnTo>
                  <a:lnTo>
                    <a:pt x="134" y="3673"/>
                  </a:lnTo>
                  <a:lnTo>
                    <a:pt x="2736" y="3673"/>
                  </a:lnTo>
                  <a:lnTo>
                    <a:pt x="2736" y="3206"/>
                  </a:lnTo>
                  <a:lnTo>
                    <a:pt x="868" y="3239"/>
                  </a:lnTo>
                  <a:lnTo>
                    <a:pt x="1969" y="2172"/>
                  </a:lnTo>
                  <a:cubicBezTo>
                    <a:pt x="2336" y="1905"/>
                    <a:pt x="2569" y="1471"/>
                    <a:pt x="2569" y="1038"/>
                  </a:cubicBezTo>
                  <a:cubicBezTo>
                    <a:pt x="2569" y="404"/>
                    <a:pt x="2102" y="4"/>
                    <a:pt x="1335" y="4"/>
                  </a:cubicBezTo>
                  <a:cubicBezTo>
                    <a:pt x="1299" y="1"/>
                    <a:pt x="1263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2739;p74">
              <a:extLst>
                <a:ext uri="{FF2B5EF4-FFF2-40B4-BE49-F238E27FC236}">
                  <a16:creationId xmlns:a16="http://schemas.microsoft.com/office/drawing/2014/main" id="{0FE212E5-3554-91FC-B586-6C70FE501003}"/>
                </a:ext>
              </a:extLst>
            </p:cNvPr>
            <p:cNvSpPr/>
            <p:nvPr/>
          </p:nvSpPr>
          <p:spPr>
            <a:xfrm>
              <a:off x="1190582" y="2931228"/>
              <a:ext cx="9071" cy="9136"/>
            </a:xfrm>
            <a:custGeom>
              <a:avLst/>
              <a:gdLst/>
              <a:ahLst/>
              <a:cxnLst/>
              <a:rect l="l" t="t" r="r" b="b"/>
              <a:pathLst>
                <a:path w="701" h="706" extrusionOk="0">
                  <a:moveTo>
                    <a:pt x="316" y="1"/>
                  </a:moveTo>
                  <a:cubicBezTo>
                    <a:pt x="139" y="1"/>
                    <a:pt x="0" y="156"/>
                    <a:pt x="0" y="338"/>
                  </a:cubicBezTo>
                  <a:cubicBezTo>
                    <a:pt x="0" y="539"/>
                    <a:pt x="167" y="705"/>
                    <a:pt x="367" y="705"/>
                  </a:cubicBezTo>
                  <a:cubicBezTo>
                    <a:pt x="567" y="705"/>
                    <a:pt x="701" y="539"/>
                    <a:pt x="701" y="338"/>
                  </a:cubicBezTo>
                  <a:cubicBezTo>
                    <a:pt x="701" y="156"/>
                    <a:pt x="589" y="1"/>
                    <a:pt x="417" y="1"/>
                  </a:cubicBezTo>
                  <a:cubicBezTo>
                    <a:pt x="401" y="1"/>
                    <a:pt x="384" y="2"/>
                    <a:pt x="367" y="5"/>
                  </a:cubicBezTo>
                  <a:cubicBezTo>
                    <a:pt x="350" y="2"/>
                    <a:pt x="333" y="1"/>
                    <a:pt x="3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2740;p74">
              <a:extLst>
                <a:ext uri="{FF2B5EF4-FFF2-40B4-BE49-F238E27FC236}">
                  <a16:creationId xmlns:a16="http://schemas.microsoft.com/office/drawing/2014/main" id="{944B4621-1F95-ADA0-27FF-1401CA34FDB4}"/>
                </a:ext>
              </a:extLst>
            </p:cNvPr>
            <p:cNvSpPr/>
            <p:nvPr/>
          </p:nvSpPr>
          <p:spPr>
            <a:xfrm>
              <a:off x="1205256" y="2892006"/>
              <a:ext cx="38419" cy="48357"/>
            </a:xfrm>
            <a:custGeom>
              <a:avLst/>
              <a:gdLst/>
              <a:ahLst/>
              <a:cxnLst/>
              <a:rect l="l" t="t" r="r" b="b"/>
              <a:pathLst>
                <a:path w="2969" h="3737" extrusionOk="0">
                  <a:moveTo>
                    <a:pt x="1501" y="467"/>
                  </a:moveTo>
                  <a:cubicBezTo>
                    <a:pt x="2068" y="467"/>
                    <a:pt x="2469" y="934"/>
                    <a:pt x="2469" y="1868"/>
                  </a:cubicBezTo>
                  <a:cubicBezTo>
                    <a:pt x="2469" y="2802"/>
                    <a:pt x="2068" y="3269"/>
                    <a:pt x="1501" y="3269"/>
                  </a:cubicBezTo>
                  <a:cubicBezTo>
                    <a:pt x="901" y="3269"/>
                    <a:pt x="534" y="2802"/>
                    <a:pt x="534" y="1868"/>
                  </a:cubicBezTo>
                  <a:cubicBezTo>
                    <a:pt x="534" y="934"/>
                    <a:pt x="934" y="467"/>
                    <a:pt x="1501" y="467"/>
                  </a:cubicBezTo>
                  <a:close/>
                  <a:moveTo>
                    <a:pt x="1501" y="0"/>
                  </a:moveTo>
                  <a:cubicBezTo>
                    <a:pt x="634" y="0"/>
                    <a:pt x="0" y="701"/>
                    <a:pt x="0" y="1868"/>
                  </a:cubicBezTo>
                  <a:cubicBezTo>
                    <a:pt x="0" y="3069"/>
                    <a:pt x="634" y="3736"/>
                    <a:pt x="1501" y="3736"/>
                  </a:cubicBezTo>
                  <a:cubicBezTo>
                    <a:pt x="2335" y="3736"/>
                    <a:pt x="2969" y="3069"/>
                    <a:pt x="2969" y="1868"/>
                  </a:cubicBezTo>
                  <a:cubicBezTo>
                    <a:pt x="2969" y="701"/>
                    <a:pt x="2335" y="0"/>
                    <a:pt x="1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2741;p74">
              <a:extLst>
                <a:ext uri="{FF2B5EF4-FFF2-40B4-BE49-F238E27FC236}">
                  <a16:creationId xmlns:a16="http://schemas.microsoft.com/office/drawing/2014/main" id="{4D7586CC-24AD-CA1C-2F4C-96B8F8A8A296}"/>
                </a:ext>
              </a:extLst>
            </p:cNvPr>
            <p:cNvSpPr/>
            <p:nvPr/>
          </p:nvSpPr>
          <p:spPr>
            <a:xfrm>
              <a:off x="1250146" y="2892006"/>
              <a:ext cx="38432" cy="48357"/>
            </a:xfrm>
            <a:custGeom>
              <a:avLst/>
              <a:gdLst/>
              <a:ahLst/>
              <a:cxnLst/>
              <a:rect l="l" t="t" r="r" b="b"/>
              <a:pathLst>
                <a:path w="2970" h="3737" extrusionOk="0">
                  <a:moveTo>
                    <a:pt x="1501" y="467"/>
                  </a:moveTo>
                  <a:cubicBezTo>
                    <a:pt x="2068" y="467"/>
                    <a:pt x="2469" y="934"/>
                    <a:pt x="2469" y="1868"/>
                  </a:cubicBezTo>
                  <a:cubicBezTo>
                    <a:pt x="2469" y="2802"/>
                    <a:pt x="2068" y="3269"/>
                    <a:pt x="1501" y="3269"/>
                  </a:cubicBezTo>
                  <a:cubicBezTo>
                    <a:pt x="934" y="3269"/>
                    <a:pt x="534" y="2802"/>
                    <a:pt x="534" y="1868"/>
                  </a:cubicBezTo>
                  <a:cubicBezTo>
                    <a:pt x="534" y="934"/>
                    <a:pt x="934" y="467"/>
                    <a:pt x="1501" y="467"/>
                  </a:cubicBezTo>
                  <a:close/>
                  <a:moveTo>
                    <a:pt x="1501" y="0"/>
                  </a:moveTo>
                  <a:cubicBezTo>
                    <a:pt x="634" y="0"/>
                    <a:pt x="0" y="701"/>
                    <a:pt x="0" y="1868"/>
                  </a:cubicBezTo>
                  <a:cubicBezTo>
                    <a:pt x="0" y="3069"/>
                    <a:pt x="634" y="3736"/>
                    <a:pt x="1501" y="3736"/>
                  </a:cubicBezTo>
                  <a:cubicBezTo>
                    <a:pt x="2335" y="3736"/>
                    <a:pt x="2969" y="3069"/>
                    <a:pt x="2969" y="1868"/>
                  </a:cubicBezTo>
                  <a:cubicBezTo>
                    <a:pt x="2969" y="701"/>
                    <a:pt x="2335" y="0"/>
                    <a:pt x="1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2742;p74">
              <a:extLst>
                <a:ext uri="{FF2B5EF4-FFF2-40B4-BE49-F238E27FC236}">
                  <a16:creationId xmlns:a16="http://schemas.microsoft.com/office/drawing/2014/main" id="{7F966A68-5D97-5D17-1C89-04A0D008E2E3}"/>
                </a:ext>
              </a:extLst>
            </p:cNvPr>
            <p:cNvSpPr/>
            <p:nvPr/>
          </p:nvSpPr>
          <p:spPr>
            <a:xfrm>
              <a:off x="1295035" y="2892006"/>
              <a:ext cx="38859" cy="48357"/>
            </a:xfrm>
            <a:custGeom>
              <a:avLst/>
              <a:gdLst/>
              <a:ahLst/>
              <a:cxnLst/>
              <a:rect l="l" t="t" r="r" b="b"/>
              <a:pathLst>
                <a:path w="3003" h="3737" extrusionOk="0">
                  <a:moveTo>
                    <a:pt x="1502" y="467"/>
                  </a:moveTo>
                  <a:cubicBezTo>
                    <a:pt x="2035" y="467"/>
                    <a:pt x="2469" y="934"/>
                    <a:pt x="2469" y="1868"/>
                  </a:cubicBezTo>
                  <a:cubicBezTo>
                    <a:pt x="2469" y="2802"/>
                    <a:pt x="2069" y="3269"/>
                    <a:pt x="1502" y="3269"/>
                  </a:cubicBezTo>
                  <a:cubicBezTo>
                    <a:pt x="968" y="3269"/>
                    <a:pt x="534" y="2802"/>
                    <a:pt x="534" y="1868"/>
                  </a:cubicBezTo>
                  <a:cubicBezTo>
                    <a:pt x="534" y="934"/>
                    <a:pt x="968" y="467"/>
                    <a:pt x="1502" y="467"/>
                  </a:cubicBezTo>
                  <a:close/>
                  <a:moveTo>
                    <a:pt x="1502" y="0"/>
                  </a:moveTo>
                  <a:cubicBezTo>
                    <a:pt x="668" y="0"/>
                    <a:pt x="0" y="701"/>
                    <a:pt x="0" y="1868"/>
                  </a:cubicBezTo>
                  <a:cubicBezTo>
                    <a:pt x="0" y="3069"/>
                    <a:pt x="668" y="3736"/>
                    <a:pt x="1502" y="3736"/>
                  </a:cubicBezTo>
                  <a:cubicBezTo>
                    <a:pt x="2369" y="3736"/>
                    <a:pt x="3003" y="3069"/>
                    <a:pt x="3003" y="1868"/>
                  </a:cubicBezTo>
                  <a:cubicBezTo>
                    <a:pt x="3003" y="701"/>
                    <a:pt x="2369" y="0"/>
                    <a:pt x="1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2743;p74">
              <a:extLst>
                <a:ext uri="{FF2B5EF4-FFF2-40B4-BE49-F238E27FC236}">
                  <a16:creationId xmlns:a16="http://schemas.microsoft.com/office/drawing/2014/main" id="{724E17F9-1587-95F7-DC3D-D828882D6013}"/>
                </a:ext>
              </a:extLst>
            </p:cNvPr>
            <p:cNvSpPr/>
            <p:nvPr/>
          </p:nvSpPr>
          <p:spPr>
            <a:xfrm>
              <a:off x="1578193" y="3675448"/>
              <a:ext cx="317703" cy="148499"/>
            </a:xfrm>
            <a:custGeom>
              <a:avLst/>
              <a:gdLst/>
              <a:ahLst/>
              <a:cxnLst/>
              <a:rect l="l" t="t" r="r" b="b"/>
              <a:pathLst>
                <a:path w="24552" h="11476" extrusionOk="0">
                  <a:moveTo>
                    <a:pt x="1" y="1"/>
                  </a:moveTo>
                  <a:lnTo>
                    <a:pt x="1" y="11476"/>
                  </a:lnTo>
                  <a:lnTo>
                    <a:pt x="24552" y="11476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2744;p74">
              <a:extLst>
                <a:ext uri="{FF2B5EF4-FFF2-40B4-BE49-F238E27FC236}">
                  <a16:creationId xmlns:a16="http://schemas.microsoft.com/office/drawing/2014/main" id="{9208220C-C964-F5D1-4033-181097F27DCA}"/>
                </a:ext>
              </a:extLst>
            </p:cNvPr>
            <p:cNvSpPr/>
            <p:nvPr/>
          </p:nvSpPr>
          <p:spPr>
            <a:xfrm>
              <a:off x="1668413" y="3697459"/>
              <a:ext cx="227485" cy="6923"/>
            </a:xfrm>
            <a:custGeom>
              <a:avLst/>
              <a:gdLst/>
              <a:ahLst/>
              <a:cxnLst/>
              <a:rect l="l" t="t" r="r" b="b"/>
              <a:pathLst>
                <a:path w="17580" h="535" extrusionOk="0">
                  <a:moveTo>
                    <a:pt x="0" y="1"/>
                  </a:moveTo>
                  <a:lnTo>
                    <a:pt x="17580" y="535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2745;p74">
              <a:extLst>
                <a:ext uri="{FF2B5EF4-FFF2-40B4-BE49-F238E27FC236}">
                  <a16:creationId xmlns:a16="http://schemas.microsoft.com/office/drawing/2014/main" id="{69A21330-14C9-4B1B-0858-DE7E8A5F0E2B}"/>
                </a:ext>
              </a:extLst>
            </p:cNvPr>
            <p:cNvSpPr/>
            <p:nvPr/>
          </p:nvSpPr>
          <p:spPr>
            <a:xfrm>
              <a:off x="1625684" y="3716895"/>
              <a:ext cx="210210" cy="9498"/>
            </a:xfrm>
            <a:custGeom>
              <a:avLst/>
              <a:gdLst/>
              <a:ahLst/>
              <a:cxnLst/>
              <a:rect l="l" t="t" r="r" b="b"/>
              <a:pathLst>
                <a:path w="16245" h="734" extrusionOk="0">
                  <a:moveTo>
                    <a:pt x="16245" y="0"/>
                  </a:moveTo>
                  <a:lnTo>
                    <a:pt x="0" y="200"/>
                  </a:lnTo>
                  <a:lnTo>
                    <a:pt x="0" y="734"/>
                  </a:lnTo>
                  <a:lnTo>
                    <a:pt x="16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2746;p74">
              <a:extLst>
                <a:ext uri="{FF2B5EF4-FFF2-40B4-BE49-F238E27FC236}">
                  <a16:creationId xmlns:a16="http://schemas.microsoft.com/office/drawing/2014/main" id="{C676FB99-FB04-8274-A188-1ED2F5A9A496}"/>
                </a:ext>
              </a:extLst>
            </p:cNvPr>
            <p:cNvSpPr/>
            <p:nvPr/>
          </p:nvSpPr>
          <p:spPr>
            <a:xfrm>
              <a:off x="1675323" y="3748405"/>
              <a:ext cx="220575" cy="13393"/>
            </a:xfrm>
            <a:custGeom>
              <a:avLst/>
              <a:gdLst/>
              <a:ahLst/>
              <a:cxnLst/>
              <a:rect l="l" t="t" r="r" b="b"/>
              <a:pathLst>
                <a:path w="17046" h="1035" extrusionOk="0">
                  <a:moveTo>
                    <a:pt x="17046" y="0"/>
                  </a:moveTo>
                  <a:cubicBezTo>
                    <a:pt x="16612" y="33"/>
                    <a:pt x="0" y="367"/>
                    <a:pt x="0" y="367"/>
                  </a:cubicBezTo>
                  <a:lnTo>
                    <a:pt x="17046" y="1034"/>
                  </a:lnTo>
                  <a:lnTo>
                    <a:pt x="17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2747;p74">
              <a:extLst>
                <a:ext uri="{FF2B5EF4-FFF2-40B4-BE49-F238E27FC236}">
                  <a16:creationId xmlns:a16="http://schemas.microsoft.com/office/drawing/2014/main" id="{8ECDBD4D-998D-76FA-71AD-48E531A123AB}"/>
                </a:ext>
              </a:extLst>
            </p:cNvPr>
            <p:cNvSpPr/>
            <p:nvPr/>
          </p:nvSpPr>
          <p:spPr>
            <a:xfrm>
              <a:off x="1625684" y="3779914"/>
              <a:ext cx="167482" cy="7350"/>
            </a:xfrm>
            <a:custGeom>
              <a:avLst/>
              <a:gdLst/>
              <a:ahLst/>
              <a:cxnLst/>
              <a:rect l="l" t="t" r="r" b="b"/>
              <a:pathLst>
                <a:path w="12943" h="568" extrusionOk="0">
                  <a:moveTo>
                    <a:pt x="0" y="0"/>
                  </a:moveTo>
                  <a:lnTo>
                    <a:pt x="0" y="567"/>
                  </a:lnTo>
                  <a:lnTo>
                    <a:pt x="12943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2748;p74">
              <a:extLst>
                <a:ext uri="{FF2B5EF4-FFF2-40B4-BE49-F238E27FC236}">
                  <a16:creationId xmlns:a16="http://schemas.microsoft.com/office/drawing/2014/main" id="{C04F02A7-6BEB-2123-A57A-491E16BD9309}"/>
                </a:ext>
              </a:extLst>
            </p:cNvPr>
            <p:cNvSpPr/>
            <p:nvPr/>
          </p:nvSpPr>
          <p:spPr>
            <a:xfrm>
              <a:off x="1733593" y="3797177"/>
              <a:ext cx="162306" cy="6056"/>
            </a:xfrm>
            <a:custGeom>
              <a:avLst/>
              <a:gdLst/>
              <a:ahLst/>
              <a:cxnLst/>
              <a:rect l="l" t="t" r="r" b="b"/>
              <a:pathLst>
                <a:path w="12543" h="468" extrusionOk="0">
                  <a:moveTo>
                    <a:pt x="12543" y="0"/>
                  </a:moveTo>
                  <a:lnTo>
                    <a:pt x="0" y="467"/>
                  </a:lnTo>
                  <a:lnTo>
                    <a:pt x="12543" y="467"/>
                  </a:lnTo>
                  <a:lnTo>
                    <a:pt x="12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2749;p74">
              <a:extLst>
                <a:ext uri="{FF2B5EF4-FFF2-40B4-BE49-F238E27FC236}">
                  <a16:creationId xmlns:a16="http://schemas.microsoft.com/office/drawing/2014/main" id="{F8B1D5CF-C5C7-0C2E-DBC2-28F438B6519C}"/>
                </a:ext>
              </a:extLst>
            </p:cNvPr>
            <p:cNvSpPr/>
            <p:nvPr/>
          </p:nvSpPr>
          <p:spPr>
            <a:xfrm>
              <a:off x="1164676" y="3669845"/>
              <a:ext cx="745460" cy="159278"/>
            </a:xfrm>
            <a:custGeom>
              <a:avLst/>
              <a:gdLst/>
              <a:ahLst/>
              <a:cxnLst/>
              <a:rect l="l" t="t" r="r" b="b"/>
              <a:pathLst>
                <a:path w="57609" h="12309" extrusionOk="0">
                  <a:moveTo>
                    <a:pt x="1" y="0"/>
                  </a:moveTo>
                  <a:lnTo>
                    <a:pt x="1" y="12309"/>
                  </a:lnTo>
                  <a:lnTo>
                    <a:pt x="57608" y="12309"/>
                  </a:lnTo>
                  <a:lnTo>
                    <a:pt x="57608" y="11375"/>
                  </a:lnTo>
                  <a:lnTo>
                    <a:pt x="35626" y="11375"/>
                  </a:lnTo>
                  <a:lnTo>
                    <a:pt x="35626" y="934"/>
                  </a:lnTo>
                  <a:lnTo>
                    <a:pt x="57608" y="934"/>
                  </a:lnTo>
                  <a:lnTo>
                    <a:pt x="576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2750;p74">
              <a:extLst>
                <a:ext uri="{FF2B5EF4-FFF2-40B4-BE49-F238E27FC236}">
                  <a16:creationId xmlns:a16="http://schemas.microsoft.com/office/drawing/2014/main" id="{E91EFA72-BC70-3125-9D54-68667EE23B63}"/>
                </a:ext>
              </a:extLst>
            </p:cNvPr>
            <p:cNvSpPr/>
            <p:nvPr/>
          </p:nvSpPr>
          <p:spPr>
            <a:xfrm>
              <a:off x="1604527" y="3669845"/>
              <a:ext cx="305617" cy="159278"/>
            </a:xfrm>
            <a:custGeom>
              <a:avLst/>
              <a:gdLst/>
              <a:ahLst/>
              <a:cxnLst/>
              <a:rect l="l" t="t" r="r" b="b"/>
              <a:pathLst>
                <a:path w="23618" h="12309" extrusionOk="0">
                  <a:moveTo>
                    <a:pt x="1" y="0"/>
                  </a:moveTo>
                  <a:lnTo>
                    <a:pt x="1" y="12309"/>
                  </a:lnTo>
                  <a:lnTo>
                    <a:pt x="23617" y="12309"/>
                  </a:lnTo>
                  <a:lnTo>
                    <a:pt x="23617" y="11375"/>
                  </a:lnTo>
                  <a:lnTo>
                    <a:pt x="1635" y="11375"/>
                  </a:lnTo>
                  <a:lnTo>
                    <a:pt x="1635" y="934"/>
                  </a:lnTo>
                  <a:lnTo>
                    <a:pt x="23617" y="934"/>
                  </a:lnTo>
                  <a:lnTo>
                    <a:pt x="23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2751;p74">
              <a:extLst>
                <a:ext uri="{FF2B5EF4-FFF2-40B4-BE49-F238E27FC236}">
                  <a16:creationId xmlns:a16="http://schemas.microsoft.com/office/drawing/2014/main" id="{C9ED2403-E379-4D1F-8E13-5929C4991864}"/>
                </a:ext>
              </a:extLst>
            </p:cNvPr>
            <p:cNvSpPr/>
            <p:nvPr/>
          </p:nvSpPr>
          <p:spPr>
            <a:xfrm>
              <a:off x="1312738" y="3722498"/>
              <a:ext cx="238277" cy="53973"/>
            </a:xfrm>
            <a:custGeom>
              <a:avLst/>
              <a:gdLst/>
              <a:ahLst/>
              <a:cxnLst/>
              <a:rect l="l" t="t" r="r" b="b"/>
              <a:pathLst>
                <a:path w="18414" h="4171" extrusionOk="0">
                  <a:moveTo>
                    <a:pt x="0" y="1"/>
                  </a:moveTo>
                  <a:lnTo>
                    <a:pt x="0" y="4170"/>
                  </a:lnTo>
                  <a:lnTo>
                    <a:pt x="18413" y="4170"/>
                  </a:lnTo>
                  <a:lnTo>
                    <a:pt x="18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2752;p74">
              <a:extLst>
                <a:ext uri="{FF2B5EF4-FFF2-40B4-BE49-F238E27FC236}">
                  <a16:creationId xmlns:a16="http://schemas.microsoft.com/office/drawing/2014/main" id="{89D25E72-2640-A043-1F33-B3389CB48995}"/>
                </a:ext>
              </a:extLst>
            </p:cNvPr>
            <p:cNvSpPr/>
            <p:nvPr/>
          </p:nvSpPr>
          <p:spPr>
            <a:xfrm>
              <a:off x="1214754" y="3717322"/>
              <a:ext cx="64752" cy="64325"/>
            </a:xfrm>
            <a:custGeom>
              <a:avLst/>
              <a:gdLst/>
              <a:ahLst/>
              <a:cxnLst/>
              <a:rect l="l" t="t" r="r" b="b"/>
              <a:pathLst>
                <a:path w="5004" h="4971" extrusionOk="0">
                  <a:moveTo>
                    <a:pt x="2502" y="0"/>
                  </a:moveTo>
                  <a:cubicBezTo>
                    <a:pt x="1134" y="0"/>
                    <a:pt x="0" y="1101"/>
                    <a:pt x="0" y="2502"/>
                  </a:cubicBezTo>
                  <a:cubicBezTo>
                    <a:pt x="0" y="3870"/>
                    <a:pt x="1134" y="4971"/>
                    <a:pt x="2502" y="4971"/>
                  </a:cubicBezTo>
                  <a:cubicBezTo>
                    <a:pt x="3903" y="4971"/>
                    <a:pt x="5004" y="3870"/>
                    <a:pt x="5004" y="2502"/>
                  </a:cubicBezTo>
                  <a:cubicBezTo>
                    <a:pt x="5004" y="1101"/>
                    <a:pt x="3903" y="0"/>
                    <a:pt x="2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2753;p74">
              <a:extLst>
                <a:ext uri="{FF2B5EF4-FFF2-40B4-BE49-F238E27FC236}">
                  <a16:creationId xmlns:a16="http://schemas.microsoft.com/office/drawing/2014/main" id="{EC17BDC3-4011-9195-26CF-3BC4F5B97872}"/>
                </a:ext>
              </a:extLst>
            </p:cNvPr>
            <p:cNvSpPr/>
            <p:nvPr/>
          </p:nvSpPr>
          <p:spPr>
            <a:xfrm>
              <a:off x="1217329" y="3725643"/>
              <a:ext cx="56561" cy="47813"/>
            </a:xfrm>
            <a:custGeom>
              <a:avLst/>
              <a:gdLst/>
              <a:ahLst/>
              <a:cxnLst/>
              <a:rect l="l" t="t" r="r" b="b"/>
              <a:pathLst>
                <a:path w="4371" h="3695" extrusionOk="0">
                  <a:moveTo>
                    <a:pt x="2267" y="1"/>
                  </a:moveTo>
                  <a:cubicBezTo>
                    <a:pt x="963" y="1"/>
                    <a:pt x="0" y="1440"/>
                    <a:pt x="702" y="2726"/>
                  </a:cubicBezTo>
                  <a:cubicBezTo>
                    <a:pt x="1051" y="3380"/>
                    <a:pt x="1685" y="3694"/>
                    <a:pt x="2315" y="3694"/>
                  </a:cubicBezTo>
                  <a:cubicBezTo>
                    <a:pt x="3068" y="3694"/>
                    <a:pt x="3817" y="3246"/>
                    <a:pt x="4071" y="2393"/>
                  </a:cubicBezTo>
                  <a:cubicBezTo>
                    <a:pt x="4371" y="1426"/>
                    <a:pt x="3837" y="391"/>
                    <a:pt x="2837" y="91"/>
                  </a:cubicBezTo>
                  <a:cubicBezTo>
                    <a:pt x="2643" y="29"/>
                    <a:pt x="2452" y="1"/>
                    <a:pt x="2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2754;p74">
              <a:extLst>
                <a:ext uri="{FF2B5EF4-FFF2-40B4-BE49-F238E27FC236}">
                  <a16:creationId xmlns:a16="http://schemas.microsoft.com/office/drawing/2014/main" id="{FA7297C3-9C9C-47F4-9FC7-0EAE6876AF0A}"/>
                </a:ext>
              </a:extLst>
            </p:cNvPr>
            <p:cNvSpPr/>
            <p:nvPr/>
          </p:nvSpPr>
          <p:spPr>
            <a:xfrm>
              <a:off x="1639918" y="3834302"/>
              <a:ext cx="317703" cy="148499"/>
            </a:xfrm>
            <a:custGeom>
              <a:avLst/>
              <a:gdLst/>
              <a:ahLst/>
              <a:cxnLst/>
              <a:rect l="l" t="t" r="r" b="b"/>
              <a:pathLst>
                <a:path w="24552" h="11476" extrusionOk="0">
                  <a:moveTo>
                    <a:pt x="1" y="0"/>
                  </a:moveTo>
                  <a:lnTo>
                    <a:pt x="1" y="11475"/>
                  </a:lnTo>
                  <a:lnTo>
                    <a:pt x="24552" y="11475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2755;p74">
              <a:extLst>
                <a:ext uri="{FF2B5EF4-FFF2-40B4-BE49-F238E27FC236}">
                  <a16:creationId xmlns:a16="http://schemas.microsoft.com/office/drawing/2014/main" id="{DC1D81E8-84A4-6FD1-4FCC-DFD77546F297}"/>
                </a:ext>
              </a:extLst>
            </p:cNvPr>
            <p:cNvSpPr/>
            <p:nvPr/>
          </p:nvSpPr>
          <p:spPr>
            <a:xfrm>
              <a:off x="1730138" y="3856741"/>
              <a:ext cx="227485" cy="6496"/>
            </a:xfrm>
            <a:custGeom>
              <a:avLst/>
              <a:gdLst/>
              <a:ahLst/>
              <a:cxnLst/>
              <a:rect l="l" t="t" r="r" b="b"/>
              <a:pathLst>
                <a:path w="17580" h="502" extrusionOk="0">
                  <a:moveTo>
                    <a:pt x="0" y="1"/>
                  </a:moveTo>
                  <a:lnTo>
                    <a:pt x="17580" y="501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2756;p74">
              <a:extLst>
                <a:ext uri="{FF2B5EF4-FFF2-40B4-BE49-F238E27FC236}">
                  <a16:creationId xmlns:a16="http://schemas.microsoft.com/office/drawing/2014/main" id="{0E314B5B-2659-B5A5-F8AE-7FB23A96B02F}"/>
                </a:ext>
              </a:extLst>
            </p:cNvPr>
            <p:cNvSpPr/>
            <p:nvPr/>
          </p:nvSpPr>
          <p:spPr>
            <a:xfrm>
              <a:off x="1687409" y="3876164"/>
              <a:ext cx="210223" cy="9084"/>
            </a:xfrm>
            <a:custGeom>
              <a:avLst/>
              <a:gdLst/>
              <a:ahLst/>
              <a:cxnLst/>
              <a:rect l="l" t="t" r="r" b="b"/>
              <a:pathLst>
                <a:path w="16246" h="702" extrusionOk="0">
                  <a:moveTo>
                    <a:pt x="16245" y="1"/>
                  </a:moveTo>
                  <a:lnTo>
                    <a:pt x="0" y="201"/>
                  </a:lnTo>
                  <a:lnTo>
                    <a:pt x="0" y="701"/>
                  </a:lnTo>
                  <a:lnTo>
                    <a:pt x="16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2757;p74">
              <a:extLst>
                <a:ext uri="{FF2B5EF4-FFF2-40B4-BE49-F238E27FC236}">
                  <a16:creationId xmlns:a16="http://schemas.microsoft.com/office/drawing/2014/main" id="{7582489E-1CAF-A539-FC95-7C5DE334D73B}"/>
                </a:ext>
              </a:extLst>
            </p:cNvPr>
            <p:cNvSpPr/>
            <p:nvPr/>
          </p:nvSpPr>
          <p:spPr>
            <a:xfrm>
              <a:off x="1737048" y="3907674"/>
              <a:ext cx="220575" cy="12966"/>
            </a:xfrm>
            <a:custGeom>
              <a:avLst/>
              <a:gdLst/>
              <a:ahLst/>
              <a:cxnLst/>
              <a:rect l="l" t="t" r="r" b="b"/>
              <a:pathLst>
                <a:path w="17046" h="1002" extrusionOk="0">
                  <a:moveTo>
                    <a:pt x="17046" y="1"/>
                  </a:moveTo>
                  <a:cubicBezTo>
                    <a:pt x="16645" y="1"/>
                    <a:pt x="0" y="368"/>
                    <a:pt x="0" y="368"/>
                  </a:cubicBezTo>
                  <a:lnTo>
                    <a:pt x="17046" y="1002"/>
                  </a:lnTo>
                  <a:lnTo>
                    <a:pt x="170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2758;p74">
              <a:extLst>
                <a:ext uri="{FF2B5EF4-FFF2-40B4-BE49-F238E27FC236}">
                  <a16:creationId xmlns:a16="http://schemas.microsoft.com/office/drawing/2014/main" id="{7CF0EB72-D2FD-B9A9-AA83-300E3126BC05}"/>
                </a:ext>
              </a:extLst>
            </p:cNvPr>
            <p:cNvSpPr/>
            <p:nvPr/>
          </p:nvSpPr>
          <p:spPr>
            <a:xfrm>
              <a:off x="1687409" y="3939183"/>
              <a:ext cx="167482" cy="7363"/>
            </a:xfrm>
            <a:custGeom>
              <a:avLst/>
              <a:gdLst/>
              <a:ahLst/>
              <a:cxnLst/>
              <a:rect l="l" t="t" r="r" b="b"/>
              <a:pathLst>
                <a:path w="12943" h="569" extrusionOk="0">
                  <a:moveTo>
                    <a:pt x="0" y="1"/>
                  </a:moveTo>
                  <a:lnTo>
                    <a:pt x="0" y="568"/>
                  </a:lnTo>
                  <a:lnTo>
                    <a:pt x="12943" y="2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2759;p74">
              <a:extLst>
                <a:ext uri="{FF2B5EF4-FFF2-40B4-BE49-F238E27FC236}">
                  <a16:creationId xmlns:a16="http://schemas.microsoft.com/office/drawing/2014/main" id="{74EE3660-F69B-F298-C41C-4A44AE1B664B}"/>
                </a:ext>
              </a:extLst>
            </p:cNvPr>
            <p:cNvSpPr/>
            <p:nvPr/>
          </p:nvSpPr>
          <p:spPr>
            <a:xfrm>
              <a:off x="1795317" y="3956458"/>
              <a:ext cx="162306" cy="5616"/>
            </a:xfrm>
            <a:custGeom>
              <a:avLst/>
              <a:gdLst/>
              <a:ahLst/>
              <a:cxnLst/>
              <a:rect l="l" t="t" r="r" b="b"/>
              <a:pathLst>
                <a:path w="12543" h="434" extrusionOk="0">
                  <a:moveTo>
                    <a:pt x="12543" y="0"/>
                  </a:moveTo>
                  <a:lnTo>
                    <a:pt x="0" y="434"/>
                  </a:lnTo>
                  <a:lnTo>
                    <a:pt x="12543" y="434"/>
                  </a:lnTo>
                  <a:lnTo>
                    <a:pt x="12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2760;p74">
              <a:extLst>
                <a:ext uri="{FF2B5EF4-FFF2-40B4-BE49-F238E27FC236}">
                  <a16:creationId xmlns:a16="http://schemas.microsoft.com/office/drawing/2014/main" id="{CB93FF87-77DC-F2C6-E9B5-EA6AD04D0CB2}"/>
                </a:ext>
              </a:extLst>
            </p:cNvPr>
            <p:cNvSpPr/>
            <p:nvPr/>
          </p:nvSpPr>
          <p:spPr>
            <a:xfrm>
              <a:off x="1226401" y="3829113"/>
              <a:ext cx="745460" cy="159291"/>
            </a:xfrm>
            <a:custGeom>
              <a:avLst/>
              <a:gdLst/>
              <a:ahLst/>
              <a:cxnLst/>
              <a:rect l="l" t="t" r="r" b="b"/>
              <a:pathLst>
                <a:path w="57609" h="12310" extrusionOk="0">
                  <a:moveTo>
                    <a:pt x="1" y="1"/>
                  </a:moveTo>
                  <a:lnTo>
                    <a:pt x="1" y="12310"/>
                  </a:lnTo>
                  <a:lnTo>
                    <a:pt x="57608" y="12310"/>
                  </a:lnTo>
                  <a:lnTo>
                    <a:pt x="57608" y="11376"/>
                  </a:lnTo>
                  <a:lnTo>
                    <a:pt x="35626" y="11376"/>
                  </a:lnTo>
                  <a:lnTo>
                    <a:pt x="35626" y="935"/>
                  </a:lnTo>
                  <a:lnTo>
                    <a:pt x="57608" y="935"/>
                  </a:lnTo>
                  <a:lnTo>
                    <a:pt x="57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2761;p74">
              <a:extLst>
                <a:ext uri="{FF2B5EF4-FFF2-40B4-BE49-F238E27FC236}">
                  <a16:creationId xmlns:a16="http://schemas.microsoft.com/office/drawing/2014/main" id="{404551BF-AA49-F6EC-122B-EDBE4657D030}"/>
                </a:ext>
              </a:extLst>
            </p:cNvPr>
            <p:cNvSpPr/>
            <p:nvPr/>
          </p:nvSpPr>
          <p:spPr>
            <a:xfrm>
              <a:off x="1666252" y="3829113"/>
              <a:ext cx="305617" cy="159291"/>
            </a:xfrm>
            <a:custGeom>
              <a:avLst/>
              <a:gdLst/>
              <a:ahLst/>
              <a:cxnLst/>
              <a:rect l="l" t="t" r="r" b="b"/>
              <a:pathLst>
                <a:path w="23618" h="12310" extrusionOk="0">
                  <a:moveTo>
                    <a:pt x="1" y="1"/>
                  </a:moveTo>
                  <a:lnTo>
                    <a:pt x="1" y="12310"/>
                  </a:lnTo>
                  <a:lnTo>
                    <a:pt x="23617" y="12310"/>
                  </a:lnTo>
                  <a:lnTo>
                    <a:pt x="23617" y="11376"/>
                  </a:lnTo>
                  <a:lnTo>
                    <a:pt x="1635" y="11376"/>
                  </a:lnTo>
                  <a:lnTo>
                    <a:pt x="1635" y="935"/>
                  </a:lnTo>
                  <a:lnTo>
                    <a:pt x="23617" y="935"/>
                  </a:lnTo>
                  <a:lnTo>
                    <a:pt x="236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2762;p74">
              <a:extLst>
                <a:ext uri="{FF2B5EF4-FFF2-40B4-BE49-F238E27FC236}">
                  <a16:creationId xmlns:a16="http://schemas.microsoft.com/office/drawing/2014/main" id="{CCD65A90-072D-BBE4-4F32-E540B803C171}"/>
                </a:ext>
              </a:extLst>
            </p:cNvPr>
            <p:cNvSpPr/>
            <p:nvPr/>
          </p:nvSpPr>
          <p:spPr>
            <a:xfrm>
              <a:off x="1374463" y="3881780"/>
              <a:ext cx="238277" cy="53973"/>
            </a:xfrm>
            <a:custGeom>
              <a:avLst/>
              <a:gdLst/>
              <a:ahLst/>
              <a:cxnLst/>
              <a:rect l="l" t="t" r="r" b="b"/>
              <a:pathLst>
                <a:path w="18414" h="4171" extrusionOk="0">
                  <a:moveTo>
                    <a:pt x="0" y="0"/>
                  </a:moveTo>
                  <a:lnTo>
                    <a:pt x="0" y="4170"/>
                  </a:lnTo>
                  <a:lnTo>
                    <a:pt x="18413" y="4170"/>
                  </a:lnTo>
                  <a:lnTo>
                    <a:pt x="18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2763;p74">
              <a:extLst>
                <a:ext uri="{FF2B5EF4-FFF2-40B4-BE49-F238E27FC236}">
                  <a16:creationId xmlns:a16="http://schemas.microsoft.com/office/drawing/2014/main" id="{B767387E-B6B2-8780-B438-E828C4BE04FB}"/>
                </a:ext>
              </a:extLst>
            </p:cNvPr>
            <p:cNvSpPr/>
            <p:nvPr/>
          </p:nvSpPr>
          <p:spPr>
            <a:xfrm>
              <a:off x="1265687" y="3876164"/>
              <a:ext cx="75544" cy="64985"/>
            </a:xfrm>
            <a:custGeom>
              <a:avLst/>
              <a:gdLst/>
              <a:ahLst/>
              <a:cxnLst/>
              <a:rect l="l" t="t" r="r" b="b"/>
              <a:pathLst>
                <a:path w="5838" h="5022" extrusionOk="0">
                  <a:moveTo>
                    <a:pt x="3336" y="1"/>
                  </a:moveTo>
                  <a:cubicBezTo>
                    <a:pt x="1101" y="1"/>
                    <a:pt x="0" y="2703"/>
                    <a:pt x="1568" y="4271"/>
                  </a:cubicBezTo>
                  <a:cubicBezTo>
                    <a:pt x="2076" y="4789"/>
                    <a:pt x="2703" y="5021"/>
                    <a:pt x="3319" y="5021"/>
                  </a:cubicBezTo>
                  <a:cubicBezTo>
                    <a:pt x="4603" y="5021"/>
                    <a:pt x="5838" y="4013"/>
                    <a:pt x="5838" y="2503"/>
                  </a:cubicBezTo>
                  <a:cubicBezTo>
                    <a:pt x="5838" y="1135"/>
                    <a:pt x="4737" y="1"/>
                    <a:pt x="33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2764;p74">
              <a:extLst>
                <a:ext uri="{FF2B5EF4-FFF2-40B4-BE49-F238E27FC236}">
                  <a16:creationId xmlns:a16="http://schemas.microsoft.com/office/drawing/2014/main" id="{9ADF3CFF-5C8E-EB12-B252-17A952975C93}"/>
                </a:ext>
              </a:extLst>
            </p:cNvPr>
            <p:cNvSpPr/>
            <p:nvPr/>
          </p:nvSpPr>
          <p:spPr>
            <a:xfrm>
              <a:off x="1279430" y="3884925"/>
              <a:ext cx="56198" cy="47736"/>
            </a:xfrm>
            <a:custGeom>
              <a:avLst/>
              <a:gdLst/>
              <a:ahLst/>
              <a:cxnLst/>
              <a:rect l="l" t="t" r="r" b="b"/>
              <a:pathLst>
                <a:path w="4343" h="3689" extrusionOk="0">
                  <a:moveTo>
                    <a:pt x="2262" y="0"/>
                  </a:moveTo>
                  <a:cubicBezTo>
                    <a:pt x="941" y="0"/>
                    <a:pt x="1" y="1436"/>
                    <a:pt x="673" y="2693"/>
                  </a:cubicBezTo>
                  <a:cubicBezTo>
                    <a:pt x="1025" y="3367"/>
                    <a:pt x="1665" y="3689"/>
                    <a:pt x="2300" y="3689"/>
                  </a:cubicBezTo>
                  <a:cubicBezTo>
                    <a:pt x="3048" y="3689"/>
                    <a:pt x="3789" y="3241"/>
                    <a:pt x="4042" y="2393"/>
                  </a:cubicBezTo>
                  <a:cubicBezTo>
                    <a:pt x="4342" y="1392"/>
                    <a:pt x="3808" y="358"/>
                    <a:pt x="2841" y="91"/>
                  </a:cubicBezTo>
                  <a:cubicBezTo>
                    <a:pt x="2643" y="29"/>
                    <a:pt x="2448" y="0"/>
                    <a:pt x="2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2765;p74">
              <a:extLst>
                <a:ext uri="{FF2B5EF4-FFF2-40B4-BE49-F238E27FC236}">
                  <a16:creationId xmlns:a16="http://schemas.microsoft.com/office/drawing/2014/main" id="{5EC32E42-F18D-9B86-2A2B-E8E228D72B94}"/>
                </a:ext>
              </a:extLst>
            </p:cNvPr>
            <p:cNvSpPr/>
            <p:nvPr/>
          </p:nvSpPr>
          <p:spPr>
            <a:xfrm>
              <a:off x="1595469" y="3993144"/>
              <a:ext cx="318130" cy="148499"/>
            </a:xfrm>
            <a:custGeom>
              <a:avLst/>
              <a:gdLst/>
              <a:ahLst/>
              <a:cxnLst/>
              <a:rect l="l" t="t" r="r" b="b"/>
              <a:pathLst>
                <a:path w="24585" h="11476" extrusionOk="0">
                  <a:moveTo>
                    <a:pt x="0" y="1"/>
                  </a:moveTo>
                  <a:lnTo>
                    <a:pt x="0" y="11476"/>
                  </a:lnTo>
                  <a:lnTo>
                    <a:pt x="24584" y="11476"/>
                  </a:lnTo>
                  <a:lnTo>
                    <a:pt x="24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2766;p74">
              <a:extLst>
                <a:ext uri="{FF2B5EF4-FFF2-40B4-BE49-F238E27FC236}">
                  <a16:creationId xmlns:a16="http://schemas.microsoft.com/office/drawing/2014/main" id="{F197B1FD-F484-F5F7-4B63-1585A4A6FBA9}"/>
                </a:ext>
              </a:extLst>
            </p:cNvPr>
            <p:cNvSpPr/>
            <p:nvPr/>
          </p:nvSpPr>
          <p:spPr>
            <a:xfrm>
              <a:off x="1686115" y="4015595"/>
              <a:ext cx="227485" cy="6483"/>
            </a:xfrm>
            <a:custGeom>
              <a:avLst/>
              <a:gdLst/>
              <a:ahLst/>
              <a:cxnLst/>
              <a:rect l="l" t="t" r="r" b="b"/>
              <a:pathLst>
                <a:path w="17580" h="501" extrusionOk="0">
                  <a:moveTo>
                    <a:pt x="0" y="0"/>
                  </a:moveTo>
                  <a:lnTo>
                    <a:pt x="17579" y="501"/>
                  </a:lnTo>
                  <a:lnTo>
                    <a:pt x="17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2767;p74">
              <a:extLst>
                <a:ext uri="{FF2B5EF4-FFF2-40B4-BE49-F238E27FC236}">
                  <a16:creationId xmlns:a16="http://schemas.microsoft.com/office/drawing/2014/main" id="{AEBE2A3A-76D6-D87D-E479-8F82913BD642}"/>
                </a:ext>
              </a:extLst>
            </p:cNvPr>
            <p:cNvSpPr/>
            <p:nvPr/>
          </p:nvSpPr>
          <p:spPr>
            <a:xfrm>
              <a:off x="1642946" y="4035019"/>
              <a:ext cx="210650" cy="9071"/>
            </a:xfrm>
            <a:custGeom>
              <a:avLst/>
              <a:gdLst/>
              <a:ahLst/>
              <a:cxnLst/>
              <a:rect l="l" t="t" r="r" b="b"/>
              <a:pathLst>
                <a:path w="16279" h="701" extrusionOk="0">
                  <a:moveTo>
                    <a:pt x="16279" y="0"/>
                  </a:moveTo>
                  <a:lnTo>
                    <a:pt x="0" y="200"/>
                  </a:lnTo>
                  <a:lnTo>
                    <a:pt x="0" y="70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2768;p74">
              <a:extLst>
                <a:ext uri="{FF2B5EF4-FFF2-40B4-BE49-F238E27FC236}">
                  <a16:creationId xmlns:a16="http://schemas.microsoft.com/office/drawing/2014/main" id="{2C50EE70-F4FE-5329-1906-CDE1231642E4}"/>
                </a:ext>
              </a:extLst>
            </p:cNvPr>
            <p:cNvSpPr/>
            <p:nvPr/>
          </p:nvSpPr>
          <p:spPr>
            <a:xfrm>
              <a:off x="1692585" y="4066528"/>
              <a:ext cx="221015" cy="12966"/>
            </a:xfrm>
            <a:custGeom>
              <a:avLst/>
              <a:gdLst/>
              <a:ahLst/>
              <a:cxnLst/>
              <a:rect l="l" t="t" r="r" b="b"/>
              <a:pathLst>
                <a:path w="17080" h="1002" extrusionOk="0">
                  <a:moveTo>
                    <a:pt x="17079" y="0"/>
                  </a:moveTo>
                  <a:cubicBezTo>
                    <a:pt x="16679" y="0"/>
                    <a:pt x="0" y="367"/>
                    <a:pt x="0" y="367"/>
                  </a:cubicBezTo>
                  <a:lnTo>
                    <a:pt x="17079" y="1001"/>
                  </a:lnTo>
                  <a:lnTo>
                    <a:pt x="170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2769;p74">
              <a:extLst>
                <a:ext uri="{FF2B5EF4-FFF2-40B4-BE49-F238E27FC236}">
                  <a16:creationId xmlns:a16="http://schemas.microsoft.com/office/drawing/2014/main" id="{560A8B43-2702-9C60-13B7-65969DBAA797}"/>
                </a:ext>
              </a:extLst>
            </p:cNvPr>
            <p:cNvSpPr/>
            <p:nvPr/>
          </p:nvSpPr>
          <p:spPr>
            <a:xfrm>
              <a:off x="1642946" y="4098038"/>
              <a:ext cx="167482" cy="7350"/>
            </a:xfrm>
            <a:custGeom>
              <a:avLst/>
              <a:gdLst/>
              <a:ahLst/>
              <a:cxnLst/>
              <a:rect l="l" t="t" r="r" b="b"/>
              <a:pathLst>
                <a:path w="12943" h="568" extrusionOk="0">
                  <a:moveTo>
                    <a:pt x="0" y="0"/>
                  </a:moveTo>
                  <a:lnTo>
                    <a:pt x="0" y="567"/>
                  </a:lnTo>
                  <a:lnTo>
                    <a:pt x="12943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2770;p74">
              <a:extLst>
                <a:ext uri="{FF2B5EF4-FFF2-40B4-BE49-F238E27FC236}">
                  <a16:creationId xmlns:a16="http://schemas.microsoft.com/office/drawing/2014/main" id="{91CD775F-9F4D-DF90-BD6B-E196C8CF32B4}"/>
                </a:ext>
              </a:extLst>
            </p:cNvPr>
            <p:cNvSpPr/>
            <p:nvPr/>
          </p:nvSpPr>
          <p:spPr>
            <a:xfrm>
              <a:off x="1751282" y="4115300"/>
              <a:ext cx="162319" cy="5629"/>
            </a:xfrm>
            <a:custGeom>
              <a:avLst/>
              <a:gdLst/>
              <a:ahLst/>
              <a:cxnLst/>
              <a:rect l="l" t="t" r="r" b="b"/>
              <a:pathLst>
                <a:path w="12544" h="435" extrusionOk="0">
                  <a:moveTo>
                    <a:pt x="12543" y="1"/>
                  </a:moveTo>
                  <a:lnTo>
                    <a:pt x="1" y="434"/>
                  </a:lnTo>
                  <a:lnTo>
                    <a:pt x="12543" y="434"/>
                  </a:lnTo>
                  <a:lnTo>
                    <a:pt x="12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2771;p74">
              <a:extLst>
                <a:ext uri="{FF2B5EF4-FFF2-40B4-BE49-F238E27FC236}">
                  <a16:creationId xmlns:a16="http://schemas.microsoft.com/office/drawing/2014/main" id="{D31F8F59-ED0C-FE71-A382-198CE562109B}"/>
                </a:ext>
              </a:extLst>
            </p:cNvPr>
            <p:cNvSpPr/>
            <p:nvPr/>
          </p:nvSpPr>
          <p:spPr>
            <a:xfrm>
              <a:off x="1181938" y="3987968"/>
              <a:ext cx="745460" cy="159291"/>
            </a:xfrm>
            <a:custGeom>
              <a:avLst/>
              <a:gdLst/>
              <a:ahLst/>
              <a:cxnLst/>
              <a:rect l="l" t="t" r="r" b="b"/>
              <a:pathLst>
                <a:path w="57609" h="12310" extrusionOk="0">
                  <a:moveTo>
                    <a:pt x="1" y="0"/>
                  </a:moveTo>
                  <a:lnTo>
                    <a:pt x="1" y="12309"/>
                  </a:lnTo>
                  <a:lnTo>
                    <a:pt x="57609" y="12309"/>
                  </a:lnTo>
                  <a:lnTo>
                    <a:pt x="57609" y="11375"/>
                  </a:lnTo>
                  <a:lnTo>
                    <a:pt x="35626" y="11375"/>
                  </a:lnTo>
                  <a:lnTo>
                    <a:pt x="35626" y="934"/>
                  </a:lnTo>
                  <a:lnTo>
                    <a:pt x="57609" y="934"/>
                  </a:lnTo>
                  <a:lnTo>
                    <a:pt x="576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2772;p74">
              <a:extLst>
                <a:ext uri="{FF2B5EF4-FFF2-40B4-BE49-F238E27FC236}">
                  <a16:creationId xmlns:a16="http://schemas.microsoft.com/office/drawing/2014/main" id="{3A2CAC1E-9C6E-18EF-1A12-4047275D3160}"/>
                </a:ext>
              </a:extLst>
            </p:cNvPr>
            <p:cNvSpPr/>
            <p:nvPr/>
          </p:nvSpPr>
          <p:spPr>
            <a:xfrm>
              <a:off x="1622229" y="3987968"/>
              <a:ext cx="305177" cy="159291"/>
            </a:xfrm>
            <a:custGeom>
              <a:avLst/>
              <a:gdLst/>
              <a:ahLst/>
              <a:cxnLst/>
              <a:rect l="l" t="t" r="r" b="b"/>
              <a:pathLst>
                <a:path w="23584" h="12310" extrusionOk="0">
                  <a:moveTo>
                    <a:pt x="0" y="0"/>
                  </a:moveTo>
                  <a:lnTo>
                    <a:pt x="0" y="12309"/>
                  </a:lnTo>
                  <a:lnTo>
                    <a:pt x="23584" y="12309"/>
                  </a:lnTo>
                  <a:lnTo>
                    <a:pt x="23584" y="11375"/>
                  </a:lnTo>
                  <a:lnTo>
                    <a:pt x="1601" y="11375"/>
                  </a:lnTo>
                  <a:lnTo>
                    <a:pt x="1601" y="934"/>
                  </a:lnTo>
                  <a:lnTo>
                    <a:pt x="23584" y="934"/>
                  </a:lnTo>
                  <a:lnTo>
                    <a:pt x="23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2773;p74">
              <a:extLst>
                <a:ext uri="{FF2B5EF4-FFF2-40B4-BE49-F238E27FC236}">
                  <a16:creationId xmlns:a16="http://schemas.microsoft.com/office/drawing/2014/main" id="{2DB49388-795E-44BB-1910-8F3C38C3FEFF}"/>
                </a:ext>
              </a:extLst>
            </p:cNvPr>
            <p:cNvSpPr/>
            <p:nvPr/>
          </p:nvSpPr>
          <p:spPr>
            <a:xfrm>
              <a:off x="1330427" y="4040622"/>
              <a:ext cx="238277" cy="53973"/>
            </a:xfrm>
            <a:custGeom>
              <a:avLst/>
              <a:gdLst/>
              <a:ahLst/>
              <a:cxnLst/>
              <a:rect l="l" t="t" r="r" b="b"/>
              <a:pathLst>
                <a:path w="18414" h="4171" extrusionOk="0">
                  <a:moveTo>
                    <a:pt x="1" y="1"/>
                  </a:moveTo>
                  <a:lnTo>
                    <a:pt x="1" y="4171"/>
                  </a:lnTo>
                  <a:lnTo>
                    <a:pt x="18414" y="4171"/>
                  </a:lnTo>
                  <a:lnTo>
                    <a:pt x="18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2774;p74">
              <a:extLst>
                <a:ext uri="{FF2B5EF4-FFF2-40B4-BE49-F238E27FC236}">
                  <a16:creationId xmlns:a16="http://schemas.microsoft.com/office/drawing/2014/main" id="{C3C98AA1-927A-0E49-A7BA-B363931D023A}"/>
                </a:ext>
              </a:extLst>
            </p:cNvPr>
            <p:cNvSpPr/>
            <p:nvPr/>
          </p:nvSpPr>
          <p:spPr>
            <a:xfrm>
              <a:off x="1221224" y="4035019"/>
              <a:ext cx="75984" cy="64972"/>
            </a:xfrm>
            <a:custGeom>
              <a:avLst/>
              <a:gdLst/>
              <a:ahLst/>
              <a:cxnLst/>
              <a:rect l="l" t="t" r="r" b="b"/>
              <a:pathLst>
                <a:path w="5872" h="5021" extrusionOk="0">
                  <a:moveTo>
                    <a:pt x="3369" y="0"/>
                  </a:moveTo>
                  <a:cubicBezTo>
                    <a:pt x="1135" y="0"/>
                    <a:pt x="0" y="2702"/>
                    <a:pt x="1602" y="4270"/>
                  </a:cubicBezTo>
                  <a:cubicBezTo>
                    <a:pt x="2110" y="4789"/>
                    <a:pt x="2737" y="5020"/>
                    <a:pt x="3352" y="5020"/>
                  </a:cubicBezTo>
                  <a:cubicBezTo>
                    <a:pt x="4637" y="5020"/>
                    <a:pt x="5871" y="4013"/>
                    <a:pt x="5871" y="2502"/>
                  </a:cubicBezTo>
                  <a:cubicBezTo>
                    <a:pt x="5871" y="1134"/>
                    <a:pt x="4737" y="0"/>
                    <a:pt x="3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2775;p74">
              <a:extLst>
                <a:ext uri="{FF2B5EF4-FFF2-40B4-BE49-F238E27FC236}">
                  <a16:creationId xmlns:a16="http://schemas.microsoft.com/office/drawing/2014/main" id="{97FAB6AE-1243-9CC1-8AF5-AEE8968E3588}"/>
                </a:ext>
              </a:extLst>
            </p:cNvPr>
            <p:cNvSpPr/>
            <p:nvPr/>
          </p:nvSpPr>
          <p:spPr>
            <a:xfrm>
              <a:off x="1234967" y="4043766"/>
              <a:ext cx="56625" cy="47749"/>
            </a:xfrm>
            <a:custGeom>
              <a:avLst/>
              <a:gdLst/>
              <a:ahLst/>
              <a:cxnLst/>
              <a:rect l="l" t="t" r="r" b="b"/>
              <a:pathLst>
                <a:path w="4376" h="3690" extrusionOk="0">
                  <a:moveTo>
                    <a:pt x="2271" y="1"/>
                  </a:moveTo>
                  <a:cubicBezTo>
                    <a:pt x="967" y="1"/>
                    <a:pt x="1" y="1437"/>
                    <a:pt x="673" y="2693"/>
                  </a:cubicBezTo>
                  <a:cubicBezTo>
                    <a:pt x="1025" y="3367"/>
                    <a:pt x="1665" y="3689"/>
                    <a:pt x="2303" y="3689"/>
                  </a:cubicBezTo>
                  <a:cubicBezTo>
                    <a:pt x="3055" y="3689"/>
                    <a:pt x="3805" y="3241"/>
                    <a:pt x="4075" y="2393"/>
                  </a:cubicBezTo>
                  <a:cubicBezTo>
                    <a:pt x="4376" y="1392"/>
                    <a:pt x="3809" y="358"/>
                    <a:pt x="2841" y="91"/>
                  </a:cubicBezTo>
                  <a:cubicBezTo>
                    <a:pt x="2647" y="30"/>
                    <a:pt x="2456" y="1"/>
                    <a:pt x="2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2776;p74">
              <a:extLst>
                <a:ext uri="{FF2B5EF4-FFF2-40B4-BE49-F238E27FC236}">
                  <a16:creationId xmlns:a16="http://schemas.microsoft.com/office/drawing/2014/main" id="{6C4550AF-672B-957B-EB0C-10ADB2CB3922}"/>
                </a:ext>
              </a:extLst>
            </p:cNvPr>
            <p:cNvSpPr/>
            <p:nvPr/>
          </p:nvSpPr>
          <p:spPr>
            <a:xfrm>
              <a:off x="1327153" y="3264129"/>
              <a:ext cx="200182" cy="258037"/>
            </a:xfrm>
            <a:custGeom>
              <a:avLst/>
              <a:gdLst/>
              <a:ahLst/>
              <a:cxnLst/>
              <a:rect l="l" t="t" r="r" b="b"/>
              <a:pathLst>
                <a:path w="15470" h="19941" extrusionOk="0">
                  <a:moveTo>
                    <a:pt x="13247" y="1"/>
                  </a:moveTo>
                  <a:cubicBezTo>
                    <a:pt x="12235" y="1"/>
                    <a:pt x="11224" y="648"/>
                    <a:pt x="11128" y="1999"/>
                  </a:cubicBezTo>
                  <a:lnTo>
                    <a:pt x="10695" y="7736"/>
                  </a:lnTo>
                  <a:cubicBezTo>
                    <a:pt x="10594" y="8704"/>
                    <a:pt x="10494" y="9638"/>
                    <a:pt x="10428" y="10572"/>
                  </a:cubicBezTo>
                  <a:cubicBezTo>
                    <a:pt x="10361" y="11039"/>
                    <a:pt x="10294" y="11539"/>
                    <a:pt x="10228" y="11939"/>
                  </a:cubicBezTo>
                  <a:cubicBezTo>
                    <a:pt x="10228" y="12173"/>
                    <a:pt x="10161" y="12339"/>
                    <a:pt x="10127" y="12573"/>
                  </a:cubicBezTo>
                  <a:cubicBezTo>
                    <a:pt x="10127" y="12673"/>
                    <a:pt x="10094" y="12740"/>
                    <a:pt x="10094" y="12806"/>
                  </a:cubicBezTo>
                  <a:lnTo>
                    <a:pt x="10083" y="12850"/>
                  </a:lnTo>
                  <a:lnTo>
                    <a:pt x="10083" y="12850"/>
                  </a:lnTo>
                  <a:cubicBezTo>
                    <a:pt x="10076" y="12858"/>
                    <a:pt x="10068" y="12866"/>
                    <a:pt x="10061" y="12873"/>
                  </a:cubicBezTo>
                  <a:cubicBezTo>
                    <a:pt x="9961" y="12973"/>
                    <a:pt x="9827" y="13107"/>
                    <a:pt x="9694" y="13207"/>
                  </a:cubicBezTo>
                  <a:cubicBezTo>
                    <a:pt x="9360" y="13474"/>
                    <a:pt x="8993" y="13707"/>
                    <a:pt x="8626" y="13941"/>
                  </a:cubicBezTo>
                  <a:cubicBezTo>
                    <a:pt x="7859" y="14408"/>
                    <a:pt x="7025" y="14875"/>
                    <a:pt x="6191" y="15308"/>
                  </a:cubicBezTo>
                  <a:cubicBezTo>
                    <a:pt x="4523" y="16209"/>
                    <a:pt x="2789" y="17076"/>
                    <a:pt x="1054" y="17943"/>
                  </a:cubicBezTo>
                  <a:lnTo>
                    <a:pt x="1021" y="17943"/>
                  </a:lnTo>
                  <a:cubicBezTo>
                    <a:pt x="1" y="18469"/>
                    <a:pt x="442" y="19940"/>
                    <a:pt x="1495" y="19940"/>
                  </a:cubicBezTo>
                  <a:cubicBezTo>
                    <a:pt x="1578" y="19940"/>
                    <a:pt x="1665" y="19931"/>
                    <a:pt x="1755" y="19912"/>
                  </a:cubicBezTo>
                  <a:cubicBezTo>
                    <a:pt x="3690" y="19478"/>
                    <a:pt x="5624" y="18911"/>
                    <a:pt x="7492" y="18244"/>
                  </a:cubicBezTo>
                  <a:cubicBezTo>
                    <a:pt x="8460" y="17877"/>
                    <a:pt x="9394" y="17510"/>
                    <a:pt x="10328" y="17043"/>
                  </a:cubicBezTo>
                  <a:cubicBezTo>
                    <a:pt x="10828" y="16809"/>
                    <a:pt x="11328" y="16542"/>
                    <a:pt x="11795" y="16276"/>
                  </a:cubicBezTo>
                  <a:cubicBezTo>
                    <a:pt x="12062" y="16075"/>
                    <a:pt x="12329" y="15909"/>
                    <a:pt x="12563" y="15709"/>
                  </a:cubicBezTo>
                  <a:cubicBezTo>
                    <a:pt x="12729" y="15575"/>
                    <a:pt x="12863" y="15442"/>
                    <a:pt x="12996" y="15275"/>
                  </a:cubicBezTo>
                  <a:cubicBezTo>
                    <a:pt x="13163" y="15075"/>
                    <a:pt x="13330" y="14875"/>
                    <a:pt x="13463" y="14641"/>
                  </a:cubicBezTo>
                  <a:cubicBezTo>
                    <a:pt x="13497" y="14574"/>
                    <a:pt x="13530" y="14508"/>
                    <a:pt x="13597" y="14408"/>
                  </a:cubicBezTo>
                  <a:lnTo>
                    <a:pt x="13630" y="14274"/>
                  </a:lnTo>
                  <a:lnTo>
                    <a:pt x="13663" y="14207"/>
                  </a:lnTo>
                  <a:lnTo>
                    <a:pt x="13763" y="13974"/>
                  </a:lnTo>
                  <a:cubicBezTo>
                    <a:pt x="13797" y="13807"/>
                    <a:pt x="13863" y="13640"/>
                    <a:pt x="13897" y="13507"/>
                  </a:cubicBezTo>
                  <a:cubicBezTo>
                    <a:pt x="13964" y="13240"/>
                    <a:pt x="14064" y="12940"/>
                    <a:pt x="14097" y="12706"/>
                  </a:cubicBezTo>
                  <a:cubicBezTo>
                    <a:pt x="14230" y="12173"/>
                    <a:pt x="14330" y="11672"/>
                    <a:pt x="14397" y="11172"/>
                  </a:cubicBezTo>
                  <a:cubicBezTo>
                    <a:pt x="14597" y="10138"/>
                    <a:pt x="14731" y="9171"/>
                    <a:pt x="14864" y="8170"/>
                  </a:cubicBezTo>
                  <a:cubicBezTo>
                    <a:pt x="15098" y="6202"/>
                    <a:pt x="15264" y="4234"/>
                    <a:pt x="15365" y="2232"/>
                  </a:cubicBezTo>
                  <a:lnTo>
                    <a:pt x="15365" y="2266"/>
                  </a:lnTo>
                  <a:cubicBezTo>
                    <a:pt x="15469" y="781"/>
                    <a:pt x="14358" y="1"/>
                    <a:pt x="13247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2777;p74">
              <a:extLst>
                <a:ext uri="{FF2B5EF4-FFF2-40B4-BE49-F238E27FC236}">
                  <a16:creationId xmlns:a16="http://schemas.microsoft.com/office/drawing/2014/main" id="{AD78B4BB-630A-76FF-E77F-E18289E85E73}"/>
                </a:ext>
              </a:extLst>
            </p:cNvPr>
            <p:cNvSpPr/>
            <p:nvPr/>
          </p:nvSpPr>
          <p:spPr>
            <a:xfrm>
              <a:off x="1309710" y="3490700"/>
              <a:ext cx="47490" cy="43608"/>
            </a:xfrm>
            <a:custGeom>
              <a:avLst/>
              <a:gdLst/>
              <a:ahLst/>
              <a:cxnLst/>
              <a:rect l="l" t="t" r="r" b="b"/>
              <a:pathLst>
                <a:path w="3670" h="3370" extrusionOk="0">
                  <a:moveTo>
                    <a:pt x="2836" y="1"/>
                  </a:moveTo>
                  <a:lnTo>
                    <a:pt x="1" y="168"/>
                  </a:lnTo>
                  <a:lnTo>
                    <a:pt x="1135" y="3370"/>
                  </a:lnTo>
                  <a:cubicBezTo>
                    <a:pt x="1135" y="3370"/>
                    <a:pt x="3670" y="2936"/>
                    <a:pt x="3637" y="1535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2778;p74">
              <a:extLst>
                <a:ext uri="{FF2B5EF4-FFF2-40B4-BE49-F238E27FC236}">
                  <a16:creationId xmlns:a16="http://schemas.microsoft.com/office/drawing/2014/main" id="{F4C3FBE9-7653-77AD-924E-946353A6DC83}"/>
                </a:ext>
              </a:extLst>
            </p:cNvPr>
            <p:cNvSpPr/>
            <p:nvPr/>
          </p:nvSpPr>
          <p:spPr>
            <a:xfrm>
              <a:off x="1280361" y="3492861"/>
              <a:ext cx="44035" cy="48512"/>
            </a:xfrm>
            <a:custGeom>
              <a:avLst/>
              <a:gdLst/>
              <a:ahLst/>
              <a:cxnLst/>
              <a:rect l="l" t="t" r="r" b="b"/>
              <a:pathLst>
                <a:path w="3403" h="3749" extrusionOk="0">
                  <a:moveTo>
                    <a:pt x="2269" y="1"/>
                  </a:moveTo>
                  <a:lnTo>
                    <a:pt x="667" y="835"/>
                  </a:lnTo>
                  <a:cubicBezTo>
                    <a:pt x="200" y="1101"/>
                    <a:pt x="0" y="1702"/>
                    <a:pt x="267" y="2202"/>
                  </a:cubicBezTo>
                  <a:lnTo>
                    <a:pt x="868" y="3236"/>
                  </a:lnTo>
                  <a:cubicBezTo>
                    <a:pt x="1049" y="3572"/>
                    <a:pt x="1390" y="3748"/>
                    <a:pt x="1752" y="3748"/>
                  </a:cubicBezTo>
                  <a:cubicBezTo>
                    <a:pt x="1857" y="3748"/>
                    <a:pt x="1963" y="3733"/>
                    <a:pt x="2068" y="3703"/>
                  </a:cubicBezTo>
                  <a:lnTo>
                    <a:pt x="3403" y="3203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2779;p74">
              <a:extLst>
                <a:ext uri="{FF2B5EF4-FFF2-40B4-BE49-F238E27FC236}">
                  <a16:creationId xmlns:a16="http://schemas.microsoft.com/office/drawing/2014/main" id="{99D1C2D0-B2BA-D5C1-EC16-99A7F49405C8}"/>
                </a:ext>
              </a:extLst>
            </p:cNvPr>
            <p:cNvSpPr/>
            <p:nvPr/>
          </p:nvSpPr>
          <p:spPr>
            <a:xfrm>
              <a:off x="1446980" y="3266678"/>
              <a:ext cx="91512" cy="133386"/>
            </a:xfrm>
            <a:custGeom>
              <a:avLst/>
              <a:gdLst/>
              <a:ahLst/>
              <a:cxnLst/>
              <a:rect l="l" t="t" r="r" b="b"/>
              <a:pathLst>
                <a:path w="7072" h="10308" extrusionOk="0">
                  <a:moveTo>
                    <a:pt x="501" y="67"/>
                  </a:moveTo>
                  <a:cubicBezTo>
                    <a:pt x="200" y="501"/>
                    <a:pt x="0" y="968"/>
                    <a:pt x="0" y="1468"/>
                  </a:cubicBezTo>
                  <a:cubicBezTo>
                    <a:pt x="0" y="2235"/>
                    <a:pt x="667" y="10308"/>
                    <a:pt x="667" y="10308"/>
                  </a:cubicBezTo>
                  <a:lnTo>
                    <a:pt x="5771" y="10308"/>
                  </a:lnTo>
                  <a:cubicBezTo>
                    <a:pt x="5771" y="10308"/>
                    <a:pt x="6238" y="8807"/>
                    <a:pt x="6672" y="4404"/>
                  </a:cubicBezTo>
                  <a:cubicBezTo>
                    <a:pt x="7072" y="0"/>
                    <a:pt x="4570" y="434"/>
                    <a:pt x="501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2780;p74">
              <a:extLst>
                <a:ext uri="{FF2B5EF4-FFF2-40B4-BE49-F238E27FC236}">
                  <a16:creationId xmlns:a16="http://schemas.microsoft.com/office/drawing/2014/main" id="{31F21A95-E881-A33B-982C-F62F1DC5CD1F}"/>
                </a:ext>
              </a:extLst>
            </p:cNvPr>
            <p:cNvSpPr/>
            <p:nvPr/>
          </p:nvSpPr>
          <p:spPr>
            <a:xfrm>
              <a:off x="1452583" y="3383218"/>
              <a:ext cx="85055" cy="31095"/>
            </a:xfrm>
            <a:custGeom>
              <a:avLst/>
              <a:gdLst/>
              <a:ahLst/>
              <a:cxnLst/>
              <a:rect l="l" t="t" r="r" b="b"/>
              <a:pathLst>
                <a:path w="6573" h="2403" extrusionOk="0">
                  <a:moveTo>
                    <a:pt x="6572" y="1"/>
                  </a:moveTo>
                  <a:lnTo>
                    <a:pt x="1" y="468"/>
                  </a:lnTo>
                  <a:lnTo>
                    <a:pt x="1" y="2403"/>
                  </a:lnTo>
                  <a:lnTo>
                    <a:pt x="5405" y="2403"/>
                  </a:lnTo>
                  <a:lnTo>
                    <a:pt x="6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2781;p74">
              <a:extLst>
                <a:ext uri="{FF2B5EF4-FFF2-40B4-BE49-F238E27FC236}">
                  <a16:creationId xmlns:a16="http://schemas.microsoft.com/office/drawing/2014/main" id="{CCF5FB5D-E993-058B-8E11-40AA1591F6C6}"/>
                </a:ext>
              </a:extLst>
            </p:cNvPr>
            <p:cNvSpPr/>
            <p:nvPr/>
          </p:nvSpPr>
          <p:spPr>
            <a:xfrm>
              <a:off x="1411575" y="3986674"/>
              <a:ext cx="72529" cy="78132"/>
            </a:xfrm>
            <a:custGeom>
              <a:avLst/>
              <a:gdLst/>
              <a:ahLst/>
              <a:cxnLst/>
              <a:rect l="l" t="t" r="r" b="b"/>
              <a:pathLst>
                <a:path w="5605" h="6038" extrusionOk="0">
                  <a:moveTo>
                    <a:pt x="3136" y="0"/>
                  </a:moveTo>
                  <a:lnTo>
                    <a:pt x="1" y="200"/>
                  </a:lnTo>
                  <a:lnTo>
                    <a:pt x="2469" y="6038"/>
                  </a:lnTo>
                  <a:lnTo>
                    <a:pt x="5605" y="5838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2782;p74">
              <a:extLst>
                <a:ext uri="{FF2B5EF4-FFF2-40B4-BE49-F238E27FC236}">
                  <a16:creationId xmlns:a16="http://schemas.microsoft.com/office/drawing/2014/main" id="{ECD75028-52C2-BD0C-B209-C06E4B3B5ADF}"/>
                </a:ext>
              </a:extLst>
            </p:cNvPr>
            <p:cNvSpPr/>
            <p:nvPr/>
          </p:nvSpPr>
          <p:spPr>
            <a:xfrm>
              <a:off x="1411575" y="3986674"/>
              <a:ext cx="57001" cy="41447"/>
            </a:xfrm>
            <a:custGeom>
              <a:avLst/>
              <a:gdLst/>
              <a:ahLst/>
              <a:cxnLst/>
              <a:rect l="l" t="t" r="r" b="b"/>
              <a:pathLst>
                <a:path w="4405" h="3203" extrusionOk="0">
                  <a:moveTo>
                    <a:pt x="3136" y="0"/>
                  </a:moveTo>
                  <a:lnTo>
                    <a:pt x="1" y="200"/>
                  </a:lnTo>
                  <a:lnTo>
                    <a:pt x="1268" y="3203"/>
                  </a:lnTo>
                  <a:lnTo>
                    <a:pt x="4404" y="30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2783;p74">
              <a:extLst>
                <a:ext uri="{FF2B5EF4-FFF2-40B4-BE49-F238E27FC236}">
                  <a16:creationId xmlns:a16="http://schemas.microsoft.com/office/drawing/2014/main" id="{3DE59648-B6E8-5DF5-ABC0-478805DE8602}"/>
                </a:ext>
              </a:extLst>
            </p:cNvPr>
            <p:cNvSpPr/>
            <p:nvPr/>
          </p:nvSpPr>
          <p:spPr>
            <a:xfrm>
              <a:off x="1376378" y="4032845"/>
              <a:ext cx="118517" cy="82298"/>
            </a:xfrm>
            <a:custGeom>
              <a:avLst/>
              <a:gdLst/>
              <a:ahLst/>
              <a:cxnLst/>
              <a:rect l="l" t="t" r="r" b="b"/>
              <a:pathLst>
                <a:path w="9159" h="6360" extrusionOk="0">
                  <a:moveTo>
                    <a:pt x="7238" y="0"/>
                  </a:moveTo>
                  <a:cubicBezTo>
                    <a:pt x="7199" y="0"/>
                    <a:pt x="7159" y="11"/>
                    <a:pt x="7124" y="35"/>
                  </a:cubicBezTo>
                  <a:lnTo>
                    <a:pt x="4022" y="1503"/>
                  </a:lnTo>
                  <a:cubicBezTo>
                    <a:pt x="3855" y="1569"/>
                    <a:pt x="3722" y="1703"/>
                    <a:pt x="3655" y="1869"/>
                  </a:cubicBezTo>
                  <a:cubicBezTo>
                    <a:pt x="3288" y="2737"/>
                    <a:pt x="2087" y="4038"/>
                    <a:pt x="319" y="5439"/>
                  </a:cubicBezTo>
                  <a:cubicBezTo>
                    <a:pt x="1" y="5678"/>
                    <a:pt x="358" y="6360"/>
                    <a:pt x="1055" y="6360"/>
                  </a:cubicBezTo>
                  <a:cubicBezTo>
                    <a:pt x="1234" y="6360"/>
                    <a:pt x="1435" y="6315"/>
                    <a:pt x="1653" y="6206"/>
                  </a:cubicBezTo>
                  <a:cubicBezTo>
                    <a:pt x="2721" y="5706"/>
                    <a:pt x="5023" y="4505"/>
                    <a:pt x="5823" y="4138"/>
                  </a:cubicBezTo>
                  <a:cubicBezTo>
                    <a:pt x="7091" y="3537"/>
                    <a:pt x="7858" y="3237"/>
                    <a:pt x="8859" y="2770"/>
                  </a:cubicBezTo>
                  <a:cubicBezTo>
                    <a:pt x="8892" y="2770"/>
                    <a:pt x="8925" y="2770"/>
                    <a:pt x="8925" y="2737"/>
                  </a:cubicBezTo>
                  <a:cubicBezTo>
                    <a:pt x="9125" y="2603"/>
                    <a:pt x="9159" y="2336"/>
                    <a:pt x="9025" y="2136"/>
                  </a:cubicBezTo>
                  <a:lnTo>
                    <a:pt x="7424" y="102"/>
                  </a:lnTo>
                  <a:cubicBezTo>
                    <a:pt x="7381" y="37"/>
                    <a:pt x="7310" y="0"/>
                    <a:pt x="7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2784;p74">
              <a:extLst>
                <a:ext uri="{FF2B5EF4-FFF2-40B4-BE49-F238E27FC236}">
                  <a16:creationId xmlns:a16="http://schemas.microsoft.com/office/drawing/2014/main" id="{9BD561E4-B988-DE96-E94C-9808C1E33331}"/>
                </a:ext>
              </a:extLst>
            </p:cNvPr>
            <p:cNvSpPr/>
            <p:nvPr/>
          </p:nvSpPr>
          <p:spPr>
            <a:xfrm>
              <a:off x="1408560" y="4055995"/>
              <a:ext cx="19863" cy="8980"/>
            </a:xfrm>
            <a:custGeom>
              <a:avLst/>
              <a:gdLst/>
              <a:ahLst/>
              <a:cxnLst/>
              <a:rect l="l" t="t" r="r" b="b"/>
              <a:pathLst>
                <a:path w="1535" h="694" extrusionOk="0">
                  <a:moveTo>
                    <a:pt x="1012" y="134"/>
                  </a:moveTo>
                  <a:cubicBezTo>
                    <a:pt x="1107" y="134"/>
                    <a:pt x="1203" y="138"/>
                    <a:pt x="1301" y="147"/>
                  </a:cubicBezTo>
                  <a:cubicBezTo>
                    <a:pt x="1034" y="414"/>
                    <a:pt x="701" y="547"/>
                    <a:pt x="334" y="547"/>
                  </a:cubicBezTo>
                  <a:cubicBezTo>
                    <a:pt x="267" y="514"/>
                    <a:pt x="201" y="447"/>
                    <a:pt x="167" y="381"/>
                  </a:cubicBezTo>
                  <a:cubicBezTo>
                    <a:pt x="134" y="314"/>
                    <a:pt x="167" y="281"/>
                    <a:pt x="167" y="281"/>
                  </a:cubicBezTo>
                  <a:cubicBezTo>
                    <a:pt x="167" y="247"/>
                    <a:pt x="201" y="247"/>
                    <a:pt x="234" y="214"/>
                  </a:cubicBezTo>
                  <a:cubicBezTo>
                    <a:pt x="502" y="165"/>
                    <a:pt x="753" y="134"/>
                    <a:pt x="1012" y="134"/>
                  </a:cubicBezTo>
                  <a:close/>
                  <a:moveTo>
                    <a:pt x="846" y="1"/>
                  </a:moveTo>
                  <a:cubicBezTo>
                    <a:pt x="522" y="1"/>
                    <a:pt x="173" y="39"/>
                    <a:pt x="67" y="181"/>
                  </a:cubicBezTo>
                  <a:cubicBezTo>
                    <a:pt x="0" y="247"/>
                    <a:pt x="0" y="347"/>
                    <a:pt x="34" y="414"/>
                  </a:cubicBezTo>
                  <a:cubicBezTo>
                    <a:pt x="67" y="547"/>
                    <a:pt x="167" y="648"/>
                    <a:pt x="301" y="681"/>
                  </a:cubicBezTo>
                  <a:cubicBezTo>
                    <a:pt x="351" y="689"/>
                    <a:pt x="401" y="693"/>
                    <a:pt x="450" y="693"/>
                  </a:cubicBezTo>
                  <a:cubicBezTo>
                    <a:pt x="599" y="693"/>
                    <a:pt x="743" y="656"/>
                    <a:pt x="868" y="581"/>
                  </a:cubicBezTo>
                  <a:cubicBezTo>
                    <a:pt x="1101" y="447"/>
                    <a:pt x="1301" y="314"/>
                    <a:pt x="1501" y="181"/>
                  </a:cubicBezTo>
                  <a:cubicBezTo>
                    <a:pt x="1501" y="147"/>
                    <a:pt x="1535" y="114"/>
                    <a:pt x="1535" y="80"/>
                  </a:cubicBezTo>
                  <a:cubicBezTo>
                    <a:pt x="1501" y="47"/>
                    <a:pt x="1501" y="47"/>
                    <a:pt x="1468" y="47"/>
                  </a:cubicBezTo>
                  <a:cubicBezTo>
                    <a:pt x="1405" y="31"/>
                    <a:pt x="1135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2785;p74">
              <a:extLst>
                <a:ext uri="{FF2B5EF4-FFF2-40B4-BE49-F238E27FC236}">
                  <a16:creationId xmlns:a16="http://schemas.microsoft.com/office/drawing/2014/main" id="{07B3E17F-DDAB-98EA-265D-82171E2D4CDB}"/>
                </a:ext>
              </a:extLst>
            </p:cNvPr>
            <p:cNvSpPr/>
            <p:nvPr/>
          </p:nvSpPr>
          <p:spPr>
            <a:xfrm>
              <a:off x="1453450" y="3202300"/>
              <a:ext cx="264183" cy="275894"/>
            </a:xfrm>
            <a:custGeom>
              <a:avLst/>
              <a:gdLst/>
              <a:ahLst/>
              <a:cxnLst/>
              <a:rect l="l" t="t" r="r" b="b"/>
              <a:pathLst>
                <a:path w="20416" h="21321" extrusionOk="0">
                  <a:moveTo>
                    <a:pt x="11890" y="0"/>
                  </a:moveTo>
                  <a:cubicBezTo>
                    <a:pt x="11480" y="0"/>
                    <a:pt x="11030" y="37"/>
                    <a:pt x="10408" y="105"/>
                  </a:cubicBezTo>
                  <a:cubicBezTo>
                    <a:pt x="7739" y="339"/>
                    <a:pt x="5138" y="1239"/>
                    <a:pt x="2836" y="2707"/>
                  </a:cubicBezTo>
                  <a:cubicBezTo>
                    <a:pt x="1802" y="3341"/>
                    <a:pt x="834" y="4142"/>
                    <a:pt x="1" y="5042"/>
                  </a:cubicBezTo>
                  <a:cubicBezTo>
                    <a:pt x="4570" y="9245"/>
                    <a:pt x="5037" y="18318"/>
                    <a:pt x="5037" y="21320"/>
                  </a:cubicBezTo>
                  <a:lnTo>
                    <a:pt x="20415" y="21320"/>
                  </a:lnTo>
                  <a:cubicBezTo>
                    <a:pt x="20048" y="6677"/>
                    <a:pt x="14844" y="472"/>
                    <a:pt x="14844" y="472"/>
                  </a:cubicBezTo>
                  <a:cubicBezTo>
                    <a:pt x="13345" y="142"/>
                    <a:pt x="12691" y="0"/>
                    <a:pt x="118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2786;p74">
              <a:extLst>
                <a:ext uri="{FF2B5EF4-FFF2-40B4-BE49-F238E27FC236}">
                  <a16:creationId xmlns:a16="http://schemas.microsoft.com/office/drawing/2014/main" id="{898CF31A-BB5D-4441-775B-2CA576269CB6}"/>
                </a:ext>
              </a:extLst>
            </p:cNvPr>
            <p:cNvSpPr/>
            <p:nvPr/>
          </p:nvSpPr>
          <p:spPr>
            <a:xfrm>
              <a:off x="1411575" y="4045953"/>
              <a:ext cx="16848" cy="12384"/>
            </a:xfrm>
            <a:custGeom>
              <a:avLst/>
              <a:gdLst/>
              <a:ahLst/>
              <a:cxnLst/>
              <a:rect l="l" t="t" r="r" b="b"/>
              <a:pathLst>
                <a:path w="1302" h="957" extrusionOk="0">
                  <a:moveTo>
                    <a:pt x="401" y="123"/>
                  </a:moveTo>
                  <a:cubicBezTo>
                    <a:pt x="701" y="256"/>
                    <a:pt x="935" y="490"/>
                    <a:pt x="1102" y="790"/>
                  </a:cubicBezTo>
                  <a:cubicBezTo>
                    <a:pt x="735" y="723"/>
                    <a:pt x="201" y="423"/>
                    <a:pt x="168" y="256"/>
                  </a:cubicBezTo>
                  <a:cubicBezTo>
                    <a:pt x="168" y="223"/>
                    <a:pt x="134" y="189"/>
                    <a:pt x="234" y="156"/>
                  </a:cubicBezTo>
                  <a:lnTo>
                    <a:pt x="268" y="156"/>
                  </a:lnTo>
                  <a:cubicBezTo>
                    <a:pt x="301" y="123"/>
                    <a:pt x="368" y="123"/>
                    <a:pt x="401" y="123"/>
                  </a:cubicBezTo>
                  <a:close/>
                  <a:moveTo>
                    <a:pt x="344" y="1"/>
                  </a:moveTo>
                  <a:cubicBezTo>
                    <a:pt x="285" y="1"/>
                    <a:pt x="226" y="17"/>
                    <a:pt x="168" y="56"/>
                  </a:cubicBezTo>
                  <a:cubicBezTo>
                    <a:pt x="68" y="89"/>
                    <a:pt x="1" y="189"/>
                    <a:pt x="34" y="323"/>
                  </a:cubicBezTo>
                  <a:cubicBezTo>
                    <a:pt x="134" y="590"/>
                    <a:pt x="902" y="923"/>
                    <a:pt x="1235" y="957"/>
                  </a:cubicBezTo>
                  <a:lnTo>
                    <a:pt x="1268" y="957"/>
                  </a:lnTo>
                  <a:cubicBezTo>
                    <a:pt x="1268" y="923"/>
                    <a:pt x="1302" y="923"/>
                    <a:pt x="1302" y="923"/>
                  </a:cubicBezTo>
                  <a:cubicBezTo>
                    <a:pt x="1302" y="890"/>
                    <a:pt x="1302" y="856"/>
                    <a:pt x="1302" y="856"/>
                  </a:cubicBezTo>
                  <a:cubicBezTo>
                    <a:pt x="1302" y="823"/>
                    <a:pt x="868" y="123"/>
                    <a:pt x="468" y="23"/>
                  </a:cubicBezTo>
                  <a:cubicBezTo>
                    <a:pt x="426" y="9"/>
                    <a:pt x="385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2787;p74">
              <a:extLst>
                <a:ext uri="{FF2B5EF4-FFF2-40B4-BE49-F238E27FC236}">
                  <a16:creationId xmlns:a16="http://schemas.microsoft.com/office/drawing/2014/main" id="{768416F2-E7EF-AD0F-B316-6D4B59E6A30D}"/>
                </a:ext>
              </a:extLst>
            </p:cNvPr>
            <p:cNvSpPr/>
            <p:nvPr/>
          </p:nvSpPr>
          <p:spPr>
            <a:xfrm>
              <a:off x="1205683" y="3450559"/>
              <a:ext cx="531187" cy="560289"/>
            </a:xfrm>
            <a:custGeom>
              <a:avLst/>
              <a:gdLst/>
              <a:ahLst/>
              <a:cxnLst/>
              <a:rect l="l" t="t" r="r" b="b"/>
              <a:pathLst>
                <a:path w="41050" h="43299" extrusionOk="0">
                  <a:moveTo>
                    <a:pt x="39495" y="1"/>
                  </a:moveTo>
                  <a:lnTo>
                    <a:pt x="24184" y="1068"/>
                  </a:lnTo>
                  <a:lnTo>
                    <a:pt x="23484" y="6238"/>
                  </a:lnTo>
                  <a:cubicBezTo>
                    <a:pt x="23484" y="6238"/>
                    <a:pt x="22561" y="6202"/>
                    <a:pt x="21108" y="6202"/>
                  </a:cubicBezTo>
                  <a:cubicBezTo>
                    <a:pt x="16160" y="6202"/>
                    <a:pt x="5071" y="6621"/>
                    <a:pt x="3370" y="10308"/>
                  </a:cubicBezTo>
                  <a:cubicBezTo>
                    <a:pt x="1" y="17680"/>
                    <a:pt x="15845" y="43298"/>
                    <a:pt x="15845" y="43298"/>
                  </a:cubicBezTo>
                  <a:lnTo>
                    <a:pt x="19881" y="42798"/>
                  </a:lnTo>
                  <a:cubicBezTo>
                    <a:pt x="19881" y="42798"/>
                    <a:pt x="10975" y="17547"/>
                    <a:pt x="12109" y="16479"/>
                  </a:cubicBezTo>
                  <a:cubicBezTo>
                    <a:pt x="12637" y="15975"/>
                    <a:pt x="20606" y="15896"/>
                    <a:pt x="25535" y="15896"/>
                  </a:cubicBezTo>
                  <a:cubicBezTo>
                    <a:pt x="27776" y="15896"/>
                    <a:pt x="29388" y="15912"/>
                    <a:pt x="29388" y="15912"/>
                  </a:cubicBezTo>
                  <a:cubicBezTo>
                    <a:pt x="29388" y="15912"/>
                    <a:pt x="29390" y="15912"/>
                    <a:pt x="29394" y="15912"/>
                  </a:cubicBezTo>
                  <a:cubicBezTo>
                    <a:pt x="29698" y="15912"/>
                    <a:pt x="41049" y="15847"/>
                    <a:pt x="40029" y="6138"/>
                  </a:cubicBezTo>
                  <a:lnTo>
                    <a:pt x="394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788;p74">
              <a:extLst>
                <a:ext uri="{FF2B5EF4-FFF2-40B4-BE49-F238E27FC236}">
                  <a16:creationId xmlns:a16="http://schemas.microsoft.com/office/drawing/2014/main" id="{520441FE-94E7-B2BF-B3B8-D26C94B521AE}"/>
                </a:ext>
              </a:extLst>
            </p:cNvPr>
            <p:cNvSpPr/>
            <p:nvPr/>
          </p:nvSpPr>
          <p:spPr>
            <a:xfrm>
              <a:off x="1394313" y="3994438"/>
              <a:ext cx="78145" cy="28507"/>
            </a:xfrm>
            <a:custGeom>
              <a:avLst/>
              <a:gdLst/>
              <a:ahLst/>
              <a:cxnLst/>
              <a:rect l="l" t="t" r="r" b="b"/>
              <a:pathLst>
                <a:path w="6039" h="2203" extrusionOk="0">
                  <a:moveTo>
                    <a:pt x="5538" y="1"/>
                  </a:moveTo>
                  <a:lnTo>
                    <a:pt x="1" y="1135"/>
                  </a:lnTo>
                  <a:lnTo>
                    <a:pt x="935" y="2202"/>
                  </a:lnTo>
                  <a:lnTo>
                    <a:pt x="6038" y="1368"/>
                  </a:lnTo>
                  <a:lnTo>
                    <a:pt x="553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789;p74">
              <a:extLst>
                <a:ext uri="{FF2B5EF4-FFF2-40B4-BE49-F238E27FC236}">
                  <a16:creationId xmlns:a16="http://schemas.microsoft.com/office/drawing/2014/main" id="{F35E73A5-2BF4-CC29-3B5B-BCED3286E1A2}"/>
                </a:ext>
              </a:extLst>
            </p:cNvPr>
            <p:cNvSpPr/>
            <p:nvPr/>
          </p:nvSpPr>
          <p:spPr>
            <a:xfrm>
              <a:off x="1394313" y="3994438"/>
              <a:ext cx="78145" cy="28507"/>
            </a:xfrm>
            <a:custGeom>
              <a:avLst/>
              <a:gdLst/>
              <a:ahLst/>
              <a:cxnLst/>
              <a:rect l="l" t="t" r="r" b="b"/>
              <a:pathLst>
                <a:path w="6039" h="2203" extrusionOk="0">
                  <a:moveTo>
                    <a:pt x="5538" y="1"/>
                  </a:moveTo>
                  <a:lnTo>
                    <a:pt x="1" y="1135"/>
                  </a:lnTo>
                  <a:lnTo>
                    <a:pt x="935" y="2202"/>
                  </a:lnTo>
                  <a:lnTo>
                    <a:pt x="6038" y="1368"/>
                  </a:lnTo>
                  <a:lnTo>
                    <a:pt x="5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790;p74">
              <a:extLst>
                <a:ext uri="{FF2B5EF4-FFF2-40B4-BE49-F238E27FC236}">
                  <a16:creationId xmlns:a16="http://schemas.microsoft.com/office/drawing/2014/main" id="{BF50D061-DA29-BFD7-88A0-B9CC045D60C2}"/>
                </a:ext>
              </a:extLst>
            </p:cNvPr>
            <p:cNvSpPr/>
            <p:nvPr/>
          </p:nvSpPr>
          <p:spPr>
            <a:xfrm>
              <a:off x="1518630" y="3460057"/>
              <a:ext cx="129076" cy="25479"/>
            </a:xfrm>
            <a:custGeom>
              <a:avLst/>
              <a:gdLst/>
              <a:ahLst/>
              <a:cxnLst/>
              <a:rect l="l" t="t" r="r" b="b"/>
              <a:pathLst>
                <a:path w="9975" h="1969" extrusionOk="0">
                  <a:moveTo>
                    <a:pt x="9874" y="0"/>
                  </a:moveTo>
                  <a:lnTo>
                    <a:pt x="0" y="467"/>
                  </a:lnTo>
                  <a:lnTo>
                    <a:pt x="34" y="1935"/>
                  </a:lnTo>
                  <a:lnTo>
                    <a:pt x="9974" y="1969"/>
                  </a:lnTo>
                  <a:lnTo>
                    <a:pt x="98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791;p74">
              <a:extLst>
                <a:ext uri="{FF2B5EF4-FFF2-40B4-BE49-F238E27FC236}">
                  <a16:creationId xmlns:a16="http://schemas.microsoft.com/office/drawing/2014/main" id="{DEE69D66-F2A7-0CBF-F238-C974022DAF2A}"/>
                </a:ext>
              </a:extLst>
            </p:cNvPr>
            <p:cNvSpPr/>
            <p:nvPr/>
          </p:nvSpPr>
          <p:spPr>
            <a:xfrm>
              <a:off x="1654166" y="3456602"/>
              <a:ext cx="65192" cy="29361"/>
            </a:xfrm>
            <a:custGeom>
              <a:avLst/>
              <a:gdLst/>
              <a:ahLst/>
              <a:cxnLst/>
              <a:rect l="l" t="t" r="r" b="b"/>
              <a:pathLst>
                <a:path w="5038" h="2269" extrusionOk="0">
                  <a:moveTo>
                    <a:pt x="4937" y="1"/>
                  </a:moveTo>
                  <a:lnTo>
                    <a:pt x="1" y="234"/>
                  </a:lnTo>
                  <a:lnTo>
                    <a:pt x="1" y="2236"/>
                  </a:lnTo>
                  <a:lnTo>
                    <a:pt x="5038" y="2269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792;p74">
              <a:extLst>
                <a:ext uri="{FF2B5EF4-FFF2-40B4-BE49-F238E27FC236}">
                  <a16:creationId xmlns:a16="http://schemas.microsoft.com/office/drawing/2014/main" id="{B833C9BC-23D0-B7A5-C58B-CEF3DD2E7753}"/>
                </a:ext>
              </a:extLst>
            </p:cNvPr>
            <p:cNvSpPr/>
            <p:nvPr/>
          </p:nvSpPr>
          <p:spPr>
            <a:xfrm>
              <a:off x="1554461" y="3461713"/>
              <a:ext cx="33243" cy="25544"/>
            </a:xfrm>
            <a:custGeom>
              <a:avLst/>
              <a:gdLst/>
              <a:ahLst/>
              <a:cxnLst/>
              <a:rect l="l" t="t" r="r" b="b"/>
              <a:pathLst>
                <a:path w="2569" h="1974" extrusionOk="0">
                  <a:moveTo>
                    <a:pt x="2254" y="1"/>
                  </a:moveTo>
                  <a:cubicBezTo>
                    <a:pt x="2236" y="1"/>
                    <a:pt x="2219" y="2"/>
                    <a:pt x="2202" y="6"/>
                  </a:cubicBezTo>
                  <a:lnTo>
                    <a:pt x="267" y="73"/>
                  </a:lnTo>
                  <a:cubicBezTo>
                    <a:pt x="134" y="106"/>
                    <a:pt x="0" y="206"/>
                    <a:pt x="0" y="373"/>
                  </a:cubicBezTo>
                  <a:lnTo>
                    <a:pt x="0" y="1574"/>
                  </a:lnTo>
                  <a:cubicBezTo>
                    <a:pt x="0" y="1740"/>
                    <a:pt x="134" y="1841"/>
                    <a:pt x="267" y="1874"/>
                  </a:cubicBezTo>
                  <a:lnTo>
                    <a:pt x="2202" y="1974"/>
                  </a:lnTo>
                  <a:cubicBezTo>
                    <a:pt x="2368" y="1974"/>
                    <a:pt x="2535" y="1841"/>
                    <a:pt x="2569" y="1674"/>
                  </a:cubicBezTo>
                  <a:lnTo>
                    <a:pt x="2569" y="273"/>
                  </a:lnTo>
                  <a:cubicBezTo>
                    <a:pt x="2539" y="123"/>
                    <a:pt x="2402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793;p74">
              <a:extLst>
                <a:ext uri="{FF2B5EF4-FFF2-40B4-BE49-F238E27FC236}">
                  <a16:creationId xmlns:a16="http://schemas.microsoft.com/office/drawing/2014/main" id="{2E197B8A-078D-F3D4-D900-19FC7331D455}"/>
                </a:ext>
              </a:extLst>
            </p:cNvPr>
            <p:cNvSpPr/>
            <p:nvPr/>
          </p:nvSpPr>
          <p:spPr>
            <a:xfrm>
              <a:off x="1502221" y="3985380"/>
              <a:ext cx="64338" cy="80720"/>
            </a:xfrm>
            <a:custGeom>
              <a:avLst/>
              <a:gdLst/>
              <a:ahLst/>
              <a:cxnLst/>
              <a:rect l="l" t="t" r="r" b="b"/>
              <a:pathLst>
                <a:path w="4972" h="6238" extrusionOk="0">
                  <a:moveTo>
                    <a:pt x="1" y="0"/>
                  </a:moveTo>
                  <a:lnTo>
                    <a:pt x="1802" y="6071"/>
                  </a:lnTo>
                  <a:lnTo>
                    <a:pt x="4971" y="6238"/>
                  </a:lnTo>
                  <a:lnTo>
                    <a:pt x="3136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794;p74">
              <a:extLst>
                <a:ext uri="{FF2B5EF4-FFF2-40B4-BE49-F238E27FC236}">
                  <a16:creationId xmlns:a16="http://schemas.microsoft.com/office/drawing/2014/main" id="{AF493F5E-86DC-1306-C707-CB71D148D279}"/>
                </a:ext>
              </a:extLst>
            </p:cNvPr>
            <p:cNvSpPr/>
            <p:nvPr/>
          </p:nvSpPr>
          <p:spPr>
            <a:xfrm>
              <a:off x="1502221" y="3985380"/>
              <a:ext cx="52679" cy="42314"/>
            </a:xfrm>
            <a:custGeom>
              <a:avLst/>
              <a:gdLst/>
              <a:ahLst/>
              <a:cxnLst/>
              <a:rect l="l" t="t" r="r" b="b"/>
              <a:pathLst>
                <a:path w="4071" h="3270" extrusionOk="0">
                  <a:moveTo>
                    <a:pt x="1" y="0"/>
                  </a:moveTo>
                  <a:lnTo>
                    <a:pt x="935" y="3136"/>
                  </a:lnTo>
                  <a:lnTo>
                    <a:pt x="4070" y="3269"/>
                  </a:lnTo>
                  <a:lnTo>
                    <a:pt x="4070" y="3269"/>
                  </a:lnTo>
                  <a:lnTo>
                    <a:pt x="3136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795;p74">
              <a:extLst>
                <a:ext uri="{FF2B5EF4-FFF2-40B4-BE49-F238E27FC236}">
                  <a16:creationId xmlns:a16="http://schemas.microsoft.com/office/drawing/2014/main" id="{E9058263-6D3A-0BC4-C923-6320FD4FEAE7}"/>
                </a:ext>
              </a:extLst>
            </p:cNvPr>
            <p:cNvSpPr/>
            <p:nvPr/>
          </p:nvSpPr>
          <p:spPr>
            <a:xfrm>
              <a:off x="1470026" y="4037154"/>
              <a:ext cx="116809" cy="85171"/>
            </a:xfrm>
            <a:custGeom>
              <a:avLst/>
              <a:gdLst/>
              <a:ahLst/>
              <a:cxnLst/>
              <a:rect l="l" t="t" r="r" b="b"/>
              <a:pathLst>
                <a:path w="9027" h="6582" extrusionOk="0">
                  <a:moveTo>
                    <a:pt x="7006" y="1"/>
                  </a:moveTo>
                  <a:cubicBezTo>
                    <a:pt x="6967" y="1"/>
                    <a:pt x="6927" y="12"/>
                    <a:pt x="6892" y="35"/>
                  </a:cubicBezTo>
                  <a:lnTo>
                    <a:pt x="3857" y="1637"/>
                  </a:lnTo>
                  <a:cubicBezTo>
                    <a:pt x="3690" y="1703"/>
                    <a:pt x="3556" y="1837"/>
                    <a:pt x="3490" y="2003"/>
                  </a:cubicBezTo>
                  <a:cubicBezTo>
                    <a:pt x="3156" y="2904"/>
                    <a:pt x="2022" y="4238"/>
                    <a:pt x="287" y="5673"/>
                  </a:cubicBezTo>
                  <a:cubicBezTo>
                    <a:pt x="1" y="5933"/>
                    <a:pt x="345" y="6581"/>
                    <a:pt x="1019" y="6581"/>
                  </a:cubicBezTo>
                  <a:cubicBezTo>
                    <a:pt x="1208" y="6581"/>
                    <a:pt x="1422" y="6531"/>
                    <a:pt x="1655" y="6407"/>
                  </a:cubicBezTo>
                  <a:cubicBezTo>
                    <a:pt x="2722" y="5873"/>
                    <a:pt x="4991" y="4605"/>
                    <a:pt x="5758" y="4172"/>
                  </a:cubicBezTo>
                  <a:cubicBezTo>
                    <a:pt x="6992" y="3538"/>
                    <a:pt x="7726" y="3204"/>
                    <a:pt x="8727" y="2704"/>
                  </a:cubicBezTo>
                  <a:cubicBezTo>
                    <a:pt x="8760" y="2704"/>
                    <a:pt x="8793" y="2671"/>
                    <a:pt x="8827" y="2671"/>
                  </a:cubicBezTo>
                  <a:cubicBezTo>
                    <a:pt x="8994" y="2504"/>
                    <a:pt x="9027" y="2237"/>
                    <a:pt x="8860" y="2070"/>
                  </a:cubicBezTo>
                  <a:lnTo>
                    <a:pt x="7192" y="102"/>
                  </a:lnTo>
                  <a:cubicBezTo>
                    <a:pt x="7149" y="38"/>
                    <a:pt x="7078" y="1"/>
                    <a:pt x="70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796;p74">
              <a:extLst>
                <a:ext uri="{FF2B5EF4-FFF2-40B4-BE49-F238E27FC236}">
                  <a16:creationId xmlns:a16="http://schemas.microsoft.com/office/drawing/2014/main" id="{8D57778E-CF7A-C3D7-5A09-EA9E7071AFB6}"/>
                </a:ext>
              </a:extLst>
            </p:cNvPr>
            <p:cNvSpPr/>
            <p:nvPr/>
          </p:nvSpPr>
          <p:spPr>
            <a:xfrm>
              <a:off x="1500500" y="4062116"/>
              <a:ext cx="19436" cy="9174"/>
            </a:xfrm>
            <a:custGeom>
              <a:avLst/>
              <a:gdLst/>
              <a:ahLst/>
              <a:cxnLst/>
              <a:rect l="l" t="t" r="r" b="b"/>
              <a:pathLst>
                <a:path w="1502" h="709" extrusionOk="0">
                  <a:moveTo>
                    <a:pt x="1013" y="129"/>
                  </a:moveTo>
                  <a:cubicBezTo>
                    <a:pt x="1099" y="129"/>
                    <a:pt x="1185" y="133"/>
                    <a:pt x="1268" y="141"/>
                  </a:cubicBezTo>
                  <a:cubicBezTo>
                    <a:pt x="1035" y="408"/>
                    <a:pt x="701" y="541"/>
                    <a:pt x="367" y="575"/>
                  </a:cubicBezTo>
                  <a:cubicBezTo>
                    <a:pt x="267" y="541"/>
                    <a:pt x="201" y="475"/>
                    <a:pt x="167" y="408"/>
                  </a:cubicBezTo>
                  <a:lnTo>
                    <a:pt x="167" y="308"/>
                  </a:lnTo>
                  <a:cubicBezTo>
                    <a:pt x="167" y="275"/>
                    <a:pt x="201" y="241"/>
                    <a:pt x="234" y="241"/>
                  </a:cubicBezTo>
                  <a:cubicBezTo>
                    <a:pt x="484" y="166"/>
                    <a:pt x="753" y="129"/>
                    <a:pt x="1013" y="129"/>
                  </a:cubicBezTo>
                  <a:close/>
                  <a:moveTo>
                    <a:pt x="1057" y="0"/>
                  </a:moveTo>
                  <a:cubicBezTo>
                    <a:pt x="686" y="0"/>
                    <a:pt x="167" y="30"/>
                    <a:pt x="34" y="208"/>
                  </a:cubicBezTo>
                  <a:cubicBezTo>
                    <a:pt x="0" y="275"/>
                    <a:pt x="0" y="375"/>
                    <a:pt x="34" y="441"/>
                  </a:cubicBezTo>
                  <a:cubicBezTo>
                    <a:pt x="101" y="575"/>
                    <a:pt x="201" y="675"/>
                    <a:pt x="334" y="708"/>
                  </a:cubicBezTo>
                  <a:cubicBezTo>
                    <a:pt x="534" y="708"/>
                    <a:pt x="701" y="675"/>
                    <a:pt x="868" y="575"/>
                  </a:cubicBezTo>
                  <a:cubicBezTo>
                    <a:pt x="1101" y="441"/>
                    <a:pt x="1301" y="308"/>
                    <a:pt x="1502" y="141"/>
                  </a:cubicBezTo>
                  <a:cubicBezTo>
                    <a:pt x="1502" y="108"/>
                    <a:pt x="1502" y="74"/>
                    <a:pt x="1502" y="74"/>
                  </a:cubicBezTo>
                  <a:cubicBezTo>
                    <a:pt x="1468" y="41"/>
                    <a:pt x="1468" y="8"/>
                    <a:pt x="1435" y="8"/>
                  </a:cubicBezTo>
                  <a:cubicBezTo>
                    <a:pt x="1390" y="8"/>
                    <a:pt x="1242" y="0"/>
                    <a:pt x="10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797;p74">
              <a:extLst>
                <a:ext uri="{FF2B5EF4-FFF2-40B4-BE49-F238E27FC236}">
                  <a16:creationId xmlns:a16="http://schemas.microsoft.com/office/drawing/2014/main" id="{4D134BD2-E212-E1CC-6B6B-41CEFD64BAC8}"/>
                </a:ext>
              </a:extLst>
            </p:cNvPr>
            <p:cNvSpPr/>
            <p:nvPr/>
          </p:nvSpPr>
          <p:spPr>
            <a:xfrm>
              <a:off x="1503088" y="4052113"/>
              <a:ext cx="17275" cy="11840"/>
            </a:xfrm>
            <a:custGeom>
              <a:avLst/>
              <a:gdLst/>
              <a:ahLst/>
              <a:cxnLst/>
              <a:rect l="l" t="t" r="r" b="b"/>
              <a:pathLst>
                <a:path w="1335" h="915" extrusionOk="0">
                  <a:moveTo>
                    <a:pt x="401" y="114"/>
                  </a:moveTo>
                  <a:cubicBezTo>
                    <a:pt x="701" y="247"/>
                    <a:pt x="935" y="481"/>
                    <a:pt x="1101" y="747"/>
                  </a:cubicBezTo>
                  <a:cubicBezTo>
                    <a:pt x="734" y="681"/>
                    <a:pt x="201" y="447"/>
                    <a:pt x="167" y="280"/>
                  </a:cubicBezTo>
                  <a:cubicBezTo>
                    <a:pt x="134" y="247"/>
                    <a:pt x="134" y="214"/>
                    <a:pt x="201" y="147"/>
                  </a:cubicBezTo>
                  <a:lnTo>
                    <a:pt x="234" y="147"/>
                  </a:lnTo>
                  <a:cubicBezTo>
                    <a:pt x="267" y="114"/>
                    <a:pt x="334" y="114"/>
                    <a:pt x="401" y="114"/>
                  </a:cubicBezTo>
                  <a:close/>
                  <a:moveTo>
                    <a:pt x="354" y="0"/>
                  </a:moveTo>
                  <a:cubicBezTo>
                    <a:pt x="281" y="0"/>
                    <a:pt x="207" y="31"/>
                    <a:pt x="134" y="80"/>
                  </a:cubicBezTo>
                  <a:cubicBezTo>
                    <a:pt x="67" y="114"/>
                    <a:pt x="1" y="214"/>
                    <a:pt x="34" y="347"/>
                  </a:cubicBezTo>
                  <a:cubicBezTo>
                    <a:pt x="134" y="614"/>
                    <a:pt x="935" y="914"/>
                    <a:pt x="1235" y="914"/>
                  </a:cubicBezTo>
                  <a:lnTo>
                    <a:pt x="1302" y="914"/>
                  </a:lnTo>
                  <a:cubicBezTo>
                    <a:pt x="1335" y="881"/>
                    <a:pt x="1335" y="847"/>
                    <a:pt x="1302" y="814"/>
                  </a:cubicBezTo>
                  <a:cubicBezTo>
                    <a:pt x="1268" y="781"/>
                    <a:pt x="868" y="114"/>
                    <a:pt x="434" y="14"/>
                  </a:cubicBezTo>
                  <a:cubicBezTo>
                    <a:pt x="407" y="5"/>
                    <a:pt x="381" y="0"/>
                    <a:pt x="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798;p74">
              <a:extLst>
                <a:ext uri="{FF2B5EF4-FFF2-40B4-BE49-F238E27FC236}">
                  <a16:creationId xmlns:a16="http://schemas.microsoft.com/office/drawing/2014/main" id="{28EA4B18-F114-F7E6-B60D-D23CDD309663}"/>
                </a:ext>
              </a:extLst>
            </p:cNvPr>
            <p:cNvSpPr/>
            <p:nvPr/>
          </p:nvSpPr>
          <p:spPr>
            <a:xfrm>
              <a:off x="1487987" y="3997466"/>
              <a:ext cx="75117" cy="22451"/>
            </a:xfrm>
            <a:custGeom>
              <a:avLst/>
              <a:gdLst/>
              <a:ahLst/>
              <a:cxnLst/>
              <a:rect l="l" t="t" r="r" b="b"/>
              <a:pathLst>
                <a:path w="5805" h="1735" extrusionOk="0">
                  <a:moveTo>
                    <a:pt x="0" y="0"/>
                  </a:moveTo>
                  <a:lnTo>
                    <a:pt x="667" y="1268"/>
                  </a:lnTo>
                  <a:lnTo>
                    <a:pt x="5804" y="1735"/>
                  </a:lnTo>
                  <a:lnTo>
                    <a:pt x="5671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799;p74">
              <a:extLst>
                <a:ext uri="{FF2B5EF4-FFF2-40B4-BE49-F238E27FC236}">
                  <a16:creationId xmlns:a16="http://schemas.microsoft.com/office/drawing/2014/main" id="{A08F8DBC-DE04-E36B-4D38-3D44185CC61F}"/>
                </a:ext>
              </a:extLst>
            </p:cNvPr>
            <p:cNvSpPr/>
            <p:nvPr/>
          </p:nvSpPr>
          <p:spPr>
            <a:xfrm>
              <a:off x="1487987" y="3997466"/>
              <a:ext cx="75117" cy="22451"/>
            </a:xfrm>
            <a:custGeom>
              <a:avLst/>
              <a:gdLst/>
              <a:ahLst/>
              <a:cxnLst/>
              <a:rect l="l" t="t" r="r" b="b"/>
              <a:pathLst>
                <a:path w="5805" h="1735" extrusionOk="0">
                  <a:moveTo>
                    <a:pt x="0" y="0"/>
                  </a:moveTo>
                  <a:lnTo>
                    <a:pt x="667" y="1268"/>
                  </a:lnTo>
                  <a:lnTo>
                    <a:pt x="5804" y="1735"/>
                  </a:lnTo>
                  <a:lnTo>
                    <a:pt x="5671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2800;p74">
              <a:extLst>
                <a:ext uri="{FF2B5EF4-FFF2-40B4-BE49-F238E27FC236}">
                  <a16:creationId xmlns:a16="http://schemas.microsoft.com/office/drawing/2014/main" id="{4FF8B752-3725-4617-E364-218BB086908A}"/>
                </a:ext>
              </a:extLst>
            </p:cNvPr>
            <p:cNvSpPr/>
            <p:nvPr/>
          </p:nvSpPr>
          <p:spPr>
            <a:xfrm>
              <a:off x="1356333" y="3504080"/>
              <a:ext cx="390646" cy="502447"/>
            </a:xfrm>
            <a:custGeom>
              <a:avLst/>
              <a:gdLst/>
              <a:ahLst/>
              <a:cxnLst/>
              <a:rect l="l" t="t" r="r" b="b"/>
              <a:pathLst>
                <a:path w="30189" h="38829" extrusionOk="0">
                  <a:moveTo>
                    <a:pt x="27920" y="1"/>
                  </a:moveTo>
                  <a:lnTo>
                    <a:pt x="21983" y="3470"/>
                  </a:lnTo>
                  <a:cubicBezTo>
                    <a:pt x="21983" y="3470"/>
                    <a:pt x="20477" y="3358"/>
                    <a:pt x="18296" y="3358"/>
                  </a:cubicBezTo>
                  <a:cubicBezTo>
                    <a:pt x="13130" y="3358"/>
                    <a:pt x="4171" y="3985"/>
                    <a:pt x="2435" y="8207"/>
                  </a:cubicBezTo>
                  <a:cubicBezTo>
                    <a:pt x="0" y="14211"/>
                    <a:pt x="10875" y="38829"/>
                    <a:pt x="10875" y="38829"/>
                  </a:cubicBezTo>
                  <a:lnTo>
                    <a:pt x="15344" y="38829"/>
                  </a:lnTo>
                  <a:lnTo>
                    <a:pt x="11175" y="13044"/>
                  </a:lnTo>
                  <a:lnTo>
                    <a:pt x="11175" y="13044"/>
                  </a:lnTo>
                  <a:cubicBezTo>
                    <a:pt x="11175" y="13044"/>
                    <a:pt x="13833" y="13401"/>
                    <a:pt x="17011" y="13401"/>
                  </a:cubicBezTo>
                  <a:cubicBezTo>
                    <a:pt x="20494" y="13401"/>
                    <a:pt x="24601" y="12972"/>
                    <a:pt x="26519" y="11176"/>
                  </a:cubicBezTo>
                  <a:cubicBezTo>
                    <a:pt x="30188" y="7773"/>
                    <a:pt x="27920" y="1"/>
                    <a:pt x="27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2801;p74">
              <a:extLst>
                <a:ext uri="{FF2B5EF4-FFF2-40B4-BE49-F238E27FC236}">
                  <a16:creationId xmlns:a16="http://schemas.microsoft.com/office/drawing/2014/main" id="{D002FA4B-F5B1-5D45-DD2D-143F178958DF}"/>
                </a:ext>
              </a:extLst>
            </p:cNvPr>
            <p:cNvSpPr/>
            <p:nvPr/>
          </p:nvSpPr>
          <p:spPr>
            <a:xfrm>
              <a:off x="1493590" y="3170855"/>
              <a:ext cx="94980" cy="85715"/>
            </a:xfrm>
            <a:custGeom>
              <a:avLst/>
              <a:gdLst/>
              <a:ahLst/>
              <a:cxnLst/>
              <a:rect l="l" t="t" r="r" b="b"/>
              <a:pathLst>
                <a:path w="7340" h="6624" extrusionOk="0">
                  <a:moveTo>
                    <a:pt x="3070" y="0"/>
                  </a:moveTo>
                  <a:lnTo>
                    <a:pt x="2636" y="367"/>
                  </a:lnTo>
                  <a:lnTo>
                    <a:pt x="1" y="2669"/>
                  </a:lnTo>
                  <a:cubicBezTo>
                    <a:pt x="1" y="2669"/>
                    <a:pt x="1902" y="3736"/>
                    <a:pt x="1835" y="4170"/>
                  </a:cubicBezTo>
                  <a:cubicBezTo>
                    <a:pt x="1769" y="4370"/>
                    <a:pt x="1635" y="4570"/>
                    <a:pt x="1435" y="4703"/>
                  </a:cubicBezTo>
                  <a:cubicBezTo>
                    <a:pt x="1302" y="4870"/>
                    <a:pt x="1135" y="4970"/>
                    <a:pt x="968" y="5104"/>
                  </a:cubicBezTo>
                  <a:cubicBezTo>
                    <a:pt x="1564" y="6069"/>
                    <a:pt x="2619" y="6623"/>
                    <a:pt x="3743" y="6623"/>
                  </a:cubicBezTo>
                  <a:cubicBezTo>
                    <a:pt x="3939" y="6623"/>
                    <a:pt x="4138" y="6606"/>
                    <a:pt x="4337" y="6572"/>
                  </a:cubicBezTo>
                  <a:cubicBezTo>
                    <a:pt x="6672" y="6205"/>
                    <a:pt x="7339" y="2702"/>
                    <a:pt x="7339" y="2702"/>
                  </a:cubicBezTo>
                  <a:cubicBezTo>
                    <a:pt x="7339" y="2702"/>
                    <a:pt x="5838" y="2702"/>
                    <a:pt x="5138" y="2435"/>
                  </a:cubicBezTo>
                  <a:cubicBezTo>
                    <a:pt x="4471" y="2135"/>
                    <a:pt x="3070" y="0"/>
                    <a:pt x="3070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802;p74">
              <a:extLst>
                <a:ext uri="{FF2B5EF4-FFF2-40B4-BE49-F238E27FC236}">
                  <a16:creationId xmlns:a16="http://schemas.microsoft.com/office/drawing/2014/main" id="{0F8F5EB1-3D04-694A-F45D-7E2068294484}"/>
                </a:ext>
              </a:extLst>
            </p:cNvPr>
            <p:cNvSpPr/>
            <p:nvPr/>
          </p:nvSpPr>
          <p:spPr>
            <a:xfrm>
              <a:off x="1493163" y="3176031"/>
              <a:ext cx="44475" cy="55694"/>
            </a:xfrm>
            <a:custGeom>
              <a:avLst/>
              <a:gdLst/>
              <a:ahLst/>
              <a:cxnLst/>
              <a:rect l="l" t="t" r="r" b="b"/>
              <a:pathLst>
                <a:path w="3437" h="4304" extrusionOk="0">
                  <a:moveTo>
                    <a:pt x="2636" y="0"/>
                  </a:moveTo>
                  <a:lnTo>
                    <a:pt x="0" y="2269"/>
                  </a:lnTo>
                  <a:cubicBezTo>
                    <a:pt x="0" y="2269"/>
                    <a:pt x="1902" y="3369"/>
                    <a:pt x="1835" y="3770"/>
                  </a:cubicBezTo>
                  <a:cubicBezTo>
                    <a:pt x="1768" y="3970"/>
                    <a:pt x="1635" y="4170"/>
                    <a:pt x="1468" y="4303"/>
                  </a:cubicBezTo>
                  <a:cubicBezTo>
                    <a:pt x="3436" y="3903"/>
                    <a:pt x="2869" y="0"/>
                    <a:pt x="2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803;p74">
              <a:extLst>
                <a:ext uri="{FF2B5EF4-FFF2-40B4-BE49-F238E27FC236}">
                  <a16:creationId xmlns:a16="http://schemas.microsoft.com/office/drawing/2014/main" id="{E04925DC-278D-081D-B9A0-29E2FB12AA6D}"/>
                </a:ext>
              </a:extLst>
            </p:cNvPr>
            <p:cNvSpPr/>
            <p:nvPr/>
          </p:nvSpPr>
          <p:spPr>
            <a:xfrm>
              <a:off x="1414603" y="3100059"/>
              <a:ext cx="56444" cy="79879"/>
            </a:xfrm>
            <a:custGeom>
              <a:avLst/>
              <a:gdLst/>
              <a:ahLst/>
              <a:cxnLst/>
              <a:rect l="l" t="t" r="r" b="b"/>
              <a:pathLst>
                <a:path w="4362" h="6173" extrusionOk="0">
                  <a:moveTo>
                    <a:pt x="3536" y="1"/>
                  </a:moveTo>
                  <a:lnTo>
                    <a:pt x="34" y="1535"/>
                  </a:lnTo>
                  <a:cubicBezTo>
                    <a:pt x="34" y="1535"/>
                    <a:pt x="0" y="4804"/>
                    <a:pt x="2235" y="6038"/>
                  </a:cubicBezTo>
                  <a:cubicBezTo>
                    <a:pt x="2409" y="6130"/>
                    <a:pt x="2564" y="6173"/>
                    <a:pt x="2701" y="6173"/>
                  </a:cubicBezTo>
                  <a:cubicBezTo>
                    <a:pt x="4361" y="6173"/>
                    <a:pt x="3536" y="1"/>
                    <a:pt x="35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804;p74">
              <a:extLst>
                <a:ext uri="{FF2B5EF4-FFF2-40B4-BE49-F238E27FC236}">
                  <a16:creationId xmlns:a16="http://schemas.microsoft.com/office/drawing/2014/main" id="{33F7F400-2279-58DA-7F22-E0B7B2534CCC}"/>
                </a:ext>
              </a:extLst>
            </p:cNvPr>
            <p:cNvSpPr/>
            <p:nvPr/>
          </p:nvSpPr>
          <p:spPr>
            <a:xfrm>
              <a:off x="1416324" y="3089797"/>
              <a:ext cx="122607" cy="143272"/>
            </a:xfrm>
            <a:custGeom>
              <a:avLst/>
              <a:gdLst/>
              <a:ahLst/>
              <a:cxnLst/>
              <a:rect l="l" t="t" r="r" b="b"/>
              <a:pathLst>
                <a:path w="9475" h="11072" extrusionOk="0">
                  <a:moveTo>
                    <a:pt x="4483" y="0"/>
                  </a:moveTo>
                  <a:cubicBezTo>
                    <a:pt x="3633" y="0"/>
                    <a:pt x="2769" y="282"/>
                    <a:pt x="2036" y="894"/>
                  </a:cubicBezTo>
                  <a:cubicBezTo>
                    <a:pt x="1" y="2528"/>
                    <a:pt x="434" y="5864"/>
                    <a:pt x="1435" y="8165"/>
                  </a:cubicBezTo>
                  <a:cubicBezTo>
                    <a:pt x="1569" y="8499"/>
                    <a:pt x="1735" y="8833"/>
                    <a:pt x="1936" y="9133"/>
                  </a:cubicBezTo>
                  <a:cubicBezTo>
                    <a:pt x="2002" y="9233"/>
                    <a:pt x="2036" y="9333"/>
                    <a:pt x="2102" y="9400"/>
                  </a:cubicBezTo>
                  <a:lnTo>
                    <a:pt x="2169" y="9466"/>
                  </a:lnTo>
                  <a:cubicBezTo>
                    <a:pt x="2769" y="10300"/>
                    <a:pt x="3670" y="10834"/>
                    <a:pt x="4671" y="11001"/>
                  </a:cubicBezTo>
                  <a:cubicBezTo>
                    <a:pt x="4838" y="11034"/>
                    <a:pt x="4971" y="11034"/>
                    <a:pt x="5138" y="11068"/>
                  </a:cubicBezTo>
                  <a:cubicBezTo>
                    <a:pt x="5199" y="11070"/>
                    <a:pt x="5260" y="11072"/>
                    <a:pt x="5321" y="11072"/>
                  </a:cubicBezTo>
                  <a:cubicBezTo>
                    <a:pt x="6651" y="11072"/>
                    <a:pt x="7867" y="10380"/>
                    <a:pt x="8474" y="9200"/>
                  </a:cubicBezTo>
                  <a:cubicBezTo>
                    <a:pt x="8507" y="9166"/>
                    <a:pt x="8540" y="9133"/>
                    <a:pt x="8540" y="9099"/>
                  </a:cubicBezTo>
                  <a:cubicBezTo>
                    <a:pt x="9474" y="7298"/>
                    <a:pt x="8941" y="5730"/>
                    <a:pt x="8273" y="2995"/>
                  </a:cubicBezTo>
                  <a:cubicBezTo>
                    <a:pt x="7829" y="1127"/>
                    <a:pt x="6183" y="0"/>
                    <a:pt x="4483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805;p74">
              <a:extLst>
                <a:ext uri="{FF2B5EF4-FFF2-40B4-BE49-F238E27FC236}">
                  <a16:creationId xmlns:a16="http://schemas.microsoft.com/office/drawing/2014/main" id="{D44C4719-3AAD-97E4-B556-C64640FA5E00}"/>
                </a:ext>
              </a:extLst>
            </p:cNvPr>
            <p:cNvSpPr/>
            <p:nvPr/>
          </p:nvSpPr>
          <p:spPr>
            <a:xfrm>
              <a:off x="1465536" y="3150772"/>
              <a:ext cx="8644" cy="10352"/>
            </a:xfrm>
            <a:custGeom>
              <a:avLst/>
              <a:gdLst/>
              <a:ahLst/>
              <a:cxnLst/>
              <a:rect l="l" t="t" r="r" b="b"/>
              <a:pathLst>
                <a:path w="668" h="800" extrusionOk="0">
                  <a:moveTo>
                    <a:pt x="273" y="1"/>
                  </a:moveTo>
                  <a:cubicBezTo>
                    <a:pt x="248" y="1"/>
                    <a:pt x="224" y="6"/>
                    <a:pt x="201" y="18"/>
                  </a:cubicBezTo>
                  <a:cubicBezTo>
                    <a:pt x="67" y="51"/>
                    <a:pt x="1" y="251"/>
                    <a:pt x="67" y="485"/>
                  </a:cubicBezTo>
                  <a:cubicBezTo>
                    <a:pt x="124" y="654"/>
                    <a:pt x="252" y="800"/>
                    <a:pt x="391" y="800"/>
                  </a:cubicBezTo>
                  <a:cubicBezTo>
                    <a:pt x="417" y="800"/>
                    <a:pt x="442" y="795"/>
                    <a:pt x="468" y="785"/>
                  </a:cubicBezTo>
                  <a:cubicBezTo>
                    <a:pt x="601" y="685"/>
                    <a:pt x="668" y="485"/>
                    <a:pt x="601" y="318"/>
                  </a:cubicBezTo>
                  <a:cubicBezTo>
                    <a:pt x="518" y="125"/>
                    <a:pt x="390" y="1"/>
                    <a:pt x="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806;p74">
              <a:extLst>
                <a:ext uri="{FF2B5EF4-FFF2-40B4-BE49-F238E27FC236}">
                  <a16:creationId xmlns:a16="http://schemas.microsoft.com/office/drawing/2014/main" id="{0F06B2FC-4276-01BE-2FF0-4C792F50DD07}"/>
                </a:ext>
              </a:extLst>
            </p:cNvPr>
            <p:cNvSpPr/>
            <p:nvPr/>
          </p:nvSpPr>
          <p:spPr>
            <a:xfrm>
              <a:off x="1434026" y="3160438"/>
              <a:ext cx="8644" cy="10624"/>
            </a:xfrm>
            <a:custGeom>
              <a:avLst/>
              <a:gdLst/>
              <a:ahLst/>
              <a:cxnLst/>
              <a:rect l="l" t="t" r="r" b="b"/>
              <a:pathLst>
                <a:path w="668" h="821" extrusionOk="0">
                  <a:moveTo>
                    <a:pt x="235" y="0"/>
                  </a:moveTo>
                  <a:cubicBezTo>
                    <a:pt x="224" y="0"/>
                    <a:pt x="212" y="2"/>
                    <a:pt x="201" y="5"/>
                  </a:cubicBezTo>
                  <a:cubicBezTo>
                    <a:pt x="67" y="71"/>
                    <a:pt x="0" y="271"/>
                    <a:pt x="67" y="505"/>
                  </a:cubicBezTo>
                  <a:cubicBezTo>
                    <a:pt x="124" y="674"/>
                    <a:pt x="252" y="820"/>
                    <a:pt x="371" y="820"/>
                  </a:cubicBezTo>
                  <a:cubicBezTo>
                    <a:pt x="393" y="820"/>
                    <a:pt x="414" y="815"/>
                    <a:pt x="434" y="805"/>
                  </a:cubicBezTo>
                  <a:cubicBezTo>
                    <a:pt x="601" y="705"/>
                    <a:pt x="668" y="505"/>
                    <a:pt x="568" y="338"/>
                  </a:cubicBezTo>
                  <a:cubicBezTo>
                    <a:pt x="476" y="155"/>
                    <a:pt x="357" y="0"/>
                    <a:pt x="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807;p74">
              <a:extLst>
                <a:ext uri="{FF2B5EF4-FFF2-40B4-BE49-F238E27FC236}">
                  <a16:creationId xmlns:a16="http://schemas.microsoft.com/office/drawing/2014/main" id="{78838D9B-5331-5058-86AC-D3BD004EA8E9}"/>
                </a:ext>
              </a:extLst>
            </p:cNvPr>
            <p:cNvSpPr/>
            <p:nvPr/>
          </p:nvSpPr>
          <p:spPr>
            <a:xfrm>
              <a:off x="1445686" y="3163078"/>
              <a:ext cx="14687" cy="29206"/>
            </a:xfrm>
            <a:custGeom>
              <a:avLst/>
              <a:gdLst/>
              <a:ahLst/>
              <a:cxnLst/>
              <a:rect l="l" t="t" r="r" b="b"/>
              <a:pathLst>
                <a:path w="1135" h="2257" extrusionOk="0">
                  <a:moveTo>
                    <a:pt x="467" y="1"/>
                  </a:moveTo>
                  <a:cubicBezTo>
                    <a:pt x="400" y="735"/>
                    <a:pt x="267" y="1468"/>
                    <a:pt x="0" y="2202"/>
                  </a:cubicBezTo>
                  <a:cubicBezTo>
                    <a:pt x="132" y="2238"/>
                    <a:pt x="272" y="2257"/>
                    <a:pt x="413" y="2257"/>
                  </a:cubicBezTo>
                  <a:cubicBezTo>
                    <a:pt x="665" y="2257"/>
                    <a:pt x="920" y="2197"/>
                    <a:pt x="1134" y="2069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808;p74">
              <a:extLst>
                <a:ext uri="{FF2B5EF4-FFF2-40B4-BE49-F238E27FC236}">
                  <a16:creationId xmlns:a16="http://schemas.microsoft.com/office/drawing/2014/main" id="{6F40DF7E-2A83-7993-B4C9-A958698B2A66}"/>
                </a:ext>
              </a:extLst>
            </p:cNvPr>
            <p:cNvSpPr/>
            <p:nvPr/>
          </p:nvSpPr>
          <p:spPr>
            <a:xfrm>
              <a:off x="1458561" y="3129201"/>
              <a:ext cx="18647" cy="5292"/>
            </a:xfrm>
            <a:custGeom>
              <a:avLst/>
              <a:gdLst/>
              <a:ahLst/>
              <a:cxnLst/>
              <a:rect l="l" t="t" r="r" b="b"/>
              <a:pathLst>
                <a:path w="1441" h="409" extrusionOk="0">
                  <a:moveTo>
                    <a:pt x="740" y="0"/>
                  </a:moveTo>
                  <a:cubicBezTo>
                    <a:pt x="531" y="0"/>
                    <a:pt x="323" y="50"/>
                    <a:pt x="139" y="150"/>
                  </a:cubicBezTo>
                  <a:cubicBezTo>
                    <a:pt x="1" y="233"/>
                    <a:pt x="69" y="408"/>
                    <a:pt x="192" y="408"/>
                  </a:cubicBezTo>
                  <a:cubicBezTo>
                    <a:pt x="217" y="408"/>
                    <a:pt x="244" y="401"/>
                    <a:pt x="273" y="384"/>
                  </a:cubicBezTo>
                  <a:cubicBezTo>
                    <a:pt x="423" y="317"/>
                    <a:pt x="590" y="284"/>
                    <a:pt x="756" y="284"/>
                  </a:cubicBezTo>
                  <a:cubicBezTo>
                    <a:pt x="923" y="284"/>
                    <a:pt x="1090" y="317"/>
                    <a:pt x="1240" y="384"/>
                  </a:cubicBezTo>
                  <a:cubicBezTo>
                    <a:pt x="1257" y="400"/>
                    <a:pt x="1282" y="409"/>
                    <a:pt x="1307" y="409"/>
                  </a:cubicBezTo>
                  <a:cubicBezTo>
                    <a:pt x="1332" y="409"/>
                    <a:pt x="1357" y="400"/>
                    <a:pt x="1373" y="384"/>
                  </a:cubicBezTo>
                  <a:cubicBezTo>
                    <a:pt x="1407" y="384"/>
                    <a:pt x="1407" y="350"/>
                    <a:pt x="1407" y="350"/>
                  </a:cubicBezTo>
                  <a:cubicBezTo>
                    <a:pt x="1440" y="284"/>
                    <a:pt x="1440" y="184"/>
                    <a:pt x="1340" y="150"/>
                  </a:cubicBezTo>
                  <a:cubicBezTo>
                    <a:pt x="1157" y="50"/>
                    <a:pt x="948" y="0"/>
                    <a:pt x="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809;p74">
              <a:extLst>
                <a:ext uri="{FF2B5EF4-FFF2-40B4-BE49-F238E27FC236}">
                  <a16:creationId xmlns:a16="http://schemas.microsoft.com/office/drawing/2014/main" id="{A2665F18-6DA5-03B8-5C49-C1E50837D824}"/>
                </a:ext>
              </a:extLst>
            </p:cNvPr>
            <p:cNvSpPr/>
            <p:nvPr/>
          </p:nvSpPr>
          <p:spPr>
            <a:xfrm>
              <a:off x="1466830" y="3177584"/>
              <a:ext cx="12526" cy="23059"/>
            </a:xfrm>
            <a:custGeom>
              <a:avLst/>
              <a:gdLst/>
              <a:ahLst/>
              <a:cxnLst/>
              <a:rect l="l" t="t" r="r" b="b"/>
              <a:pathLst>
                <a:path w="968" h="1782" extrusionOk="0">
                  <a:moveTo>
                    <a:pt x="895" y="1"/>
                  </a:moveTo>
                  <a:cubicBezTo>
                    <a:pt x="886" y="1"/>
                    <a:pt x="877" y="5"/>
                    <a:pt x="868" y="14"/>
                  </a:cubicBezTo>
                  <a:cubicBezTo>
                    <a:pt x="835" y="14"/>
                    <a:pt x="801" y="47"/>
                    <a:pt x="801" y="81"/>
                  </a:cubicBezTo>
                  <a:cubicBezTo>
                    <a:pt x="801" y="681"/>
                    <a:pt x="534" y="1281"/>
                    <a:pt x="34" y="1682"/>
                  </a:cubicBezTo>
                  <a:cubicBezTo>
                    <a:pt x="1" y="1682"/>
                    <a:pt x="1" y="1748"/>
                    <a:pt x="34" y="1748"/>
                  </a:cubicBezTo>
                  <a:cubicBezTo>
                    <a:pt x="51" y="1765"/>
                    <a:pt x="67" y="1773"/>
                    <a:pt x="84" y="1773"/>
                  </a:cubicBezTo>
                  <a:cubicBezTo>
                    <a:pt x="101" y="1773"/>
                    <a:pt x="117" y="1765"/>
                    <a:pt x="134" y="1748"/>
                  </a:cubicBezTo>
                  <a:lnTo>
                    <a:pt x="134" y="1782"/>
                  </a:lnTo>
                  <a:cubicBezTo>
                    <a:pt x="668" y="1381"/>
                    <a:pt x="968" y="748"/>
                    <a:pt x="968" y="81"/>
                  </a:cubicBezTo>
                  <a:cubicBezTo>
                    <a:pt x="944" y="32"/>
                    <a:pt x="919" y="1"/>
                    <a:pt x="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810;p74">
              <a:extLst>
                <a:ext uri="{FF2B5EF4-FFF2-40B4-BE49-F238E27FC236}">
                  <a16:creationId xmlns:a16="http://schemas.microsoft.com/office/drawing/2014/main" id="{75553574-8474-6867-7988-A00F03C1C381}"/>
                </a:ext>
              </a:extLst>
            </p:cNvPr>
            <p:cNvSpPr/>
            <p:nvPr/>
          </p:nvSpPr>
          <p:spPr>
            <a:xfrm>
              <a:off x="1420802" y="3145764"/>
              <a:ext cx="17560" cy="9187"/>
            </a:xfrm>
            <a:custGeom>
              <a:avLst/>
              <a:gdLst/>
              <a:ahLst/>
              <a:cxnLst/>
              <a:rect l="l" t="t" r="r" b="b"/>
              <a:pathLst>
                <a:path w="1357" h="710" extrusionOk="0">
                  <a:moveTo>
                    <a:pt x="1129" y="1"/>
                  </a:moveTo>
                  <a:cubicBezTo>
                    <a:pt x="732" y="1"/>
                    <a:pt x="369" y="195"/>
                    <a:pt x="122" y="505"/>
                  </a:cubicBezTo>
                  <a:cubicBezTo>
                    <a:pt x="0" y="566"/>
                    <a:pt x="72" y="709"/>
                    <a:pt x="162" y="709"/>
                  </a:cubicBezTo>
                  <a:cubicBezTo>
                    <a:pt x="171" y="709"/>
                    <a:pt x="180" y="708"/>
                    <a:pt x="189" y="705"/>
                  </a:cubicBezTo>
                  <a:lnTo>
                    <a:pt x="322" y="705"/>
                  </a:lnTo>
                  <a:cubicBezTo>
                    <a:pt x="522" y="438"/>
                    <a:pt x="856" y="271"/>
                    <a:pt x="1189" y="271"/>
                  </a:cubicBezTo>
                  <a:cubicBezTo>
                    <a:pt x="1201" y="277"/>
                    <a:pt x="1214" y="280"/>
                    <a:pt x="1226" y="280"/>
                  </a:cubicBezTo>
                  <a:cubicBezTo>
                    <a:pt x="1279" y="280"/>
                    <a:pt x="1329" y="226"/>
                    <a:pt x="1356" y="171"/>
                  </a:cubicBezTo>
                  <a:cubicBezTo>
                    <a:pt x="1356" y="104"/>
                    <a:pt x="1323" y="38"/>
                    <a:pt x="1223" y="4"/>
                  </a:cubicBezTo>
                  <a:cubicBezTo>
                    <a:pt x="1191" y="2"/>
                    <a:pt x="1160" y="1"/>
                    <a:pt x="11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811;p74">
              <a:extLst>
                <a:ext uri="{FF2B5EF4-FFF2-40B4-BE49-F238E27FC236}">
                  <a16:creationId xmlns:a16="http://schemas.microsoft.com/office/drawing/2014/main" id="{E9E98067-BCDA-2B45-BE04-CC74DE980711}"/>
                </a:ext>
              </a:extLst>
            </p:cNvPr>
            <p:cNvSpPr/>
            <p:nvPr/>
          </p:nvSpPr>
          <p:spPr>
            <a:xfrm>
              <a:off x="1476328" y="3090820"/>
              <a:ext cx="69501" cy="91719"/>
            </a:xfrm>
            <a:custGeom>
              <a:avLst/>
              <a:gdLst/>
              <a:ahLst/>
              <a:cxnLst/>
              <a:rect l="l" t="t" r="r" b="b"/>
              <a:pathLst>
                <a:path w="5371" h="7088" extrusionOk="0">
                  <a:moveTo>
                    <a:pt x="3106" y="0"/>
                  </a:moveTo>
                  <a:cubicBezTo>
                    <a:pt x="2060" y="0"/>
                    <a:pt x="0" y="1482"/>
                    <a:pt x="0" y="1482"/>
                  </a:cubicBezTo>
                  <a:cubicBezTo>
                    <a:pt x="156" y="1388"/>
                    <a:pt x="323" y="1346"/>
                    <a:pt x="487" y="1346"/>
                  </a:cubicBezTo>
                  <a:cubicBezTo>
                    <a:pt x="1024" y="1346"/>
                    <a:pt x="1527" y="1802"/>
                    <a:pt x="1502" y="2416"/>
                  </a:cubicBezTo>
                  <a:cubicBezTo>
                    <a:pt x="1368" y="3517"/>
                    <a:pt x="2335" y="4951"/>
                    <a:pt x="3269" y="5351"/>
                  </a:cubicBezTo>
                  <a:cubicBezTo>
                    <a:pt x="3269" y="5351"/>
                    <a:pt x="3169" y="4951"/>
                    <a:pt x="3603" y="4951"/>
                  </a:cubicBezTo>
                  <a:cubicBezTo>
                    <a:pt x="3803" y="4951"/>
                    <a:pt x="4070" y="5685"/>
                    <a:pt x="4170" y="6585"/>
                  </a:cubicBezTo>
                  <a:cubicBezTo>
                    <a:pt x="4216" y="6884"/>
                    <a:pt x="4483" y="7088"/>
                    <a:pt x="4754" y="7088"/>
                  </a:cubicBezTo>
                  <a:cubicBezTo>
                    <a:pt x="4877" y="7088"/>
                    <a:pt x="5000" y="7046"/>
                    <a:pt x="5104" y="6952"/>
                  </a:cubicBezTo>
                  <a:cubicBezTo>
                    <a:pt x="5271" y="6419"/>
                    <a:pt x="5371" y="5818"/>
                    <a:pt x="5338" y="5251"/>
                  </a:cubicBezTo>
                  <a:cubicBezTo>
                    <a:pt x="5338" y="2683"/>
                    <a:pt x="4270" y="681"/>
                    <a:pt x="3503" y="114"/>
                  </a:cubicBezTo>
                  <a:cubicBezTo>
                    <a:pt x="3401" y="35"/>
                    <a:pt x="3265" y="0"/>
                    <a:pt x="31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812;p74">
              <a:extLst>
                <a:ext uri="{FF2B5EF4-FFF2-40B4-BE49-F238E27FC236}">
                  <a16:creationId xmlns:a16="http://schemas.microsoft.com/office/drawing/2014/main" id="{1EC63FBE-9264-86BE-C5B0-C893A2E77B22}"/>
                </a:ext>
              </a:extLst>
            </p:cNvPr>
            <p:cNvSpPr/>
            <p:nvPr/>
          </p:nvSpPr>
          <p:spPr>
            <a:xfrm>
              <a:off x="1512587" y="3133316"/>
              <a:ext cx="36465" cy="44294"/>
            </a:xfrm>
            <a:custGeom>
              <a:avLst/>
              <a:gdLst/>
              <a:ahLst/>
              <a:cxnLst/>
              <a:rect l="l" t="t" r="r" b="b"/>
              <a:pathLst>
                <a:path w="2818" h="3423" extrusionOk="0">
                  <a:moveTo>
                    <a:pt x="1512" y="0"/>
                  </a:moveTo>
                  <a:cubicBezTo>
                    <a:pt x="1422" y="0"/>
                    <a:pt x="1329" y="11"/>
                    <a:pt x="1235" y="32"/>
                  </a:cubicBezTo>
                  <a:cubicBezTo>
                    <a:pt x="334" y="233"/>
                    <a:pt x="0" y="1467"/>
                    <a:pt x="67" y="2267"/>
                  </a:cubicBezTo>
                  <a:cubicBezTo>
                    <a:pt x="116" y="2925"/>
                    <a:pt x="502" y="3422"/>
                    <a:pt x="1006" y="3422"/>
                  </a:cubicBezTo>
                  <a:cubicBezTo>
                    <a:pt x="1192" y="3422"/>
                    <a:pt x="1395" y="3354"/>
                    <a:pt x="1602" y="3201"/>
                  </a:cubicBezTo>
                  <a:cubicBezTo>
                    <a:pt x="2169" y="2801"/>
                    <a:pt x="2536" y="2167"/>
                    <a:pt x="2669" y="1467"/>
                  </a:cubicBezTo>
                  <a:cubicBezTo>
                    <a:pt x="2818" y="694"/>
                    <a:pt x="2251" y="0"/>
                    <a:pt x="1512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813;p74">
              <a:extLst>
                <a:ext uri="{FF2B5EF4-FFF2-40B4-BE49-F238E27FC236}">
                  <a16:creationId xmlns:a16="http://schemas.microsoft.com/office/drawing/2014/main" id="{DF2A0AA7-5EDF-6709-868B-33CDA18C6868}"/>
                </a:ext>
              </a:extLst>
            </p:cNvPr>
            <p:cNvSpPr/>
            <p:nvPr/>
          </p:nvSpPr>
          <p:spPr>
            <a:xfrm>
              <a:off x="1377051" y="3063775"/>
              <a:ext cx="163173" cy="69488"/>
            </a:xfrm>
            <a:custGeom>
              <a:avLst/>
              <a:gdLst/>
              <a:ahLst/>
              <a:cxnLst/>
              <a:rect l="l" t="t" r="r" b="b"/>
              <a:pathLst>
                <a:path w="12610" h="5370" extrusionOk="0">
                  <a:moveTo>
                    <a:pt x="8481" y="0"/>
                  </a:moveTo>
                  <a:cubicBezTo>
                    <a:pt x="6287" y="0"/>
                    <a:pt x="5218" y="1337"/>
                    <a:pt x="4403" y="1337"/>
                  </a:cubicBezTo>
                  <a:cubicBezTo>
                    <a:pt x="3570" y="1337"/>
                    <a:pt x="3803" y="503"/>
                    <a:pt x="3803" y="503"/>
                  </a:cubicBezTo>
                  <a:lnTo>
                    <a:pt x="3803" y="503"/>
                  </a:lnTo>
                  <a:cubicBezTo>
                    <a:pt x="3169" y="736"/>
                    <a:pt x="2869" y="1504"/>
                    <a:pt x="3203" y="2104"/>
                  </a:cubicBezTo>
                  <a:cubicBezTo>
                    <a:pt x="3133" y="2125"/>
                    <a:pt x="3069" y="2135"/>
                    <a:pt x="3010" y="2135"/>
                  </a:cubicBezTo>
                  <a:cubicBezTo>
                    <a:pt x="2424" y="2135"/>
                    <a:pt x="2369" y="1170"/>
                    <a:pt x="2369" y="1170"/>
                  </a:cubicBezTo>
                  <a:cubicBezTo>
                    <a:pt x="2369" y="1170"/>
                    <a:pt x="0" y="3805"/>
                    <a:pt x="2369" y="5073"/>
                  </a:cubicBezTo>
                  <a:cubicBezTo>
                    <a:pt x="2754" y="5282"/>
                    <a:pt x="3193" y="5370"/>
                    <a:pt x="3656" y="5370"/>
                  </a:cubicBezTo>
                  <a:cubicBezTo>
                    <a:pt x="5998" y="5370"/>
                    <a:pt x="8973" y="3138"/>
                    <a:pt x="8973" y="3138"/>
                  </a:cubicBezTo>
                  <a:cubicBezTo>
                    <a:pt x="8973" y="3138"/>
                    <a:pt x="10175" y="4113"/>
                    <a:pt x="11094" y="4113"/>
                  </a:cubicBezTo>
                  <a:cubicBezTo>
                    <a:pt x="11446" y="4113"/>
                    <a:pt x="11757" y="3970"/>
                    <a:pt x="11942" y="3572"/>
                  </a:cubicBezTo>
                  <a:cubicBezTo>
                    <a:pt x="12609" y="2137"/>
                    <a:pt x="10941" y="69"/>
                    <a:pt x="8640" y="3"/>
                  </a:cubicBezTo>
                  <a:cubicBezTo>
                    <a:pt x="8586" y="1"/>
                    <a:pt x="8533" y="0"/>
                    <a:pt x="84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814;p74">
              <a:extLst>
                <a:ext uri="{FF2B5EF4-FFF2-40B4-BE49-F238E27FC236}">
                  <a16:creationId xmlns:a16="http://schemas.microsoft.com/office/drawing/2014/main" id="{3946609A-CB2F-442C-FD9A-E5CA5757277A}"/>
                </a:ext>
              </a:extLst>
            </p:cNvPr>
            <p:cNvSpPr/>
            <p:nvPr/>
          </p:nvSpPr>
          <p:spPr>
            <a:xfrm>
              <a:off x="1493163" y="3199337"/>
              <a:ext cx="110948" cy="86349"/>
            </a:xfrm>
            <a:custGeom>
              <a:avLst/>
              <a:gdLst/>
              <a:ahLst/>
              <a:cxnLst/>
              <a:rect l="l" t="t" r="r" b="b"/>
              <a:pathLst>
                <a:path w="8574" h="6673" extrusionOk="0">
                  <a:moveTo>
                    <a:pt x="6438" y="1"/>
                  </a:moveTo>
                  <a:lnTo>
                    <a:pt x="3670" y="4471"/>
                  </a:lnTo>
                  <a:lnTo>
                    <a:pt x="1268" y="2236"/>
                  </a:lnTo>
                  <a:lnTo>
                    <a:pt x="1268" y="2236"/>
                  </a:lnTo>
                  <a:cubicBezTo>
                    <a:pt x="1268" y="2236"/>
                    <a:pt x="0" y="3970"/>
                    <a:pt x="2836" y="6672"/>
                  </a:cubicBezTo>
                  <a:lnTo>
                    <a:pt x="3670" y="4971"/>
                  </a:lnTo>
                  <a:lnTo>
                    <a:pt x="6005" y="6172"/>
                  </a:lnTo>
                  <a:lnTo>
                    <a:pt x="8573" y="434"/>
                  </a:lnTo>
                  <a:lnTo>
                    <a:pt x="64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815;p74">
              <a:extLst>
                <a:ext uri="{FF2B5EF4-FFF2-40B4-BE49-F238E27FC236}">
                  <a16:creationId xmlns:a16="http://schemas.microsoft.com/office/drawing/2014/main" id="{E8D2F4A4-E3ED-DEFB-3D97-B6EB119B7F3F}"/>
                </a:ext>
              </a:extLst>
            </p:cNvPr>
            <p:cNvSpPr/>
            <p:nvPr/>
          </p:nvSpPr>
          <p:spPr>
            <a:xfrm>
              <a:off x="1499931" y="3270224"/>
              <a:ext cx="194618" cy="240360"/>
            </a:xfrm>
            <a:custGeom>
              <a:avLst/>
              <a:gdLst/>
              <a:ahLst/>
              <a:cxnLst/>
              <a:rect l="l" t="t" r="r" b="b"/>
              <a:pathLst>
                <a:path w="15040" h="18575" extrusionOk="0">
                  <a:moveTo>
                    <a:pt x="10201" y="11359"/>
                  </a:moveTo>
                  <a:cubicBezTo>
                    <a:pt x="10211" y="11359"/>
                    <a:pt x="10165" y="11422"/>
                    <a:pt x="10118" y="11468"/>
                  </a:cubicBezTo>
                  <a:lnTo>
                    <a:pt x="10152" y="11401"/>
                  </a:lnTo>
                  <a:cubicBezTo>
                    <a:pt x="10182" y="11371"/>
                    <a:pt x="10197" y="11359"/>
                    <a:pt x="10201" y="11359"/>
                  </a:cubicBezTo>
                  <a:close/>
                  <a:moveTo>
                    <a:pt x="12871" y="0"/>
                  </a:moveTo>
                  <a:cubicBezTo>
                    <a:pt x="11836" y="0"/>
                    <a:pt x="10801" y="677"/>
                    <a:pt x="10752" y="2061"/>
                  </a:cubicBezTo>
                  <a:lnTo>
                    <a:pt x="10752" y="2095"/>
                  </a:lnTo>
                  <a:lnTo>
                    <a:pt x="10485" y="7465"/>
                  </a:lnTo>
                  <a:cubicBezTo>
                    <a:pt x="10452" y="8333"/>
                    <a:pt x="10385" y="9233"/>
                    <a:pt x="10285" y="10067"/>
                  </a:cubicBezTo>
                  <a:lnTo>
                    <a:pt x="10218" y="10668"/>
                  </a:lnTo>
                  <a:lnTo>
                    <a:pt x="10152" y="11235"/>
                  </a:lnTo>
                  <a:lnTo>
                    <a:pt x="10085" y="11435"/>
                  </a:lnTo>
                  <a:cubicBezTo>
                    <a:pt x="10085" y="11457"/>
                    <a:pt x="10085" y="11479"/>
                    <a:pt x="10085" y="11501"/>
                  </a:cubicBezTo>
                  <a:lnTo>
                    <a:pt x="10085" y="11501"/>
                  </a:lnTo>
                  <a:cubicBezTo>
                    <a:pt x="9829" y="11752"/>
                    <a:pt x="9572" y="11944"/>
                    <a:pt x="9284" y="12135"/>
                  </a:cubicBezTo>
                  <a:cubicBezTo>
                    <a:pt x="8951" y="12369"/>
                    <a:pt x="8584" y="12602"/>
                    <a:pt x="8217" y="12802"/>
                  </a:cubicBezTo>
                  <a:cubicBezTo>
                    <a:pt x="7483" y="13269"/>
                    <a:pt x="6683" y="13670"/>
                    <a:pt x="5915" y="14103"/>
                  </a:cubicBezTo>
                  <a:cubicBezTo>
                    <a:pt x="4314" y="14904"/>
                    <a:pt x="2680" y="15738"/>
                    <a:pt x="1045" y="16538"/>
                  </a:cubicBezTo>
                  <a:cubicBezTo>
                    <a:pt x="0" y="17061"/>
                    <a:pt x="456" y="18575"/>
                    <a:pt x="1500" y="18575"/>
                  </a:cubicBezTo>
                  <a:cubicBezTo>
                    <a:pt x="1589" y="18575"/>
                    <a:pt x="1682" y="18564"/>
                    <a:pt x="1779" y="18540"/>
                  </a:cubicBezTo>
                  <a:cubicBezTo>
                    <a:pt x="3614" y="18106"/>
                    <a:pt x="5415" y="17573"/>
                    <a:pt x="7183" y="16972"/>
                  </a:cubicBezTo>
                  <a:cubicBezTo>
                    <a:pt x="8084" y="16639"/>
                    <a:pt x="8984" y="16305"/>
                    <a:pt x="9851" y="15905"/>
                  </a:cubicBezTo>
                  <a:cubicBezTo>
                    <a:pt x="10318" y="15705"/>
                    <a:pt x="10752" y="15471"/>
                    <a:pt x="11219" y="15238"/>
                  </a:cubicBezTo>
                  <a:cubicBezTo>
                    <a:pt x="11719" y="14971"/>
                    <a:pt x="12186" y="14637"/>
                    <a:pt x="12620" y="14270"/>
                  </a:cubicBezTo>
                  <a:cubicBezTo>
                    <a:pt x="12954" y="14003"/>
                    <a:pt x="13221" y="13703"/>
                    <a:pt x="13454" y="13336"/>
                  </a:cubicBezTo>
                  <a:lnTo>
                    <a:pt x="13587" y="13136"/>
                  </a:lnTo>
                  <a:cubicBezTo>
                    <a:pt x="13621" y="13036"/>
                    <a:pt x="13654" y="12969"/>
                    <a:pt x="13688" y="12869"/>
                  </a:cubicBezTo>
                  <a:lnTo>
                    <a:pt x="13754" y="12636"/>
                  </a:lnTo>
                  <a:lnTo>
                    <a:pt x="13921" y="12202"/>
                  </a:lnTo>
                  <a:cubicBezTo>
                    <a:pt x="13988" y="11935"/>
                    <a:pt x="14088" y="11668"/>
                    <a:pt x="14121" y="11401"/>
                  </a:cubicBezTo>
                  <a:cubicBezTo>
                    <a:pt x="14188" y="11168"/>
                    <a:pt x="14255" y="10901"/>
                    <a:pt x="14288" y="10668"/>
                  </a:cubicBezTo>
                  <a:cubicBezTo>
                    <a:pt x="14488" y="9667"/>
                    <a:pt x="14588" y="8733"/>
                    <a:pt x="14688" y="7799"/>
                  </a:cubicBezTo>
                  <a:cubicBezTo>
                    <a:pt x="14922" y="5931"/>
                    <a:pt x="15022" y="4063"/>
                    <a:pt x="15022" y="2162"/>
                  </a:cubicBezTo>
                  <a:lnTo>
                    <a:pt x="15022" y="2162"/>
                  </a:lnTo>
                  <a:lnTo>
                    <a:pt x="14988" y="2195"/>
                  </a:lnTo>
                  <a:cubicBezTo>
                    <a:pt x="15040" y="744"/>
                    <a:pt x="13955" y="0"/>
                    <a:pt x="12871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816;p74">
              <a:extLst>
                <a:ext uri="{FF2B5EF4-FFF2-40B4-BE49-F238E27FC236}">
                  <a16:creationId xmlns:a16="http://schemas.microsoft.com/office/drawing/2014/main" id="{5AC32E5D-210B-9E71-3CBC-C99EA90BE7FE}"/>
                </a:ext>
              </a:extLst>
            </p:cNvPr>
            <p:cNvSpPr/>
            <p:nvPr/>
          </p:nvSpPr>
          <p:spPr>
            <a:xfrm>
              <a:off x="1483238" y="3479053"/>
              <a:ext cx="47490" cy="43608"/>
            </a:xfrm>
            <a:custGeom>
              <a:avLst/>
              <a:gdLst/>
              <a:ahLst/>
              <a:cxnLst/>
              <a:rect l="l" t="t" r="r" b="b"/>
              <a:pathLst>
                <a:path w="3670" h="3370" extrusionOk="0">
                  <a:moveTo>
                    <a:pt x="2836" y="0"/>
                  </a:moveTo>
                  <a:lnTo>
                    <a:pt x="0" y="134"/>
                  </a:lnTo>
                  <a:lnTo>
                    <a:pt x="1134" y="3369"/>
                  </a:lnTo>
                  <a:cubicBezTo>
                    <a:pt x="1134" y="3369"/>
                    <a:pt x="3669" y="2902"/>
                    <a:pt x="3636" y="1501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817;p74">
              <a:extLst>
                <a:ext uri="{FF2B5EF4-FFF2-40B4-BE49-F238E27FC236}">
                  <a16:creationId xmlns:a16="http://schemas.microsoft.com/office/drawing/2014/main" id="{800DE0DA-6286-09DB-3683-5EAC96D7A2FC}"/>
                </a:ext>
              </a:extLst>
            </p:cNvPr>
            <p:cNvSpPr/>
            <p:nvPr/>
          </p:nvSpPr>
          <p:spPr>
            <a:xfrm>
              <a:off x="1453877" y="3480774"/>
              <a:ext cx="44048" cy="48680"/>
            </a:xfrm>
            <a:custGeom>
              <a:avLst/>
              <a:gdLst/>
              <a:ahLst/>
              <a:cxnLst/>
              <a:rect l="l" t="t" r="r" b="b"/>
              <a:pathLst>
                <a:path w="3404" h="3762" extrusionOk="0">
                  <a:moveTo>
                    <a:pt x="2269" y="1"/>
                  </a:moveTo>
                  <a:lnTo>
                    <a:pt x="701" y="835"/>
                  </a:lnTo>
                  <a:cubicBezTo>
                    <a:pt x="201" y="1101"/>
                    <a:pt x="1" y="1702"/>
                    <a:pt x="301" y="2202"/>
                  </a:cubicBezTo>
                  <a:lnTo>
                    <a:pt x="868" y="3236"/>
                  </a:lnTo>
                  <a:cubicBezTo>
                    <a:pt x="1046" y="3567"/>
                    <a:pt x="1379" y="3762"/>
                    <a:pt x="1735" y="3762"/>
                  </a:cubicBezTo>
                  <a:cubicBezTo>
                    <a:pt x="1845" y="3762"/>
                    <a:pt x="1958" y="3743"/>
                    <a:pt x="2069" y="3703"/>
                  </a:cubicBezTo>
                  <a:lnTo>
                    <a:pt x="3403" y="3236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818;p74">
              <a:extLst>
                <a:ext uri="{FF2B5EF4-FFF2-40B4-BE49-F238E27FC236}">
                  <a16:creationId xmlns:a16="http://schemas.microsoft.com/office/drawing/2014/main" id="{5C7379F9-9AA0-8506-1B64-E48AE8FA637B}"/>
                </a:ext>
              </a:extLst>
            </p:cNvPr>
            <p:cNvSpPr/>
            <p:nvPr/>
          </p:nvSpPr>
          <p:spPr>
            <a:xfrm>
              <a:off x="1626111" y="3207114"/>
              <a:ext cx="80293" cy="181302"/>
            </a:xfrm>
            <a:custGeom>
              <a:avLst/>
              <a:gdLst/>
              <a:ahLst/>
              <a:cxnLst/>
              <a:rect l="l" t="t" r="r" b="b"/>
              <a:pathLst>
                <a:path w="6205" h="14011" extrusionOk="0">
                  <a:moveTo>
                    <a:pt x="1101" y="0"/>
                  </a:moveTo>
                  <a:cubicBezTo>
                    <a:pt x="1101" y="0"/>
                    <a:pt x="0" y="4403"/>
                    <a:pt x="0" y="5171"/>
                  </a:cubicBezTo>
                  <a:cubicBezTo>
                    <a:pt x="0" y="5938"/>
                    <a:pt x="234" y="14010"/>
                    <a:pt x="234" y="14010"/>
                  </a:cubicBezTo>
                  <a:lnTo>
                    <a:pt x="5371" y="14010"/>
                  </a:lnTo>
                  <a:cubicBezTo>
                    <a:pt x="5371" y="14010"/>
                    <a:pt x="5371" y="12509"/>
                    <a:pt x="5805" y="8073"/>
                  </a:cubicBezTo>
                  <a:cubicBezTo>
                    <a:pt x="6205" y="3669"/>
                    <a:pt x="5171" y="367"/>
                    <a:pt x="1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819;p74">
              <a:extLst>
                <a:ext uri="{FF2B5EF4-FFF2-40B4-BE49-F238E27FC236}">
                  <a16:creationId xmlns:a16="http://schemas.microsoft.com/office/drawing/2014/main" id="{20B352FC-0A24-DFE9-7F04-54ABA995A78B}"/>
                </a:ext>
              </a:extLst>
            </p:cNvPr>
            <p:cNvSpPr/>
            <p:nvPr/>
          </p:nvSpPr>
          <p:spPr>
            <a:xfrm>
              <a:off x="1626111" y="3371132"/>
              <a:ext cx="85042" cy="31095"/>
            </a:xfrm>
            <a:custGeom>
              <a:avLst/>
              <a:gdLst/>
              <a:ahLst/>
              <a:cxnLst/>
              <a:rect l="l" t="t" r="r" b="b"/>
              <a:pathLst>
                <a:path w="6572" h="2403" extrusionOk="0">
                  <a:moveTo>
                    <a:pt x="6572" y="1"/>
                  </a:moveTo>
                  <a:lnTo>
                    <a:pt x="0" y="468"/>
                  </a:lnTo>
                  <a:lnTo>
                    <a:pt x="0" y="2403"/>
                  </a:lnTo>
                  <a:lnTo>
                    <a:pt x="5404" y="2403"/>
                  </a:lnTo>
                  <a:lnTo>
                    <a:pt x="6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820;p74">
              <a:extLst>
                <a:ext uri="{FF2B5EF4-FFF2-40B4-BE49-F238E27FC236}">
                  <a16:creationId xmlns:a16="http://schemas.microsoft.com/office/drawing/2014/main" id="{1EBCCDB0-72EA-39D5-67E9-737076171F05}"/>
                </a:ext>
              </a:extLst>
            </p:cNvPr>
            <p:cNvSpPr/>
            <p:nvPr/>
          </p:nvSpPr>
          <p:spPr>
            <a:xfrm>
              <a:off x="1241075" y="3525664"/>
              <a:ext cx="303456" cy="19876"/>
            </a:xfrm>
            <a:custGeom>
              <a:avLst/>
              <a:gdLst/>
              <a:ahLst/>
              <a:cxnLst/>
              <a:rect l="l" t="t" r="r" b="b"/>
              <a:pathLst>
                <a:path w="23451" h="1536" extrusionOk="0">
                  <a:moveTo>
                    <a:pt x="1" y="1"/>
                  </a:moveTo>
                  <a:lnTo>
                    <a:pt x="1" y="1102"/>
                  </a:lnTo>
                  <a:cubicBezTo>
                    <a:pt x="1" y="1402"/>
                    <a:pt x="334" y="1535"/>
                    <a:pt x="601" y="1535"/>
                  </a:cubicBezTo>
                  <a:lnTo>
                    <a:pt x="22850" y="1535"/>
                  </a:lnTo>
                  <a:cubicBezTo>
                    <a:pt x="23117" y="1535"/>
                    <a:pt x="23451" y="1402"/>
                    <a:pt x="23451" y="1102"/>
                  </a:cubicBezTo>
                  <a:lnTo>
                    <a:pt x="234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821;p74">
              <a:extLst>
                <a:ext uri="{FF2B5EF4-FFF2-40B4-BE49-F238E27FC236}">
                  <a16:creationId xmlns:a16="http://schemas.microsoft.com/office/drawing/2014/main" id="{4A9BD564-FEBC-B4FF-3155-6E2A97CA183D}"/>
                </a:ext>
              </a:extLst>
            </p:cNvPr>
            <p:cNvSpPr/>
            <p:nvPr/>
          </p:nvSpPr>
          <p:spPr>
            <a:xfrm>
              <a:off x="1241075" y="3525664"/>
              <a:ext cx="205474" cy="19876"/>
            </a:xfrm>
            <a:custGeom>
              <a:avLst/>
              <a:gdLst/>
              <a:ahLst/>
              <a:cxnLst/>
              <a:rect l="l" t="t" r="r" b="b"/>
              <a:pathLst>
                <a:path w="15879" h="1536" extrusionOk="0">
                  <a:moveTo>
                    <a:pt x="1" y="1"/>
                  </a:moveTo>
                  <a:lnTo>
                    <a:pt x="1" y="1102"/>
                  </a:lnTo>
                  <a:cubicBezTo>
                    <a:pt x="1" y="1402"/>
                    <a:pt x="334" y="1535"/>
                    <a:pt x="601" y="1535"/>
                  </a:cubicBezTo>
                  <a:lnTo>
                    <a:pt x="15278" y="1535"/>
                  </a:lnTo>
                  <a:cubicBezTo>
                    <a:pt x="15545" y="1535"/>
                    <a:pt x="15879" y="1402"/>
                    <a:pt x="15879" y="1102"/>
                  </a:cubicBezTo>
                  <a:lnTo>
                    <a:pt x="158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822;p74">
              <a:extLst>
                <a:ext uri="{FF2B5EF4-FFF2-40B4-BE49-F238E27FC236}">
                  <a16:creationId xmlns:a16="http://schemas.microsoft.com/office/drawing/2014/main" id="{122F7AB3-58D9-9054-693A-D87AF2B2675E}"/>
                </a:ext>
              </a:extLst>
            </p:cNvPr>
            <p:cNvSpPr/>
            <p:nvPr/>
          </p:nvSpPr>
          <p:spPr>
            <a:xfrm>
              <a:off x="1191436" y="3368932"/>
              <a:ext cx="242172" cy="171416"/>
            </a:xfrm>
            <a:custGeom>
              <a:avLst/>
              <a:gdLst/>
              <a:ahLst/>
              <a:cxnLst/>
              <a:rect l="l" t="t" r="r" b="b"/>
              <a:pathLst>
                <a:path w="18715" h="13247" extrusionOk="0">
                  <a:moveTo>
                    <a:pt x="15187" y="1"/>
                  </a:moveTo>
                  <a:cubicBezTo>
                    <a:pt x="15162" y="1"/>
                    <a:pt x="15137" y="2"/>
                    <a:pt x="15112" y="4"/>
                  </a:cubicBezTo>
                  <a:lnTo>
                    <a:pt x="635" y="4"/>
                  </a:lnTo>
                  <a:cubicBezTo>
                    <a:pt x="268" y="4"/>
                    <a:pt x="1" y="171"/>
                    <a:pt x="101" y="571"/>
                  </a:cubicBezTo>
                  <a:lnTo>
                    <a:pt x="2736" y="12580"/>
                  </a:lnTo>
                  <a:cubicBezTo>
                    <a:pt x="2836" y="12947"/>
                    <a:pt x="3203" y="13247"/>
                    <a:pt x="3603" y="13247"/>
                  </a:cubicBezTo>
                  <a:lnTo>
                    <a:pt x="18080" y="13247"/>
                  </a:lnTo>
                  <a:cubicBezTo>
                    <a:pt x="18447" y="13247"/>
                    <a:pt x="18714" y="12847"/>
                    <a:pt x="18614" y="12480"/>
                  </a:cubicBezTo>
                  <a:lnTo>
                    <a:pt x="15979" y="571"/>
                  </a:lnTo>
                  <a:cubicBezTo>
                    <a:pt x="15885" y="228"/>
                    <a:pt x="15557" y="1"/>
                    <a:pt x="151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823;p74">
              <a:extLst>
                <a:ext uri="{FF2B5EF4-FFF2-40B4-BE49-F238E27FC236}">
                  <a16:creationId xmlns:a16="http://schemas.microsoft.com/office/drawing/2014/main" id="{E71153CE-34CB-BE36-D055-0F50AC6BD74F}"/>
                </a:ext>
              </a:extLst>
            </p:cNvPr>
            <p:cNvSpPr/>
            <p:nvPr/>
          </p:nvSpPr>
          <p:spPr>
            <a:xfrm>
              <a:off x="1285110" y="3431136"/>
              <a:ext cx="41020" cy="47930"/>
            </a:xfrm>
            <a:custGeom>
              <a:avLst/>
              <a:gdLst/>
              <a:ahLst/>
              <a:cxnLst/>
              <a:rect l="l" t="t" r="r" b="b"/>
              <a:pathLst>
                <a:path w="3170" h="3704" extrusionOk="0">
                  <a:moveTo>
                    <a:pt x="1134" y="1"/>
                  </a:moveTo>
                  <a:lnTo>
                    <a:pt x="1134" y="1"/>
                  </a:lnTo>
                  <a:cubicBezTo>
                    <a:pt x="1368" y="1035"/>
                    <a:pt x="868" y="1869"/>
                    <a:pt x="67" y="1869"/>
                  </a:cubicBezTo>
                  <a:lnTo>
                    <a:pt x="0" y="1869"/>
                  </a:lnTo>
                  <a:cubicBezTo>
                    <a:pt x="0" y="2869"/>
                    <a:pt x="1101" y="3703"/>
                    <a:pt x="1902" y="3703"/>
                  </a:cubicBezTo>
                  <a:cubicBezTo>
                    <a:pt x="2702" y="3703"/>
                    <a:pt x="3169" y="2869"/>
                    <a:pt x="2969" y="1869"/>
                  </a:cubicBezTo>
                  <a:cubicBezTo>
                    <a:pt x="2736" y="834"/>
                    <a:pt x="1935" y="34"/>
                    <a:pt x="1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824;p74">
              <a:extLst>
                <a:ext uri="{FF2B5EF4-FFF2-40B4-BE49-F238E27FC236}">
                  <a16:creationId xmlns:a16="http://schemas.microsoft.com/office/drawing/2014/main" id="{232D869C-A15E-9C56-AC0D-7C240BDC6ECC}"/>
                </a:ext>
              </a:extLst>
            </p:cNvPr>
            <p:cNvSpPr/>
            <p:nvPr/>
          </p:nvSpPr>
          <p:spPr>
            <a:xfrm>
              <a:off x="2080636" y="3101353"/>
              <a:ext cx="108360" cy="163277"/>
            </a:xfrm>
            <a:custGeom>
              <a:avLst/>
              <a:gdLst/>
              <a:ahLst/>
              <a:cxnLst/>
              <a:rect l="l" t="t" r="r" b="b"/>
              <a:pathLst>
                <a:path w="8374" h="12618" extrusionOk="0">
                  <a:moveTo>
                    <a:pt x="3236" y="1"/>
                  </a:moveTo>
                  <a:lnTo>
                    <a:pt x="0" y="968"/>
                  </a:lnTo>
                  <a:cubicBezTo>
                    <a:pt x="334" y="2102"/>
                    <a:pt x="701" y="3170"/>
                    <a:pt x="1035" y="4304"/>
                  </a:cubicBezTo>
                  <a:cubicBezTo>
                    <a:pt x="1401" y="5438"/>
                    <a:pt x="1802" y="6539"/>
                    <a:pt x="2235" y="7639"/>
                  </a:cubicBezTo>
                  <a:cubicBezTo>
                    <a:pt x="2436" y="8206"/>
                    <a:pt x="2669" y="8740"/>
                    <a:pt x="2903" y="9307"/>
                  </a:cubicBezTo>
                  <a:cubicBezTo>
                    <a:pt x="3036" y="9607"/>
                    <a:pt x="3169" y="9874"/>
                    <a:pt x="3336" y="10175"/>
                  </a:cubicBezTo>
                  <a:cubicBezTo>
                    <a:pt x="3403" y="10308"/>
                    <a:pt x="3470" y="10475"/>
                    <a:pt x="3570" y="10608"/>
                  </a:cubicBezTo>
                  <a:lnTo>
                    <a:pt x="3703" y="10875"/>
                  </a:lnTo>
                  <a:cubicBezTo>
                    <a:pt x="3770" y="10975"/>
                    <a:pt x="3837" y="11075"/>
                    <a:pt x="3937" y="11175"/>
                  </a:cubicBezTo>
                  <a:cubicBezTo>
                    <a:pt x="4237" y="11542"/>
                    <a:pt x="4604" y="11809"/>
                    <a:pt x="5037" y="12009"/>
                  </a:cubicBezTo>
                  <a:cubicBezTo>
                    <a:pt x="5371" y="12176"/>
                    <a:pt x="5705" y="12309"/>
                    <a:pt x="6038" y="12410"/>
                  </a:cubicBezTo>
                  <a:cubicBezTo>
                    <a:pt x="6594" y="12548"/>
                    <a:pt x="7127" y="12618"/>
                    <a:pt x="7675" y="12618"/>
                  </a:cubicBezTo>
                  <a:cubicBezTo>
                    <a:pt x="7785" y="12618"/>
                    <a:pt x="7895" y="12615"/>
                    <a:pt x="8006" y="12610"/>
                  </a:cubicBezTo>
                  <a:lnTo>
                    <a:pt x="8373" y="11009"/>
                  </a:lnTo>
                  <a:cubicBezTo>
                    <a:pt x="7939" y="10708"/>
                    <a:pt x="7472" y="10408"/>
                    <a:pt x="7072" y="10108"/>
                  </a:cubicBezTo>
                  <a:cubicBezTo>
                    <a:pt x="6872" y="9974"/>
                    <a:pt x="6705" y="9841"/>
                    <a:pt x="6538" y="9708"/>
                  </a:cubicBezTo>
                  <a:cubicBezTo>
                    <a:pt x="6405" y="9574"/>
                    <a:pt x="6305" y="9407"/>
                    <a:pt x="6338" y="9407"/>
                  </a:cubicBezTo>
                  <a:cubicBezTo>
                    <a:pt x="6338" y="9374"/>
                    <a:pt x="6338" y="9374"/>
                    <a:pt x="6305" y="9341"/>
                  </a:cubicBezTo>
                  <a:lnTo>
                    <a:pt x="6272" y="9207"/>
                  </a:lnTo>
                  <a:lnTo>
                    <a:pt x="6105" y="8907"/>
                  </a:lnTo>
                  <a:cubicBezTo>
                    <a:pt x="6038" y="8673"/>
                    <a:pt x="5938" y="8407"/>
                    <a:pt x="5838" y="8140"/>
                  </a:cubicBezTo>
                  <a:cubicBezTo>
                    <a:pt x="5638" y="7639"/>
                    <a:pt x="5471" y="7106"/>
                    <a:pt x="5304" y="6572"/>
                  </a:cubicBezTo>
                  <a:cubicBezTo>
                    <a:pt x="4937" y="5471"/>
                    <a:pt x="4604" y="4404"/>
                    <a:pt x="4270" y="3303"/>
                  </a:cubicBezTo>
                  <a:lnTo>
                    <a:pt x="3236" y="1"/>
                  </a:lnTo>
                  <a:close/>
                </a:path>
              </a:pathLst>
            </a:custGeom>
            <a:solidFill>
              <a:srgbClr val="B97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825;p74">
              <a:extLst>
                <a:ext uri="{FF2B5EF4-FFF2-40B4-BE49-F238E27FC236}">
                  <a16:creationId xmlns:a16="http://schemas.microsoft.com/office/drawing/2014/main" id="{75108BEB-C66A-0D37-4665-7E018745BDFE}"/>
                </a:ext>
              </a:extLst>
            </p:cNvPr>
            <p:cNvSpPr/>
            <p:nvPr/>
          </p:nvSpPr>
          <p:spPr>
            <a:xfrm>
              <a:off x="2051715" y="3067307"/>
              <a:ext cx="101877" cy="110456"/>
            </a:xfrm>
            <a:custGeom>
              <a:avLst/>
              <a:gdLst/>
              <a:ahLst/>
              <a:cxnLst/>
              <a:rect l="l" t="t" r="r" b="b"/>
              <a:pathLst>
                <a:path w="7873" h="8536" extrusionOk="0">
                  <a:moveTo>
                    <a:pt x="2738" y="0"/>
                  </a:moveTo>
                  <a:cubicBezTo>
                    <a:pt x="1816" y="0"/>
                    <a:pt x="987" y="452"/>
                    <a:pt x="568" y="1564"/>
                  </a:cubicBezTo>
                  <a:cubicBezTo>
                    <a:pt x="1" y="2965"/>
                    <a:pt x="3703" y="8536"/>
                    <a:pt x="3703" y="8536"/>
                  </a:cubicBezTo>
                  <a:lnTo>
                    <a:pt x="7873" y="6268"/>
                  </a:lnTo>
                  <a:cubicBezTo>
                    <a:pt x="7873" y="6268"/>
                    <a:pt x="6138" y="1264"/>
                    <a:pt x="4404" y="430"/>
                  </a:cubicBezTo>
                  <a:cubicBezTo>
                    <a:pt x="3859" y="158"/>
                    <a:pt x="3282" y="0"/>
                    <a:pt x="2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826;p74">
              <a:extLst>
                <a:ext uri="{FF2B5EF4-FFF2-40B4-BE49-F238E27FC236}">
                  <a16:creationId xmlns:a16="http://schemas.microsoft.com/office/drawing/2014/main" id="{5BCB8A97-FEA5-DED6-1E8F-CDCEC027050D}"/>
                </a:ext>
              </a:extLst>
            </p:cNvPr>
            <p:cNvSpPr/>
            <p:nvPr/>
          </p:nvSpPr>
          <p:spPr>
            <a:xfrm>
              <a:off x="1920928" y="3384512"/>
              <a:ext cx="284033" cy="660432"/>
            </a:xfrm>
            <a:custGeom>
              <a:avLst/>
              <a:gdLst/>
              <a:ahLst/>
              <a:cxnLst/>
              <a:rect l="l" t="t" r="r" b="b"/>
              <a:pathLst>
                <a:path w="21950" h="51038" extrusionOk="0">
                  <a:moveTo>
                    <a:pt x="15645" y="1"/>
                  </a:moveTo>
                  <a:lnTo>
                    <a:pt x="10908" y="8107"/>
                  </a:lnTo>
                  <a:cubicBezTo>
                    <a:pt x="10908" y="8107"/>
                    <a:pt x="12376" y="11609"/>
                    <a:pt x="13710" y="15345"/>
                  </a:cubicBezTo>
                  <a:cubicBezTo>
                    <a:pt x="15011" y="19015"/>
                    <a:pt x="16212" y="22884"/>
                    <a:pt x="15778" y="23918"/>
                  </a:cubicBezTo>
                  <a:cubicBezTo>
                    <a:pt x="15745" y="24018"/>
                    <a:pt x="15678" y="24118"/>
                    <a:pt x="15611" y="24252"/>
                  </a:cubicBezTo>
                  <a:cubicBezTo>
                    <a:pt x="14844" y="25920"/>
                    <a:pt x="12643" y="29622"/>
                    <a:pt x="10141" y="33758"/>
                  </a:cubicBezTo>
                  <a:cubicBezTo>
                    <a:pt x="9874" y="34159"/>
                    <a:pt x="9641" y="34592"/>
                    <a:pt x="9374" y="34993"/>
                  </a:cubicBezTo>
                  <a:cubicBezTo>
                    <a:pt x="8039" y="37194"/>
                    <a:pt x="6638" y="39463"/>
                    <a:pt x="5337" y="41531"/>
                  </a:cubicBezTo>
                  <a:cubicBezTo>
                    <a:pt x="4837" y="42365"/>
                    <a:pt x="4337" y="43132"/>
                    <a:pt x="3870" y="43899"/>
                  </a:cubicBezTo>
                  <a:cubicBezTo>
                    <a:pt x="1635" y="47468"/>
                    <a:pt x="0" y="50037"/>
                    <a:pt x="0" y="50037"/>
                  </a:cubicBezTo>
                  <a:lnTo>
                    <a:pt x="1702" y="51037"/>
                  </a:lnTo>
                  <a:cubicBezTo>
                    <a:pt x="2502" y="49937"/>
                    <a:pt x="3403" y="48903"/>
                    <a:pt x="4337" y="47935"/>
                  </a:cubicBezTo>
                  <a:cubicBezTo>
                    <a:pt x="4804" y="47402"/>
                    <a:pt x="5337" y="46834"/>
                    <a:pt x="5871" y="46201"/>
                  </a:cubicBezTo>
                  <a:cubicBezTo>
                    <a:pt x="6972" y="44966"/>
                    <a:pt x="8139" y="43532"/>
                    <a:pt x="9374" y="41998"/>
                  </a:cubicBezTo>
                  <a:lnTo>
                    <a:pt x="10474" y="40630"/>
                  </a:lnTo>
                  <a:cubicBezTo>
                    <a:pt x="14778" y="35226"/>
                    <a:pt x="19414" y="28888"/>
                    <a:pt x="21149" y="24585"/>
                  </a:cubicBezTo>
                  <a:cubicBezTo>
                    <a:pt x="21682" y="23251"/>
                    <a:pt x="21949" y="22117"/>
                    <a:pt x="21816" y="21283"/>
                  </a:cubicBezTo>
                  <a:cubicBezTo>
                    <a:pt x="21482" y="18714"/>
                    <a:pt x="20482" y="14845"/>
                    <a:pt x="19314" y="11109"/>
                  </a:cubicBezTo>
                  <a:cubicBezTo>
                    <a:pt x="17580" y="5405"/>
                    <a:pt x="15645" y="1"/>
                    <a:pt x="15645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827;p74">
              <a:extLst>
                <a:ext uri="{FF2B5EF4-FFF2-40B4-BE49-F238E27FC236}">
                  <a16:creationId xmlns:a16="http://schemas.microsoft.com/office/drawing/2014/main" id="{393931D2-3F4C-1917-45CB-7226065E992F}"/>
                </a:ext>
              </a:extLst>
            </p:cNvPr>
            <p:cNvSpPr/>
            <p:nvPr/>
          </p:nvSpPr>
          <p:spPr>
            <a:xfrm>
              <a:off x="1933441" y="3420343"/>
              <a:ext cx="109654" cy="681576"/>
            </a:xfrm>
            <a:custGeom>
              <a:avLst/>
              <a:gdLst/>
              <a:ahLst/>
              <a:cxnLst/>
              <a:rect l="l" t="t" r="r" b="b"/>
              <a:pathLst>
                <a:path w="8474" h="52672" extrusionOk="0">
                  <a:moveTo>
                    <a:pt x="968" y="1"/>
                  </a:moveTo>
                  <a:lnTo>
                    <a:pt x="968" y="1"/>
                  </a:lnTo>
                  <a:cubicBezTo>
                    <a:pt x="1" y="4104"/>
                    <a:pt x="334" y="9507"/>
                    <a:pt x="1068" y="14378"/>
                  </a:cubicBezTo>
                  <a:cubicBezTo>
                    <a:pt x="1669" y="18414"/>
                    <a:pt x="2502" y="22083"/>
                    <a:pt x="3036" y="24285"/>
                  </a:cubicBezTo>
                  <a:cubicBezTo>
                    <a:pt x="3370" y="25586"/>
                    <a:pt x="3603" y="26353"/>
                    <a:pt x="3603" y="26353"/>
                  </a:cubicBezTo>
                  <a:cubicBezTo>
                    <a:pt x="3603" y="30522"/>
                    <a:pt x="3870" y="34659"/>
                    <a:pt x="4337" y="38795"/>
                  </a:cubicBezTo>
                  <a:cubicBezTo>
                    <a:pt x="4504" y="40430"/>
                    <a:pt x="4704" y="41997"/>
                    <a:pt x="4904" y="43432"/>
                  </a:cubicBezTo>
                  <a:cubicBezTo>
                    <a:pt x="5671" y="48802"/>
                    <a:pt x="6439" y="52672"/>
                    <a:pt x="6439" y="52672"/>
                  </a:cubicBezTo>
                  <a:lnTo>
                    <a:pt x="8473" y="52405"/>
                  </a:lnTo>
                  <a:lnTo>
                    <a:pt x="8407" y="39229"/>
                  </a:lnTo>
                  <a:lnTo>
                    <a:pt x="8373" y="32257"/>
                  </a:lnTo>
                  <a:lnTo>
                    <a:pt x="8307" y="22750"/>
                  </a:lnTo>
                  <a:lnTo>
                    <a:pt x="8273" y="21082"/>
                  </a:lnTo>
                  <a:lnTo>
                    <a:pt x="8173" y="13877"/>
                  </a:lnTo>
                  <a:lnTo>
                    <a:pt x="8040" y="320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828;p74">
              <a:extLst>
                <a:ext uri="{FF2B5EF4-FFF2-40B4-BE49-F238E27FC236}">
                  <a16:creationId xmlns:a16="http://schemas.microsoft.com/office/drawing/2014/main" id="{E1A8FCAD-BF17-F89C-8A71-B70B71D5171C}"/>
                </a:ext>
              </a:extLst>
            </p:cNvPr>
            <p:cNvSpPr/>
            <p:nvPr/>
          </p:nvSpPr>
          <p:spPr>
            <a:xfrm>
              <a:off x="1876039" y="3287822"/>
              <a:ext cx="321585" cy="358283"/>
            </a:xfrm>
            <a:custGeom>
              <a:avLst/>
              <a:gdLst/>
              <a:ahLst/>
              <a:cxnLst/>
              <a:rect l="l" t="t" r="r" b="b"/>
              <a:pathLst>
                <a:path w="24852" h="27688" extrusionOk="0">
                  <a:moveTo>
                    <a:pt x="17713" y="1"/>
                  </a:moveTo>
                  <a:lnTo>
                    <a:pt x="6371" y="902"/>
                  </a:lnTo>
                  <a:cubicBezTo>
                    <a:pt x="0" y="11476"/>
                    <a:pt x="4804" y="27621"/>
                    <a:pt x="4804" y="27621"/>
                  </a:cubicBezTo>
                  <a:lnTo>
                    <a:pt x="5437" y="27621"/>
                  </a:lnTo>
                  <a:lnTo>
                    <a:pt x="5204" y="21683"/>
                  </a:lnTo>
                  <a:lnTo>
                    <a:pt x="7339" y="27687"/>
                  </a:lnTo>
                  <a:cubicBezTo>
                    <a:pt x="7339" y="27687"/>
                    <a:pt x="20415" y="26587"/>
                    <a:pt x="24851" y="23985"/>
                  </a:cubicBezTo>
                  <a:cubicBezTo>
                    <a:pt x="22183" y="14244"/>
                    <a:pt x="18980" y="5838"/>
                    <a:pt x="18980" y="5838"/>
                  </a:cubicBezTo>
                  <a:lnTo>
                    <a:pt x="177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829;p74">
              <a:extLst>
                <a:ext uri="{FF2B5EF4-FFF2-40B4-BE49-F238E27FC236}">
                  <a16:creationId xmlns:a16="http://schemas.microsoft.com/office/drawing/2014/main" id="{77229481-095E-816B-E041-D5D7E299E26A}"/>
                </a:ext>
              </a:extLst>
            </p:cNvPr>
            <p:cNvSpPr/>
            <p:nvPr/>
          </p:nvSpPr>
          <p:spPr>
            <a:xfrm>
              <a:off x="2009841" y="4074603"/>
              <a:ext cx="87216" cy="72218"/>
            </a:xfrm>
            <a:custGeom>
              <a:avLst/>
              <a:gdLst/>
              <a:ahLst/>
              <a:cxnLst/>
              <a:rect l="l" t="t" r="r" b="b"/>
              <a:pathLst>
                <a:path w="6740" h="5581" extrusionOk="0">
                  <a:moveTo>
                    <a:pt x="1174" y="0"/>
                  </a:moveTo>
                  <a:cubicBezTo>
                    <a:pt x="703" y="0"/>
                    <a:pt x="281" y="261"/>
                    <a:pt x="101" y="711"/>
                  </a:cubicBezTo>
                  <a:cubicBezTo>
                    <a:pt x="68" y="744"/>
                    <a:pt x="34" y="811"/>
                    <a:pt x="34" y="911"/>
                  </a:cubicBezTo>
                  <a:cubicBezTo>
                    <a:pt x="1" y="1244"/>
                    <a:pt x="1" y="1611"/>
                    <a:pt x="34" y="1978"/>
                  </a:cubicBezTo>
                  <a:cubicBezTo>
                    <a:pt x="101" y="3179"/>
                    <a:pt x="268" y="4413"/>
                    <a:pt x="501" y="5581"/>
                  </a:cubicBezTo>
                  <a:lnTo>
                    <a:pt x="768" y="5547"/>
                  </a:lnTo>
                  <a:lnTo>
                    <a:pt x="568" y="3279"/>
                  </a:lnTo>
                  <a:cubicBezTo>
                    <a:pt x="549" y="3060"/>
                    <a:pt x="592" y="2969"/>
                    <a:pt x="671" y="2969"/>
                  </a:cubicBezTo>
                  <a:cubicBezTo>
                    <a:pt x="869" y="2969"/>
                    <a:pt x="1287" y="3541"/>
                    <a:pt x="1502" y="4113"/>
                  </a:cubicBezTo>
                  <a:cubicBezTo>
                    <a:pt x="1742" y="4832"/>
                    <a:pt x="2169" y="5578"/>
                    <a:pt x="3461" y="5578"/>
                  </a:cubicBezTo>
                  <a:cubicBezTo>
                    <a:pt x="3608" y="5578"/>
                    <a:pt x="3767" y="5568"/>
                    <a:pt x="3937" y="5547"/>
                  </a:cubicBezTo>
                  <a:cubicBezTo>
                    <a:pt x="5938" y="5347"/>
                    <a:pt x="6739" y="5147"/>
                    <a:pt x="6172" y="4714"/>
                  </a:cubicBezTo>
                  <a:cubicBezTo>
                    <a:pt x="5838" y="4513"/>
                    <a:pt x="5471" y="4380"/>
                    <a:pt x="5071" y="4313"/>
                  </a:cubicBezTo>
                  <a:cubicBezTo>
                    <a:pt x="5071" y="4313"/>
                    <a:pt x="3837" y="3379"/>
                    <a:pt x="2836" y="177"/>
                  </a:cubicBezTo>
                  <a:lnTo>
                    <a:pt x="1335" y="10"/>
                  </a:lnTo>
                  <a:cubicBezTo>
                    <a:pt x="1281" y="3"/>
                    <a:pt x="1227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830;p74">
              <a:extLst>
                <a:ext uri="{FF2B5EF4-FFF2-40B4-BE49-F238E27FC236}">
                  <a16:creationId xmlns:a16="http://schemas.microsoft.com/office/drawing/2014/main" id="{BC21BBD8-77D8-FFBA-7DD7-9DC6D78BCF26}"/>
                </a:ext>
              </a:extLst>
            </p:cNvPr>
            <p:cNvSpPr/>
            <p:nvPr/>
          </p:nvSpPr>
          <p:spPr>
            <a:xfrm>
              <a:off x="2011135" y="4062206"/>
              <a:ext cx="64765" cy="69734"/>
            </a:xfrm>
            <a:custGeom>
              <a:avLst/>
              <a:gdLst/>
              <a:ahLst/>
              <a:cxnLst/>
              <a:rect l="l" t="t" r="r" b="b"/>
              <a:pathLst>
                <a:path w="5005" h="5389" extrusionOk="0">
                  <a:moveTo>
                    <a:pt x="2336" y="1"/>
                  </a:moveTo>
                  <a:cubicBezTo>
                    <a:pt x="2336" y="1"/>
                    <a:pt x="468" y="701"/>
                    <a:pt x="301" y="1001"/>
                  </a:cubicBezTo>
                  <a:cubicBezTo>
                    <a:pt x="168" y="1202"/>
                    <a:pt x="68" y="1435"/>
                    <a:pt x="1" y="1669"/>
                  </a:cubicBezTo>
                  <a:cubicBezTo>
                    <a:pt x="74" y="1650"/>
                    <a:pt x="147" y="1641"/>
                    <a:pt x="219" y="1641"/>
                  </a:cubicBezTo>
                  <a:cubicBezTo>
                    <a:pt x="1428" y="1641"/>
                    <a:pt x="2474" y="4149"/>
                    <a:pt x="3103" y="4904"/>
                  </a:cubicBezTo>
                  <a:cubicBezTo>
                    <a:pt x="3407" y="5289"/>
                    <a:pt x="3858" y="5388"/>
                    <a:pt x="4244" y="5388"/>
                  </a:cubicBezTo>
                  <a:cubicBezTo>
                    <a:pt x="4662" y="5388"/>
                    <a:pt x="5005" y="5271"/>
                    <a:pt x="5005" y="5271"/>
                  </a:cubicBezTo>
                  <a:cubicBezTo>
                    <a:pt x="4371" y="4637"/>
                    <a:pt x="3904" y="3870"/>
                    <a:pt x="3570" y="3036"/>
                  </a:cubicBezTo>
                  <a:cubicBezTo>
                    <a:pt x="2870" y="1435"/>
                    <a:pt x="2336" y="1"/>
                    <a:pt x="2336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831;p74">
              <a:extLst>
                <a:ext uri="{FF2B5EF4-FFF2-40B4-BE49-F238E27FC236}">
                  <a16:creationId xmlns:a16="http://schemas.microsoft.com/office/drawing/2014/main" id="{4E9C78F7-9ACC-D96B-324A-1C9DA69D1AAB}"/>
                </a:ext>
              </a:extLst>
            </p:cNvPr>
            <p:cNvSpPr/>
            <p:nvPr/>
          </p:nvSpPr>
          <p:spPr>
            <a:xfrm>
              <a:off x="1870850" y="4025365"/>
              <a:ext cx="72529" cy="98163"/>
            </a:xfrm>
            <a:custGeom>
              <a:avLst/>
              <a:gdLst/>
              <a:ahLst/>
              <a:cxnLst/>
              <a:rect l="l" t="t" r="r" b="b"/>
              <a:pathLst>
                <a:path w="5605" h="7586" extrusionOk="0">
                  <a:moveTo>
                    <a:pt x="3743" y="1"/>
                  </a:moveTo>
                  <a:cubicBezTo>
                    <a:pt x="3630" y="1"/>
                    <a:pt x="3516" y="16"/>
                    <a:pt x="3403" y="46"/>
                  </a:cubicBezTo>
                  <a:cubicBezTo>
                    <a:pt x="3337" y="46"/>
                    <a:pt x="3270" y="79"/>
                    <a:pt x="3203" y="112"/>
                  </a:cubicBezTo>
                  <a:cubicBezTo>
                    <a:pt x="2903" y="346"/>
                    <a:pt x="2636" y="579"/>
                    <a:pt x="2369" y="846"/>
                  </a:cubicBezTo>
                  <a:cubicBezTo>
                    <a:pt x="1502" y="1714"/>
                    <a:pt x="735" y="2648"/>
                    <a:pt x="1" y="3615"/>
                  </a:cubicBezTo>
                  <a:lnTo>
                    <a:pt x="201" y="3782"/>
                  </a:lnTo>
                  <a:lnTo>
                    <a:pt x="1769" y="2114"/>
                  </a:lnTo>
                  <a:cubicBezTo>
                    <a:pt x="1874" y="2002"/>
                    <a:pt x="1953" y="1954"/>
                    <a:pt x="2009" y="1954"/>
                  </a:cubicBezTo>
                  <a:cubicBezTo>
                    <a:pt x="2240" y="1954"/>
                    <a:pt x="2090" y="2759"/>
                    <a:pt x="1769" y="3348"/>
                  </a:cubicBezTo>
                  <a:cubicBezTo>
                    <a:pt x="1335" y="4082"/>
                    <a:pt x="1035" y="5016"/>
                    <a:pt x="2303" y="6150"/>
                  </a:cubicBezTo>
                  <a:cubicBezTo>
                    <a:pt x="3346" y="7077"/>
                    <a:pt x="3986" y="7586"/>
                    <a:pt x="4257" y="7586"/>
                  </a:cubicBezTo>
                  <a:cubicBezTo>
                    <a:pt x="4376" y="7586"/>
                    <a:pt x="4424" y="7488"/>
                    <a:pt x="4404" y="7284"/>
                  </a:cubicBezTo>
                  <a:cubicBezTo>
                    <a:pt x="4337" y="6884"/>
                    <a:pt x="4204" y="6517"/>
                    <a:pt x="4004" y="6183"/>
                  </a:cubicBezTo>
                  <a:cubicBezTo>
                    <a:pt x="4004" y="6183"/>
                    <a:pt x="3870" y="4616"/>
                    <a:pt x="5605" y="1747"/>
                  </a:cubicBezTo>
                  <a:lnTo>
                    <a:pt x="4738" y="513"/>
                  </a:lnTo>
                  <a:cubicBezTo>
                    <a:pt x="4505" y="177"/>
                    <a:pt x="4132" y="1"/>
                    <a:pt x="37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832;p74">
              <a:extLst>
                <a:ext uri="{FF2B5EF4-FFF2-40B4-BE49-F238E27FC236}">
                  <a16:creationId xmlns:a16="http://schemas.microsoft.com/office/drawing/2014/main" id="{9B72B94E-3928-11D6-08C0-43E456448CB5}"/>
                </a:ext>
              </a:extLst>
            </p:cNvPr>
            <p:cNvSpPr/>
            <p:nvPr/>
          </p:nvSpPr>
          <p:spPr>
            <a:xfrm>
              <a:off x="1907975" y="4023321"/>
              <a:ext cx="42741" cy="82065"/>
            </a:xfrm>
            <a:custGeom>
              <a:avLst/>
              <a:gdLst/>
              <a:ahLst/>
              <a:cxnLst/>
              <a:rect l="l" t="t" r="r" b="b"/>
              <a:pathLst>
                <a:path w="3303" h="6342" extrusionOk="0">
                  <a:moveTo>
                    <a:pt x="1244" y="0"/>
                  </a:moveTo>
                  <a:cubicBezTo>
                    <a:pt x="1228" y="0"/>
                    <a:pt x="1214" y="1"/>
                    <a:pt x="1201" y="4"/>
                  </a:cubicBezTo>
                  <a:cubicBezTo>
                    <a:pt x="968" y="37"/>
                    <a:pt x="734" y="137"/>
                    <a:pt x="534" y="237"/>
                  </a:cubicBezTo>
                  <a:cubicBezTo>
                    <a:pt x="1602" y="971"/>
                    <a:pt x="267" y="3673"/>
                    <a:pt x="134" y="4674"/>
                  </a:cubicBezTo>
                  <a:cubicBezTo>
                    <a:pt x="1" y="5708"/>
                    <a:pt x="1135" y="6341"/>
                    <a:pt x="1135" y="6341"/>
                  </a:cubicBezTo>
                  <a:cubicBezTo>
                    <a:pt x="1201" y="5474"/>
                    <a:pt x="1435" y="4607"/>
                    <a:pt x="1835" y="3806"/>
                  </a:cubicBezTo>
                  <a:cubicBezTo>
                    <a:pt x="2569" y="2205"/>
                    <a:pt x="3303" y="871"/>
                    <a:pt x="3303" y="871"/>
                  </a:cubicBezTo>
                  <a:cubicBezTo>
                    <a:pt x="3303" y="871"/>
                    <a:pt x="1686" y="0"/>
                    <a:pt x="1244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833;p74">
              <a:extLst>
                <a:ext uri="{FF2B5EF4-FFF2-40B4-BE49-F238E27FC236}">
                  <a16:creationId xmlns:a16="http://schemas.microsoft.com/office/drawing/2014/main" id="{A2B6FE63-AB6E-24DE-11F2-94082186407A}"/>
                </a:ext>
              </a:extLst>
            </p:cNvPr>
            <p:cNvSpPr/>
            <p:nvPr/>
          </p:nvSpPr>
          <p:spPr>
            <a:xfrm>
              <a:off x="1956320" y="3274442"/>
              <a:ext cx="152821" cy="31962"/>
            </a:xfrm>
            <a:custGeom>
              <a:avLst/>
              <a:gdLst/>
              <a:ahLst/>
              <a:cxnLst/>
              <a:rect l="l" t="t" r="r" b="b"/>
              <a:pathLst>
                <a:path w="11810" h="2470" extrusionOk="0">
                  <a:moveTo>
                    <a:pt x="11809" y="1"/>
                  </a:moveTo>
                  <a:lnTo>
                    <a:pt x="67" y="768"/>
                  </a:lnTo>
                  <a:lnTo>
                    <a:pt x="1" y="2469"/>
                  </a:lnTo>
                  <a:lnTo>
                    <a:pt x="11742" y="2002"/>
                  </a:lnTo>
                  <a:lnTo>
                    <a:pt x="11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834;p74">
              <a:extLst>
                <a:ext uri="{FF2B5EF4-FFF2-40B4-BE49-F238E27FC236}">
                  <a16:creationId xmlns:a16="http://schemas.microsoft.com/office/drawing/2014/main" id="{10FD13A1-AFE0-6643-B504-AA455258CEFC}"/>
                </a:ext>
              </a:extLst>
            </p:cNvPr>
            <p:cNvSpPr/>
            <p:nvPr/>
          </p:nvSpPr>
          <p:spPr>
            <a:xfrm>
              <a:off x="2093590" y="3270133"/>
              <a:ext cx="8204" cy="38432"/>
            </a:xfrm>
            <a:custGeom>
              <a:avLst/>
              <a:gdLst/>
              <a:ahLst/>
              <a:cxnLst/>
              <a:rect l="l" t="t" r="r" b="b"/>
              <a:pathLst>
                <a:path w="634" h="2970" extrusionOk="0">
                  <a:moveTo>
                    <a:pt x="0" y="0"/>
                  </a:moveTo>
                  <a:lnTo>
                    <a:pt x="34" y="2969"/>
                  </a:lnTo>
                  <a:lnTo>
                    <a:pt x="634" y="2969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835;p74">
              <a:extLst>
                <a:ext uri="{FF2B5EF4-FFF2-40B4-BE49-F238E27FC236}">
                  <a16:creationId xmlns:a16="http://schemas.microsoft.com/office/drawing/2014/main" id="{2A77CC57-634A-3F5C-FC24-116445156868}"/>
                </a:ext>
              </a:extLst>
            </p:cNvPr>
            <p:cNvSpPr/>
            <p:nvPr/>
          </p:nvSpPr>
          <p:spPr>
            <a:xfrm>
              <a:off x="2038762" y="3275736"/>
              <a:ext cx="35844" cy="30668"/>
            </a:xfrm>
            <a:custGeom>
              <a:avLst/>
              <a:gdLst/>
              <a:ahLst/>
              <a:cxnLst/>
              <a:rect l="l" t="t" r="r" b="b"/>
              <a:pathLst>
                <a:path w="2770" h="2370" extrusionOk="0">
                  <a:moveTo>
                    <a:pt x="2069" y="368"/>
                  </a:moveTo>
                  <a:cubicBezTo>
                    <a:pt x="2169" y="368"/>
                    <a:pt x="2236" y="401"/>
                    <a:pt x="2302" y="468"/>
                  </a:cubicBezTo>
                  <a:cubicBezTo>
                    <a:pt x="2369" y="535"/>
                    <a:pt x="2403" y="601"/>
                    <a:pt x="2403" y="701"/>
                  </a:cubicBezTo>
                  <a:lnTo>
                    <a:pt x="2403" y="835"/>
                  </a:lnTo>
                  <a:lnTo>
                    <a:pt x="2369" y="835"/>
                  </a:lnTo>
                  <a:lnTo>
                    <a:pt x="1969" y="868"/>
                  </a:lnTo>
                  <a:cubicBezTo>
                    <a:pt x="1958" y="867"/>
                    <a:pt x="1948" y="867"/>
                    <a:pt x="1938" y="867"/>
                  </a:cubicBezTo>
                  <a:cubicBezTo>
                    <a:pt x="1623" y="867"/>
                    <a:pt x="1642" y="1341"/>
                    <a:pt x="1944" y="1341"/>
                  </a:cubicBezTo>
                  <a:cubicBezTo>
                    <a:pt x="1962" y="1341"/>
                    <a:pt x="1982" y="1339"/>
                    <a:pt x="2002" y="1335"/>
                  </a:cubicBezTo>
                  <a:lnTo>
                    <a:pt x="2403" y="1302"/>
                  </a:lnTo>
                  <a:lnTo>
                    <a:pt x="2403" y="1602"/>
                  </a:lnTo>
                  <a:cubicBezTo>
                    <a:pt x="2403" y="1769"/>
                    <a:pt x="2269" y="1902"/>
                    <a:pt x="2102" y="1936"/>
                  </a:cubicBezTo>
                  <a:lnTo>
                    <a:pt x="701" y="2036"/>
                  </a:lnTo>
                  <a:cubicBezTo>
                    <a:pt x="635" y="2036"/>
                    <a:pt x="535" y="2002"/>
                    <a:pt x="468" y="1936"/>
                  </a:cubicBezTo>
                  <a:cubicBezTo>
                    <a:pt x="401" y="1869"/>
                    <a:pt x="368" y="1802"/>
                    <a:pt x="368" y="1702"/>
                  </a:cubicBezTo>
                  <a:lnTo>
                    <a:pt x="368" y="802"/>
                  </a:lnTo>
                  <a:cubicBezTo>
                    <a:pt x="368" y="635"/>
                    <a:pt x="501" y="501"/>
                    <a:pt x="668" y="468"/>
                  </a:cubicBezTo>
                  <a:lnTo>
                    <a:pt x="2069" y="368"/>
                  </a:lnTo>
                  <a:close/>
                  <a:moveTo>
                    <a:pt x="2036" y="1"/>
                  </a:moveTo>
                  <a:lnTo>
                    <a:pt x="635" y="134"/>
                  </a:lnTo>
                  <a:cubicBezTo>
                    <a:pt x="268" y="134"/>
                    <a:pt x="1" y="435"/>
                    <a:pt x="1" y="802"/>
                  </a:cubicBezTo>
                  <a:lnTo>
                    <a:pt x="1" y="1702"/>
                  </a:lnTo>
                  <a:cubicBezTo>
                    <a:pt x="1" y="1869"/>
                    <a:pt x="68" y="2069"/>
                    <a:pt x="234" y="2203"/>
                  </a:cubicBezTo>
                  <a:cubicBezTo>
                    <a:pt x="334" y="2303"/>
                    <a:pt x="501" y="2369"/>
                    <a:pt x="701" y="2369"/>
                  </a:cubicBezTo>
                  <a:lnTo>
                    <a:pt x="735" y="2369"/>
                  </a:lnTo>
                  <a:lnTo>
                    <a:pt x="2136" y="2269"/>
                  </a:lnTo>
                  <a:cubicBezTo>
                    <a:pt x="2503" y="2236"/>
                    <a:pt x="2769" y="1936"/>
                    <a:pt x="2769" y="1602"/>
                  </a:cubicBezTo>
                  <a:lnTo>
                    <a:pt x="2769" y="701"/>
                  </a:lnTo>
                  <a:cubicBezTo>
                    <a:pt x="2769" y="501"/>
                    <a:pt x="2703" y="335"/>
                    <a:pt x="2536" y="201"/>
                  </a:cubicBezTo>
                  <a:cubicBezTo>
                    <a:pt x="2403" y="68"/>
                    <a:pt x="2236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836;p74">
              <a:extLst>
                <a:ext uri="{FF2B5EF4-FFF2-40B4-BE49-F238E27FC236}">
                  <a16:creationId xmlns:a16="http://schemas.microsoft.com/office/drawing/2014/main" id="{FCB7D4E1-DE85-C04C-749B-C954DEB4B6B2}"/>
                </a:ext>
              </a:extLst>
            </p:cNvPr>
            <p:cNvSpPr/>
            <p:nvPr/>
          </p:nvSpPr>
          <p:spPr>
            <a:xfrm>
              <a:off x="1915752" y="3066311"/>
              <a:ext cx="204167" cy="224975"/>
            </a:xfrm>
            <a:custGeom>
              <a:avLst/>
              <a:gdLst/>
              <a:ahLst/>
              <a:cxnLst/>
              <a:rect l="l" t="t" r="r" b="b"/>
              <a:pathLst>
                <a:path w="15778" h="17386" extrusionOk="0">
                  <a:moveTo>
                    <a:pt x="9822" y="0"/>
                  </a:moveTo>
                  <a:cubicBezTo>
                    <a:pt x="9626" y="0"/>
                    <a:pt x="9431" y="2"/>
                    <a:pt x="9240" y="7"/>
                  </a:cubicBezTo>
                  <a:cubicBezTo>
                    <a:pt x="7572" y="40"/>
                    <a:pt x="5904" y="207"/>
                    <a:pt x="4270" y="474"/>
                  </a:cubicBezTo>
                  <a:cubicBezTo>
                    <a:pt x="3169" y="640"/>
                    <a:pt x="1368" y="907"/>
                    <a:pt x="0" y="1841"/>
                  </a:cubicBezTo>
                  <a:cubicBezTo>
                    <a:pt x="267" y="2475"/>
                    <a:pt x="167" y="2742"/>
                    <a:pt x="367" y="3309"/>
                  </a:cubicBezTo>
                  <a:cubicBezTo>
                    <a:pt x="567" y="3876"/>
                    <a:pt x="801" y="4510"/>
                    <a:pt x="1001" y="5044"/>
                  </a:cubicBezTo>
                  <a:cubicBezTo>
                    <a:pt x="1434" y="6345"/>
                    <a:pt x="1801" y="7445"/>
                    <a:pt x="2102" y="8446"/>
                  </a:cubicBezTo>
                  <a:cubicBezTo>
                    <a:pt x="2969" y="11515"/>
                    <a:pt x="3102" y="17386"/>
                    <a:pt x="3102" y="17386"/>
                  </a:cubicBezTo>
                  <a:lnTo>
                    <a:pt x="14944" y="16552"/>
                  </a:lnTo>
                  <a:cubicBezTo>
                    <a:pt x="15778" y="5611"/>
                    <a:pt x="13877" y="207"/>
                    <a:pt x="13877" y="207"/>
                  </a:cubicBezTo>
                  <a:cubicBezTo>
                    <a:pt x="13877" y="207"/>
                    <a:pt x="13576" y="173"/>
                    <a:pt x="13109" y="140"/>
                  </a:cubicBezTo>
                  <a:cubicBezTo>
                    <a:pt x="12332" y="83"/>
                    <a:pt x="11057" y="0"/>
                    <a:pt x="9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837;p74">
              <a:extLst>
                <a:ext uri="{FF2B5EF4-FFF2-40B4-BE49-F238E27FC236}">
                  <a16:creationId xmlns:a16="http://schemas.microsoft.com/office/drawing/2014/main" id="{83174F45-A189-A39E-942F-3B78E9D2E8A2}"/>
                </a:ext>
              </a:extLst>
            </p:cNvPr>
            <p:cNvSpPr/>
            <p:nvPr/>
          </p:nvSpPr>
          <p:spPr>
            <a:xfrm>
              <a:off x="1987402" y="3011134"/>
              <a:ext cx="60443" cy="88070"/>
            </a:xfrm>
            <a:custGeom>
              <a:avLst/>
              <a:gdLst/>
              <a:ahLst/>
              <a:cxnLst/>
              <a:rect l="l" t="t" r="r" b="b"/>
              <a:pathLst>
                <a:path w="4671" h="6806" extrusionOk="0">
                  <a:moveTo>
                    <a:pt x="1501" y="1"/>
                  </a:moveTo>
                  <a:cubicBezTo>
                    <a:pt x="1501" y="1"/>
                    <a:pt x="2135" y="3203"/>
                    <a:pt x="0" y="4337"/>
                  </a:cubicBezTo>
                  <a:cubicBezTo>
                    <a:pt x="0" y="4337"/>
                    <a:pt x="467" y="5705"/>
                    <a:pt x="3069" y="6806"/>
                  </a:cubicBezTo>
                  <a:cubicBezTo>
                    <a:pt x="3069" y="6806"/>
                    <a:pt x="4670" y="6305"/>
                    <a:pt x="4370" y="5071"/>
                  </a:cubicBezTo>
                  <a:cubicBezTo>
                    <a:pt x="4370" y="5071"/>
                    <a:pt x="3503" y="4804"/>
                    <a:pt x="4070" y="2836"/>
                  </a:cubicBezTo>
                  <a:cubicBezTo>
                    <a:pt x="4203" y="2403"/>
                    <a:pt x="4370" y="1936"/>
                    <a:pt x="4570" y="1502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838;p74">
              <a:extLst>
                <a:ext uri="{FF2B5EF4-FFF2-40B4-BE49-F238E27FC236}">
                  <a16:creationId xmlns:a16="http://schemas.microsoft.com/office/drawing/2014/main" id="{AD6B9A8A-4143-6C02-82AF-011AB640A7A1}"/>
                </a:ext>
              </a:extLst>
            </p:cNvPr>
            <p:cNvSpPr/>
            <p:nvPr/>
          </p:nvSpPr>
          <p:spPr>
            <a:xfrm>
              <a:off x="2006825" y="3011134"/>
              <a:ext cx="39726" cy="36711"/>
            </a:xfrm>
            <a:custGeom>
              <a:avLst/>
              <a:gdLst/>
              <a:ahLst/>
              <a:cxnLst/>
              <a:rect l="l" t="t" r="r" b="b"/>
              <a:pathLst>
                <a:path w="3070" h="2837" extrusionOk="0">
                  <a:moveTo>
                    <a:pt x="0" y="1"/>
                  </a:moveTo>
                  <a:cubicBezTo>
                    <a:pt x="1" y="1"/>
                    <a:pt x="1101" y="2069"/>
                    <a:pt x="2569" y="2836"/>
                  </a:cubicBezTo>
                  <a:cubicBezTo>
                    <a:pt x="2702" y="2403"/>
                    <a:pt x="2869" y="1936"/>
                    <a:pt x="3069" y="15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839;p74">
              <a:extLst>
                <a:ext uri="{FF2B5EF4-FFF2-40B4-BE49-F238E27FC236}">
                  <a16:creationId xmlns:a16="http://schemas.microsoft.com/office/drawing/2014/main" id="{D2AAE9B0-B837-4530-B9BC-EC5A82C83B7A}"/>
                </a:ext>
              </a:extLst>
            </p:cNvPr>
            <p:cNvSpPr/>
            <p:nvPr/>
          </p:nvSpPr>
          <p:spPr>
            <a:xfrm>
              <a:off x="1980492" y="3053875"/>
              <a:ext cx="76411" cy="68647"/>
            </a:xfrm>
            <a:custGeom>
              <a:avLst/>
              <a:gdLst/>
              <a:ahLst/>
              <a:cxnLst/>
              <a:rect l="l" t="t" r="r" b="b"/>
              <a:pathLst>
                <a:path w="5905" h="5305" extrusionOk="0">
                  <a:moveTo>
                    <a:pt x="4404" y="0"/>
                  </a:moveTo>
                  <a:lnTo>
                    <a:pt x="3803" y="3369"/>
                  </a:lnTo>
                  <a:lnTo>
                    <a:pt x="1035" y="134"/>
                  </a:lnTo>
                  <a:lnTo>
                    <a:pt x="1" y="1301"/>
                  </a:lnTo>
                  <a:lnTo>
                    <a:pt x="1835" y="5304"/>
                  </a:lnTo>
                  <a:lnTo>
                    <a:pt x="3803" y="3636"/>
                  </a:lnTo>
                  <a:lnTo>
                    <a:pt x="5905" y="4504"/>
                  </a:lnTo>
                  <a:lnTo>
                    <a:pt x="5671" y="968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840;p74">
              <a:extLst>
                <a:ext uri="{FF2B5EF4-FFF2-40B4-BE49-F238E27FC236}">
                  <a16:creationId xmlns:a16="http://schemas.microsoft.com/office/drawing/2014/main" id="{77D39D41-340E-46CC-6077-D48AF8F41B51}"/>
                </a:ext>
              </a:extLst>
            </p:cNvPr>
            <p:cNvSpPr/>
            <p:nvPr/>
          </p:nvSpPr>
          <p:spPr>
            <a:xfrm>
              <a:off x="1979625" y="2887709"/>
              <a:ext cx="160585" cy="84214"/>
            </a:xfrm>
            <a:custGeom>
              <a:avLst/>
              <a:gdLst/>
              <a:ahLst/>
              <a:cxnLst/>
              <a:rect l="l" t="t" r="r" b="b"/>
              <a:pathLst>
                <a:path w="12410" h="6508" extrusionOk="0">
                  <a:moveTo>
                    <a:pt x="3446" y="1"/>
                  </a:moveTo>
                  <a:cubicBezTo>
                    <a:pt x="2674" y="1"/>
                    <a:pt x="2036" y="112"/>
                    <a:pt x="1669" y="399"/>
                  </a:cubicBezTo>
                  <a:cubicBezTo>
                    <a:pt x="1" y="1667"/>
                    <a:pt x="1302" y="3001"/>
                    <a:pt x="1302" y="3001"/>
                  </a:cubicBezTo>
                  <a:cubicBezTo>
                    <a:pt x="835" y="3401"/>
                    <a:pt x="568" y="3968"/>
                    <a:pt x="568" y="4569"/>
                  </a:cubicBezTo>
                  <a:cubicBezTo>
                    <a:pt x="601" y="5569"/>
                    <a:pt x="1735" y="6237"/>
                    <a:pt x="1735" y="6237"/>
                  </a:cubicBezTo>
                  <a:cubicBezTo>
                    <a:pt x="1735" y="6237"/>
                    <a:pt x="8307" y="6370"/>
                    <a:pt x="10108" y="6503"/>
                  </a:cubicBezTo>
                  <a:cubicBezTo>
                    <a:pt x="10158" y="6506"/>
                    <a:pt x="10206" y="6508"/>
                    <a:pt x="10252" y="6508"/>
                  </a:cubicBezTo>
                  <a:cubicBezTo>
                    <a:pt x="11880" y="6508"/>
                    <a:pt x="11376" y="4836"/>
                    <a:pt x="11376" y="4836"/>
                  </a:cubicBezTo>
                  <a:cubicBezTo>
                    <a:pt x="11376" y="4836"/>
                    <a:pt x="12410" y="4669"/>
                    <a:pt x="12176" y="3034"/>
                  </a:cubicBezTo>
                  <a:cubicBezTo>
                    <a:pt x="11943" y="1400"/>
                    <a:pt x="10575" y="1400"/>
                    <a:pt x="10575" y="1400"/>
                  </a:cubicBezTo>
                  <a:cubicBezTo>
                    <a:pt x="10575" y="1400"/>
                    <a:pt x="6175" y="1"/>
                    <a:pt x="34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841;p74">
              <a:extLst>
                <a:ext uri="{FF2B5EF4-FFF2-40B4-BE49-F238E27FC236}">
                  <a16:creationId xmlns:a16="http://schemas.microsoft.com/office/drawing/2014/main" id="{5FE91031-06C3-A5E0-D809-C96B61CDF355}"/>
                </a:ext>
              </a:extLst>
            </p:cNvPr>
            <p:cNvSpPr/>
            <p:nvPr/>
          </p:nvSpPr>
          <p:spPr>
            <a:xfrm>
              <a:off x="1941646" y="2804995"/>
              <a:ext cx="129076" cy="102174"/>
            </a:xfrm>
            <a:custGeom>
              <a:avLst/>
              <a:gdLst/>
              <a:ahLst/>
              <a:cxnLst/>
              <a:rect l="l" t="t" r="r" b="b"/>
              <a:pathLst>
                <a:path w="9975" h="7896" extrusionOk="0">
                  <a:moveTo>
                    <a:pt x="3371" y="0"/>
                  </a:moveTo>
                  <a:cubicBezTo>
                    <a:pt x="3062" y="0"/>
                    <a:pt x="2742" y="97"/>
                    <a:pt x="2436" y="353"/>
                  </a:cubicBezTo>
                  <a:cubicBezTo>
                    <a:pt x="1201" y="1387"/>
                    <a:pt x="1969" y="2922"/>
                    <a:pt x="1969" y="2922"/>
                  </a:cubicBezTo>
                  <a:cubicBezTo>
                    <a:pt x="1969" y="2922"/>
                    <a:pt x="0" y="2988"/>
                    <a:pt x="634" y="4623"/>
                  </a:cubicBezTo>
                  <a:cubicBezTo>
                    <a:pt x="1117" y="5936"/>
                    <a:pt x="1986" y="6065"/>
                    <a:pt x="2310" y="6065"/>
                  </a:cubicBezTo>
                  <a:cubicBezTo>
                    <a:pt x="2389" y="6065"/>
                    <a:pt x="2436" y="6057"/>
                    <a:pt x="2436" y="6057"/>
                  </a:cubicBezTo>
                  <a:lnTo>
                    <a:pt x="2436" y="6057"/>
                  </a:lnTo>
                  <a:cubicBezTo>
                    <a:pt x="2435" y="6057"/>
                    <a:pt x="1668" y="6658"/>
                    <a:pt x="2436" y="7525"/>
                  </a:cubicBezTo>
                  <a:cubicBezTo>
                    <a:pt x="2691" y="7803"/>
                    <a:pt x="3114" y="7896"/>
                    <a:pt x="3564" y="7896"/>
                  </a:cubicBezTo>
                  <a:cubicBezTo>
                    <a:pt x="4463" y="7896"/>
                    <a:pt x="5471" y="7525"/>
                    <a:pt x="5471" y="7525"/>
                  </a:cubicBezTo>
                  <a:lnTo>
                    <a:pt x="8907" y="4890"/>
                  </a:lnTo>
                  <a:cubicBezTo>
                    <a:pt x="8907" y="4890"/>
                    <a:pt x="9974" y="3889"/>
                    <a:pt x="8807" y="2521"/>
                  </a:cubicBezTo>
                  <a:cubicBezTo>
                    <a:pt x="8807" y="2521"/>
                    <a:pt x="9274" y="787"/>
                    <a:pt x="7639" y="286"/>
                  </a:cubicBezTo>
                  <a:cubicBezTo>
                    <a:pt x="7376" y="189"/>
                    <a:pt x="7108" y="143"/>
                    <a:pt x="6843" y="143"/>
                  </a:cubicBezTo>
                  <a:cubicBezTo>
                    <a:pt x="6202" y="143"/>
                    <a:pt x="5586" y="415"/>
                    <a:pt x="5137" y="887"/>
                  </a:cubicBezTo>
                  <a:cubicBezTo>
                    <a:pt x="5137" y="887"/>
                    <a:pt x="4307" y="0"/>
                    <a:pt x="3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842;p74">
              <a:extLst>
                <a:ext uri="{FF2B5EF4-FFF2-40B4-BE49-F238E27FC236}">
                  <a16:creationId xmlns:a16="http://schemas.microsoft.com/office/drawing/2014/main" id="{C8B981F9-A81B-AC63-CA7A-73C1CD1E4E5D}"/>
                </a:ext>
              </a:extLst>
            </p:cNvPr>
            <p:cNvSpPr/>
            <p:nvPr/>
          </p:nvSpPr>
          <p:spPr>
            <a:xfrm>
              <a:off x="2080636" y="2926970"/>
              <a:ext cx="46196" cy="64182"/>
            </a:xfrm>
            <a:custGeom>
              <a:avLst/>
              <a:gdLst/>
              <a:ahLst/>
              <a:cxnLst/>
              <a:rect l="l" t="t" r="r" b="b"/>
              <a:pathLst>
                <a:path w="3570" h="4960" extrusionOk="0">
                  <a:moveTo>
                    <a:pt x="0" y="0"/>
                  </a:moveTo>
                  <a:cubicBezTo>
                    <a:pt x="0" y="0"/>
                    <a:pt x="367" y="3403"/>
                    <a:pt x="34" y="4637"/>
                  </a:cubicBezTo>
                  <a:cubicBezTo>
                    <a:pt x="164" y="4860"/>
                    <a:pt x="331" y="4960"/>
                    <a:pt x="522" y="4960"/>
                  </a:cubicBezTo>
                  <a:cubicBezTo>
                    <a:pt x="1499" y="4960"/>
                    <a:pt x="3095" y="2333"/>
                    <a:pt x="3570" y="267"/>
                  </a:cubicBezTo>
                  <a:lnTo>
                    <a:pt x="3570" y="267"/>
                  </a:lnTo>
                  <a:cubicBezTo>
                    <a:pt x="3193" y="286"/>
                    <a:pt x="2851" y="294"/>
                    <a:pt x="2542" y="294"/>
                  </a:cubicBezTo>
                  <a:cubicBezTo>
                    <a:pt x="687" y="294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843;p74">
              <a:extLst>
                <a:ext uri="{FF2B5EF4-FFF2-40B4-BE49-F238E27FC236}">
                  <a16:creationId xmlns:a16="http://schemas.microsoft.com/office/drawing/2014/main" id="{CC369B5F-DBFD-91D3-4A83-72E0B9375C0D}"/>
                </a:ext>
              </a:extLst>
            </p:cNvPr>
            <p:cNvSpPr/>
            <p:nvPr/>
          </p:nvSpPr>
          <p:spPr>
            <a:xfrm>
              <a:off x="1995606" y="2896302"/>
              <a:ext cx="129504" cy="146209"/>
            </a:xfrm>
            <a:custGeom>
              <a:avLst/>
              <a:gdLst/>
              <a:ahLst/>
              <a:cxnLst/>
              <a:rect l="l" t="t" r="r" b="b"/>
              <a:pathLst>
                <a:path w="10008" h="11299" extrusionOk="0">
                  <a:moveTo>
                    <a:pt x="5034" y="0"/>
                  </a:moveTo>
                  <a:cubicBezTo>
                    <a:pt x="3296" y="0"/>
                    <a:pt x="1617" y="1129"/>
                    <a:pt x="1134" y="3037"/>
                  </a:cubicBezTo>
                  <a:cubicBezTo>
                    <a:pt x="400" y="5873"/>
                    <a:pt x="0" y="7074"/>
                    <a:pt x="967" y="8975"/>
                  </a:cubicBezTo>
                  <a:cubicBezTo>
                    <a:pt x="1724" y="10506"/>
                    <a:pt x="3132" y="11298"/>
                    <a:pt x="4520" y="11298"/>
                  </a:cubicBezTo>
                  <a:cubicBezTo>
                    <a:pt x="5702" y="11298"/>
                    <a:pt x="6869" y="10724"/>
                    <a:pt x="7606" y="9542"/>
                  </a:cubicBezTo>
                  <a:cubicBezTo>
                    <a:pt x="9040" y="7240"/>
                    <a:pt x="10007" y="2971"/>
                    <a:pt x="7639" y="969"/>
                  </a:cubicBezTo>
                  <a:cubicBezTo>
                    <a:pt x="6862" y="307"/>
                    <a:pt x="5940" y="0"/>
                    <a:pt x="5034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844;p74">
              <a:extLst>
                <a:ext uri="{FF2B5EF4-FFF2-40B4-BE49-F238E27FC236}">
                  <a16:creationId xmlns:a16="http://schemas.microsoft.com/office/drawing/2014/main" id="{41E268BF-7C83-D1DC-63EB-E6A94A6F7796}"/>
                </a:ext>
              </a:extLst>
            </p:cNvPr>
            <p:cNvSpPr/>
            <p:nvPr/>
          </p:nvSpPr>
          <p:spPr>
            <a:xfrm>
              <a:off x="1997327" y="2906667"/>
              <a:ext cx="41537" cy="57687"/>
            </a:xfrm>
            <a:custGeom>
              <a:avLst/>
              <a:gdLst/>
              <a:ahLst/>
              <a:cxnLst/>
              <a:rect l="l" t="t" r="r" b="b"/>
              <a:pathLst>
                <a:path w="3210" h="4458" extrusionOk="0">
                  <a:moveTo>
                    <a:pt x="2225" y="0"/>
                  </a:moveTo>
                  <a:cubicBezTo>
                    <a:pt x="1378" y="0"/>
                    <a:pt x="201" y="469"/>
                    <a:pt x="201" y="469"/>
                  </a:cubicBezTo>
                  <a:cubicBezTo>
                    <a:pt x="201" y="469"/>
                    <a:pt x="334" y="3204"/>
                    <a:pt x="1" y="4171"/>
                  </a:cubicBezTo>
                  <a:cubicBezTo>
                    <a:pt x="100" y="4370"/>
                    <a:pt x="240" y="4458"/>
                    <a:pt x="407" y="4458"/>
                  </a:cubicBezTo>
                  <a:cubicBezTo>
                    <a:pt x="1192" y="4458"/>
                    <a:pt x="2568" y="2498"/>
                    <a:pt x="3036" y="902"/>
                  </a:cubicBezTo>
                  <a:cubicBezTo>
                    <a:pt x="3210" y="208"/>
                    <a:pt x="2791" y="0"/>
                    <a:pt x="2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845;p74">
              <a:extLst>
                <a:ext uri="{FF2B5EF4-FFF2-40B4-BE49-F238E27FC236}">
                  <a16:creationId xmlns:a16="http://schemas.microsoft.com/office/drawing/2014/main" id="{3BAE6B71-1764-90D4-C17A-1F2B9FBCD7AA}"/>
                </a:ext>
              </a:extLst>
            </p:cNvPr>
            <p:cNvSpPr/>
            <p:nvPr/>
          </p:nvSpPr>
          <p:spPr>
            <a:xfrm>
              <a:off x="1994739" y="2855902"/>
              <a:ext cx="52666" cy="43077"/>
            </a:xfrm>
            <a:custGeom>
              <a:avLst/>
              <a:gdLst/>
              <a:ahLst/>
              <a:cxnLst/>
              <a:rect l="l" t="t" r="r" b="b"/>
              <a:pathLst>
                <a:path w="4070" h="3329" extrusionOk="0">
                  <a:moveTo>
                    <a:pt x="2528" y="0"/>
                  </a:moveTo>
                  <a:cubicBezTo>
                    <a:pt x="2072" y="0"/>
                    <a:pt x="1568" y="176"/>
                    <a:pt x="1135" y="522"/>
                  </a:cubicBezTo>
                  <a:cubicBezTo>
                    <a:pt x="301" y="1189"/>
                    <a:pt x="0" y="2257"/>
                    <a:pt x="534" y="2890"/>
                  </a:cubicBezTo>
                  <a:cubicBezTo>
                    <a:pt x="775" y="3179"/>
                    <a:pt x="1154" y="3329"/>
                    <a:pt x="1576" y="3329"/>
                  </a:cubicBezTo>
                  <a:cubicBezTo>
                    <a:pt x="2031" y="3329"/>
                    <a:pt x="2536" y="3154"/>
                    <a:pt x="2969" y="2790"/>
                  </a:cubicBezTo>
                  <a:cubicBezTo>
                    <a:pt x="3803" y="2123"/>
                    <a:pt x="4070" y="1089"/>
                    <a:pt x="3570" y="455"/>
                  </a:cubicBezTo>
                  <a:cubicBezTo>
                    <a:pt x="3329" y="151"/>
                    <a:pt x="2950" y="0"/>
                    <a:pt x="2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846;p74">
              <a:extLst>
                <a:ext uri="{FF2B5EF4-FFF2-40B4-BE49-F238E27FC236}">
                  <a16:creationId xmlns:a16="http://schemas.microsoft.com/office/drawing/2014/main" id="{3DDD0342-0268-D8AF-1EC6-0FD04F6EFFBC}"/>
                </a:ext>
              </a:extLst>
            </p:cNvPr>
            <p:cNvSpPr/>
            <p:nvPr/>
          </p:nvSpPr>
          <p:spPr>
            <a:xfrm>
              <a:off x="1983080" y="2864624"/>
              <a:ext cx="133398" cy="58761"/>
            </a:xfrm>
            <a:custGeom>
              <a:avLst/>
              <a:gdLst/>
              <a:ahLst/>
              <a:cxnLst/>
              <a:rect l="l" t="t" r="r" b="b"/>
              <a:pathLst>
                <a:path w="10309" h="4541" extrusionOk="0">
                  <a:moveTo>
                    <a:pt x="4992" y="1"/>
                  </a:moveTo>
                  <a:cubicBezTo>
                    <a:pt x="4842" y="1"/>
                    <a:pt x="4690" y="5"/>
                    <a:pt x="4537" y="15"/>
                  </a:cubicBezTo>
                  <a:cubicBezTo>
                    <a:pt x="1669" y="215"/>
                    <a:pt x="1" y="3484"/>
                    <a:pt x="1769" y="4251"/>
                  </a:cubicBezTo>
                  <a:cubicBezTo>
                    <a:pt x="2249" y="4464"/>
                    <a:pt x="2809" y="4541"/>
                    <a:pt x="3368" y="4541"/>
                  </a:cubicBezTo>
                  <a:cubicBezTo>
                    <a:pt x="4825" y="4541"/>
                    <a:pt x="6272" y="4018"/>
                    <a:pt x="6272" y="4018"/>
                  </a:cubicBezTo>
                  <a:lnTo>
                    <a:pt x="10308" y="3184"/>
                  </a:lnTo>
                  <a:cubicBezTo>
                    <a:pt x="10181" y="1819"/>
                    <a:pt x="7939" y="1"/>
                    <a:pt x="49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847;p74">
              <a:extLst>
                <a:ext uri="{FF2B5EF4-FFF2-40B4-BE49-F238E27FC236}">
                  <a16:creationId xmlns:a16="http://schemas.microsoft.com/office/drawing/2014/main" id="{37FDA2E4-0444-9FFD-B58F-169DB4A5F259}"/>
                </a:ext>
              </a:extLst>
            </p:cNvPr>
            <p:cNvSpPr/>
            <p:nvPr/>
          </p:nvSpPr>
          <p:spPr>
            <a:xfrm>
              <a:off x="1990935" y="2950198"/>
              <a:ext cx="27562" cy="36193"/>
            </a:xfrm>
            <a:custGeom>
              <a:avLst/>
              <a:gdLst/>
              <a:ahLst/>
              <a:cxnLst/>
              <a:rect l="l" t="t" r="r" b="b"/>
              <a:pathLst>
                <a:path w="2130" h="2797" extrusionOk="0">
                  <a:moveTo>
                    <a:pt x="989" y="0"/>
                  </a:moveTo>
                  <a:cubicBezTo>
                    <a:pt x="459" y="0"/>
                    <a:pt x="0" y="438"/>
                    <a:pt x="28" y="1007"/>
                  </a:cubicBezTo>
                  <a:cubicBezTo>
                    <a:pt x="28" y="1574"/>
                    <a:pt x="228" y="2108"/>
                    <a:pt x="628" y="2542"/>
                  </a:cubicBezTo>
                  <a:cubicBezTo>
                    <a:pt x="793" y="2718"/>
                    <a:pt x="977" y="2796"/>
                    <a:pt x="1155" y="2796"/>
                  </a:cubicBezTo>
                  <a:cubicBezTo>
                    <a:pt x="1515" y="2796"/>
                    <a:pt x="1851" y="2477"/>
                    <a:pt x="1962" y="2008"/>
                  </a:cubicBezTo>
                  <a:cubicBezTo>
                    <a:pt x="2129" y="1374"/>
                    <a:pt x="2029" y="340"/>
                    <a:pt x="1362" y="73"/>
                  </a:cubicBezTo>
                  <a:cubicBezTo>
                    <a:pt x="1237" y="23"/>
                    <a:pt x="1111" y="0"/>
                    <a:pt x="989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848;p74">
              <a:extLst>
                <a:ext uri="{FF2B5EF4-FFF2-40B4-BE49-F238E27FC236}">
                  <a16:creationId xmlns:a16="http://schemas.microsoft.com/office/drawing/2014/main" id="{4D80D729-D8A5-B5B8-3F1A-062C078A629A}"/>
                </a:ext>
              </a:extLst>
            </p:cNvPr>
            <p:cNvSpPr/>
            <p:nvPr/>
          </p:nvSpPr>
          <p:spPr>
            <a:xfrm>
              <a:off x="2064228" y="2960848"/>
              <a:ext cx="9511" cy="10779"/>
            </a:xfrm>
            <a:custGeom>
              <a:avLst/>
              <a:gdLst/>
              <a:ahLst/>
              <a:cxnLst/>
              <a:rect l="l" t="t" r="r" b="b"/>
              <a:pathLst>
                <a:path w="735" h="833" extrusionOk="0">
                  <a:moveTo>
                    <a:pt x="426" y="0"/>
                  </a:moveTo>
                  <a:cubicBezTo>
                    <a:pt x="302" y="0"/>
                    <a:pt x="156" y="125"/>
                    <a:pt x="101" y="318"/>
                  </a:cubicBezTo>
                  <a:cubicBezTo>
                    <a:pt x="1" y="551"/>
                    <a:pt x="101" y="785"/>
                    <a:pt x="201" y="818"/>
                  </a:cubicBezTo>
                  <a:cubicBezTo>
                    <a:pt x="221" y="828"/>
                    <a:pt x="243" y="833"/>
                    <a:pt x="265" y="833"/>
                  </a:cubicBezTo>
                  <a:cubicBezTo>
                    <a:pt x="393" y="833"/>
                    <a:pt x="550" y="683"/>
                    <a:pt x="635" y="485"/>
                  </a:cubicBezTo>
                  <a:cubicBezTo>
                    <a:pt x="735" y="284"/>
                    <a:pt x="635" y="51"/>
                    <a:pt x="501" y="18"/>
                  </a:cubicBezTo>
                  <a:cubicBezTo>
                    <a:pt x="478" y="6"/>
                    <a:pt x="453" y="0"/>
                    <a:pt x="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849;p74">
              <a:extLst>
                <a:ext uri="{FF2B5EF4-FFF2-40B4-BE49-F238E27FC236}">
                  <a16:creationId xmlns:a16="http://schemas.microsoft.com/office/drawing/2014/main" id="{BF49C915-2960-BC70-F334-6C3F5F471667}"/>
                </a:ext>
              </a:extLst>
            </p:cNvPr>
            <p:cNvSpPr/>
            <p:nvPr/>
          </p:nvSpPr>
          <p:spPr>
            <a:xfrm>
              <a:off x="2097472" y="2971666"/>
              <a:ext cx="9511" cy="11064"/>
            </a:xfrm>
            <a:custGeom>
              <a:avLst/>
              <a:gdLst/>
              <a:ahLst/>
              <a:cxnLst/>
              <a:rect l="l" t="t" r="r" b="b"/>
              <a:pathLst>
                <a:path w="735" h="855" extrusionOk="0">
                  <a:moveTo>
                    <a:pt x="436" y="1"/>
                  </a:moveTo>
                  <a:cubicBezTo>
                    <a:pt x="310" y="1"/>
                    <a:pt x="157" y="151"/>
                    <a:pt x="100" y="349"/>
                  </a:cubicBezTo>
                  <a:cubicBezTo>
                    <a:pt x="0" y="549"/>
                    <a:pt x="100" y="783"/>
                    <a:pt x="234" y="849"/>
                  </a:cubicBezTo>
                  <a:cubicBezTo>
                    <a:pt x="248" y="853"/>
                    <a:pt x="261" y="854"/>
                    <a:pt x="276" y="854"/>
                  </a:cubicBezTo>
                  <a:cubicBezTo>
                    <a:pt x="401" y="854"/>
                    <a:pt x="544" y="725"/>
                    <a:pt x="634" y="516"/>
                  </a:cubicBezTo>
                  <a:cubicBezTo>
                    <a:pt x="734" y="282"/>
                    <a:pt x="634" y="49"/>
                    <a:pt x="501" y="15"/>
                  </a:cubicBezTo>
                  <a:cubicBezTo>
                    <a:pt x="481" y="5"/>
                    <a:pt x="459" y="1"/>
                    <a:pt x="4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850;p74">
              <a:extLst>
                <a:ext uri="{FF2B5EF4-FFF2-40B4-BE49-F238E27FC236}">
                  <a16:creationId xmlns:a16="http://schemas.microsoft.com/office/drawing/2014/main" id="{4752AF1A-C963-FB3C-E522-62167BE43A24}"/>
                </a:ext>
              </a:extLst>
            </p:cNvPr>
            <p:cNvSpPr/>
            <p:nvPr/>
          </p:nvSpPr>
          <p:spPr>
            <a:xfrm>
              <a:off x="2103088" y="2971860"/>
              <a:ext cx="7777" cy="1928"/>
            </a:xfrm>
            <a:custGeom>
              <a:avLst/>
              <a:gdLst/>
              <a:ahLst/>
              <a:cxnLst/>
              <a:rect l="l" t="t" r="r" b="b"/>
              <a:pathLst>
                <a:path w="601" h="149" extrusionOk="0">
                  <a:moveTo>
                    <a:pt x="0" y="0"/>
                  </a:moveTo>
                  <a:cubicBezTo>
                    <a:pt x="56" y="112"/>
                    <a:pt x="141" y="149"/>
                    <a:pt x="230" y="149"/>
                  </a:cubicBezTo>
                  <a:cubicBezTo>
                    <a:pt x="408" y="149"/>
                    <a:pt x="600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851;p74">
              <a:extLst>
                <a:ext uri="{FF2B5EF4-FFF2-40B4-BE49-F238E27FC236}">
                  <a16:creationId xmlns:a16="http://schemas.microsoft.com/office/drawing/2014/main" id="{C3851B05-C9AC-F447-FD6B-5338CB4EEBD9}"/>
                </a:ext>
              </a:extLst>
            </p:cNvPr>
            <p:cNvSpPr/>
            <p:nvPr/>
          </p:nvSpPr>
          <p:spPr>
            <a:xfrm>
              <a:off x="2077608" y="2977036"/>
              <a:ext cx="11245" cy="22658"/>
            </a:xfrm>
            <a:custGeom>
              <a:avLst/>
              <a:gdLst/>
              <a:ahLst/>
              <a:cxnLst/>
              <a:rect l="l" t="t" r="r" b="b"/>
              <a:pathLst>
                <a:path w="869" h="1751" extrusionOk="0">
                  <a:moveTo>
                    <a:pt x="535" y="1"/>
                  </a:moveTo>
                  <a:lnTo>
                    <a:pt x="1" y="1602"/>
                  </a:lnTo>
                  <a:cubicBezTo>
                    <a:pt x="179" y="1691"/>
                    <a:pt x="372" y="1750"/>
                    <a:pt x="569" y="1750"/>
                  </a:cubicBezTo>
                  <a:cubicBezTo>
                    <a:pt x="668" y="1750"/>
                    <a:pt x="768" y="1735"/>
                    <a:pt x="868" y="1702"/>
                  </a:cubicBezTo>
                  <a:cubicBezTo>
                    <a:pt x="668" y="1135"/>
                    <a:pt x="568" y="568"/>
                    <a:pt x="535" y="1"/>
                  </a:cubicBez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852;p74">
              <a:extLst>
                <a:ext uri="{FF2B5EF4-FFF2-40B4-BE49-F238E27FC236}">
                  <a16:creationId xmlns:a16="http://schemas.microsoft.com/office/drawing/2014/main" id="{0438B119-5D26-3244-29F4-A77513E4AA3A}"/>
                </a:ext>
              </a:extLst>
            </p:cNvPr>
            <p:cNvSpPr/>
            <p:nvPr/>
          </p:nvSpPr>
          <p:spPr>
            <a:xfrm>
              <a:off x="2046539" y="2988087"/>
              <a:ext cx="18478" cy="17521"/>
            </a:xfrm>
            <a:custGeom>
              <a:avLst/>
              <a:gdLst/>
              <a:ahLst/>
              <a:cxnLst/>
              <a:rect l="l" t="t" r="r" b="b"/>
              <a:pathLst>
                <a:path w="1428" h="1354" extrusionOk="0">
                  <a:moveTo>
                    <a:pt x="62" y="0"/>
                  </a:moveTo>
                  <a:cubicBezTo>
                    <a:pt x="53" y="0"/>
                    <a:pt x="43" y="4"/>
                    <a:pt x="34" y="14"/>
                  </a:cubicBezTo>
                  <a:cubicBezTo>
                    <a:pt x="0" y="14"/>
                    <a:pt x="0" y="47"/>
                    <a:pt x="0" y="81"/>
                  </a:cubicBezTo>
                  <a:cubicBezTo>
                    <a:pt x="167" y="548"/>
                    <a:pt x="467" y="948"/>
                    <a:pt x="934" y="1182"/>
                  </a:cubicBezTo>
                  <a:cubicBezTo>
                    <a:pt x="1034" y="1248"/>
                    <a:pt x="1201" y="1315"/>
                    <a:pt x="1335" y="1348"/>
                  </a:cubicBezTo>
                  <a:cubicBezTo>
                    <a:pt x="1342" y="1352"/>
                    <a:pt x="1349" y="1354"/>
                    <a:pt x="1355" y="1354"/>
                  </a:cubicBezTo>
                  <a:cubicBezTo>
                    <a:pt x="1407" y="1354"/>
                    <a:pt x="1427" y="1248"/>
                    <a:pt x="1368" y="1248"/>
                  </a:cubicBezTo>
                  <a:cubicBezTo>
                    <a:pt x="767" y="1048"/>
                    <a:pt x="300" y="614"/>
                    <a:pt x="100" y="47"/>
                  </a:cubicBezTo>
                  <a:cubicBezTo>
                    <a:pt x="100" y="24"/>
                    <a:pt x="84" y="0"/>
                    <a:pt x="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853;p74">
              <a:extLst>
                <a:ext uri="{FF2B5EF4-FFF2-40B4-BE49-F238E27FC236}">
                  <a16:creationId xmlns:a16="http://schemas.microsoft.com/office/drawing/2014/main" id="{2656E4BA-2376-6BEE-986A-098F83B2F31D}"/>
                </a:ext>
              </a:extLst>
            </p:cNvPr>
            <p:cNvSpPr/>
            <p:nvPr/>
          </p:nvSpPr>
          <p:spPr>
            <a:xfrm>
              <a:off x="2052142" y="2939432"/>
              <a:ext cx="18142" cy="5241"/>
            </a:xfrm>
            <a:custGeom>
              <a:avLst/>
              <a:gdLst/>
              <a:ahLst/>
              <a:cxnLst/>
              <a:rect l="l" t="t" r="r" b="b"/>
              <a:pathLst>
                <a:path w="1402" h="405" extrusionOk="0">
                  <a:moveTo>
                    <a:pt x="810" y="0"/>
                  </a:moveTo>
                  <a:cubicBezTo>
                    <a:pt x="557" y="0"/>
                    <a:pt x="301" y="69"/>
                    <a:pt x="68" y="205"/>
                  </a:cubicBezTo>
                  <a:cubicBezTo>
                    <a:pt x="34" y="205"/>
                    <a:pt x="1" y="305"/>
                    <a:pt x="34" y="338"/>
                  </a:cubicBezTo>
                  <a:cubicBezTo>
                    <a:pt x="34" y="372"/>
                    <a:pt x="68" y="372"/>
                    <a:pt x="68" y="405"/>
                  </a:cubicBezTo>
                  <a:lnTo>
                    <a:pt x="201" y="405"/>
                  </a:lnTo>
                  <a:cubicBezTo>
                    <a:pt x="381" y="285"/>
                    <a:pt x="585" y="225"/>
                    <a:pt x="799" y="225"/>
                  </a:cubicBezTo>
                  <a:cubicBezTo>
                    <a:pt x="942" y="225"/>
                    <a:pt x="1088" y="252"/>
                    <a:pt x="1235" y="305"/>
                  </a:cubicBezTo>
                  <a:cubicBezTo>
                    <a:pt x="1249" y="319"/>
                    <a:pt x="1268" y="327"/>
                    <a:pt x="1289" y="327"/>
                  </a:cubicBezTo>
                  <a:cubicBezTo>
                    <a:pt x="1318" y="327"/>
                    <a:pt x="1349" y="311"/>
                    <a:pt x="1369" y="272"/>
                  </a:cubicBezTo>
                  <a:cubicBezTo>
                    <a:pt x="1402" y="205"/>
                    <a:pt x="1369" y="138"/>
                    <a:pt x="1335" y="105"/>
                  </a:cubicBezTo>
                  <a:cubicBezTo>
                    <a:pt x="1168" y="35"/>
                    <a:pt x="990" y="0"/>
                    <a:pt x="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854;p74">
              <a:extLst>
                <a:ext uri="{FF2B5EF4-FFF2-40B4-BE49-F238E27FC236}">
                  <a16:creationId xmlns:a16="http://schemas.microsoft.com/office/drawing/2014/main" id="{F1E2C1F9-AB9E-A4D9-C1E4-BA1022D18CD4}"/>
                </a:ext>
              </a:extLst>
            </p:cNvPr>
            <p:cNvSpPr/>
            <p:nvPr/>
          </p:nvSpPr>
          <p:spPr>
            <a:xfrm>
              <a:off x="2102221" y="2954598"/>
              <a:ext cx="15554" cy="11232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100" y="0"/>
                  </a:moveTo>
                  <a:cubicBezTo>
                    <a:pt x="34" y="0"/>
                    <a:pt x="0" y="67"/>
                    <a:pt x="0" y="134"/>
                  </a:cubicBezTo>
                  <a:cubicBezTo>
                    <a:pt x="0" y="200"/>
                    <a:pt x="34" y="234"/>
                    <a:pt x="100" y="234"/>
                  </a:cubicBezTo>
                  <a:cubicBezTo>
                    <a:pt x="467" y="300"/>
                    <a:pt x="801" y="501"/>
                    <a:pt x="968" y="801"/>
                  </a:cubicBezTo>
                  <a:cubicBezTo>
                    <a:pt x="968" y="834"/>
                    <a:pt x="1001" y="834"/>
                    <a:pt x="1001" y="867"/>
                  </a:cubicBezTo>
                  <a:lnTo>
                    <a:pt x="1134" y="867"/>
                  </a:lnTo>
                  <a:cubicBezTo>
                    <a:pt x="1168" y="834"/>
                    <a:pt x="1201" y="734"/>
                    <a:pt x="1168" y="701"/>
                  </a:cubicBezTo>
                  <a:cubicBezTo>
                    <a:pt x="934" y="300"/>
                    <a:pt x="567" y="67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855;p74">
              <a:extLst>
                <a:ext uri="{FF2B5EF4-FFF2-40B4-BE49-F238E27FC236}">
                  <a16:creationId xmlns:a16="http://schemas.microsoft.com/office/drawing/2014/main" id="{B9380FE1-4E32-A58D-CAAD-12FA6FFE5F6C}"/>
                </a:ext>
              </a:extLst>
            </p:cNvPr>
            <p:cNvSpPr/>
            <p:nvPr/>
          </p:nvSpPr>
          <p:spPr>
            <a:xfrm>
              <a:off x="2069844" y="2960641"/>
              <a:ext cx="7777" cy="2239"/>
            </a:xfrm>
            <a:custGeom>
              <a:avLst/>
              <a:gdLst/>
              <a:ahLst/>
              <a:cxnLst/>
              <a:rect l="l" t="t" r="r" b="b"/>
              <a:pathLst>
                <a:path w="601" h="173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130"/>
                    <a:pt x="153" y="172"/>
                    <a:pt x="248" y="172"/>
                  </a:cubicBezTo>
                  <a:cubicBezTo>
                    <a:pt x="420" y="172"/>
                    <a:pt x="601" y="34"/>
                    <a:pt x="601" y="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856;p74">
              <a:extLst>
                <a:ext uri="{FF2B5EF4-FFF2-40B4-BE49-F238E27FC236}">
                  <a16:creationId xmlns:a16="http://schemas.microsoft.com/office/drawing/2014/main" id="{45221417-74F0-099A-2DD0-8CA4A73DA757}"/>
                </a:ext>
              </a:extLst>
            </p:cNvPr>
            <p:cNvSpPr/>
            <p:nvPr/>
          </p:nvSpPr>
          <p:spPr>
            <a:xfrm>
              <a:off x="2002646" y="2872466"/>
              <a:ext cx="135107" cy="65981"/>
            </a:xfrm>
            <a:custGeom>
              <a:avLst/>
              <a:gdLst/>
              <a:ahLst/>
              <a:cxnLst/>
              <a:rect l="l" t="t" r="r" b="b"/>
              <a:pathLst>
                <a:path w="10441" h="5099" extrusionOk="0">
                  <a:moveTo>
                    <a:pt x="5810" y="0"/>
                  </a:moveTo>
                  <a:cubicBezTo>
                    <a:pt x="3355" y="0"/>
                    <a:pt x="1" y="3061"/>
                    <a:pt x="757" y="3979"/>
                  </a:cubicBezTo>
                  <a:cubicBezTo>
                    <a:pt x="1154" y="4461"/>
                    <a:pt x="1629" y="4599"/>
                    <a:pt x="2045" y="4599"/>
                  </a:cubicBezTo>
                  <a:cubicBezTo>
                    <a:pt x="2607" y="4599"/>
                    <a:pt x="3059" y="4346"/>
                    <a:pt x="3059" y="4346"/>
                  </a:cubicBezTo>
                  <a:cubicBezTo>
                    <a:pt x="3493" y="4907"/>
                    <a:pt x="4014" y="5098"/>
                    <a:pt x="4524" y="5098"/>
                  </a:cubicBezTo>
                  <a:cubicBezTo>
                    <a:pt x="5620" y="5098"/>
                    <a:pt x="6661" y="4212"/>
                    <a:pt x="6661" y="4212"/>
                  </a:cubicBezTo>
                  <a:cubicBezTo>
                    <a:pt x="6821" y="4308"/>
                    <a:pt x="7028" y="4352"/>
                    <a:pt x="7261" y="4352"/>
                  </a:cubicBezTo>
                  <a:cubicBezTo>
                    <a:pt x="8489" y="4352"/>
                    <a:pt x="10440" y="3128"/>
                    <a:pt x="9964" y="1811"/>
                  </a:cubicBezTo>
                  <a:cubicBezTo>
                    <a:pt x="9589" y="711"/>
                    <a:pt x="8443" y="547"/>
                    <a:pt x="7793" y="547"/>
                  </a:cubicBezTo>
                  <a:cubicBezTo>
                    <a:pt x="7516" y="547"/>
                    <a:pt x="7328" y="576"/>
                    <a:pt x="7328" y="576"/>
                  </a:cubicBezTo>
                  <a:cubicBezTo>
                    <a:pt x="6915" y="170"/>
                    <a:pt x="6387" y="0"/>
                    <a:pt x="5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857;p74">
              <a:extLst>
                <a:ext uri="{FF2B5EF4-FFF2-40B4-BE49-F238E27FC236}">
                  <a16:creationId xmlns:a16="http://schemas.microsoft.com/office/drawing/2014/main" id="{4C565719-802D-160C-D93F-F753BC8E02F7}"/>
                </a:ext>
              </a:extLst>
            </p:cNvPr>
            <p:cNvSpPr/>
            <p:nvPr/>
          </p:nvSpPr>
          <p:spPr>
            <a:xfrm>
              <a:off x="2038335" y="3089694"/>
              <a:ext cx="57415" cy="69514"/>
            </a:xfrm>
            <a:custGeom>
              <a:avLst/>
              <a:gdLst/>
              <a:ahLst/>
              <a:cxnLst/>
              <a:rect l="l" t="t" r="r" b="b"/>
              <a:pathLst>
                <a:path w="4437" h="5372" extrusionOk="0">
                  <a:moveTo>
                    <a:pt x="3736" y="1"/>
                  </a:moveTo>
                  <a:lnTo>
                    <a:pt x="0" y="4838"/>
                  </a:lnTo>
                  <a:lnTo>
                    <a:pt x="668" y="5371"/>
                  </a:lnTo>
                  <a:lnTo>
                    <a:pt x="4437" y="535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858;p74">
              <a:extLst>
                <a:ext uri="{FF2B5EF4-FFF2-40B4-BE49-F238E27FC236}">
                  <a16:creationId xmlns:a16="http://schemas.microsoft.com/office/drawing/2014/main" id="{826A5513-042F-388F-B801-22777D5DDFDA}"/>
                </a:ext>
              </a:extLst>
            </p:cNvPr>
            <p:cNvSpPr/>
            <p:nvPr/>
          </p:nvSpPr>
          <p:spPr>
            <a:xfrm>
              <a:off x="2075020" y="3022223"/>
              <a:ext cx="82027" cy="79089"/>
            </a:xfrm>
            <a:custGeom>
              <a:avLst/>
              <a:gdLst/>
              <a:ahLst/>
              <a:cxnLst/>
              <a:rect l="l" t="t" r="r" b="b"/>
              <a:pathLst>
                <a:path w="6339" h="6112" extrusionOk="0">
                  <a:moveTo>
                    <a:pt x="1651" y="1777"/>
                  </a:moveTo>
                  <a:lnTo>
                    <a:pt x="1602" y="1846"/>
                  </a:lnTo>
                  <a:cubicBezTo>
                    <a:pt x="1619" y="1821"/>
                    <a:pt x="1635" y="1798"/>
                    <a:pt x="1651" y="1777"/>
                  </a:cubicBezTo>
                  <a:close/>
                  <a:moveTo>
                    <a:pt x="1602" y="1846"/>
                  </a:moveTo>
                  <a:lnTo>
                    <a:pt x="1435" y="2079"/>
                  </a:lnTo>
                  <a:cubicBezTo>
                    <a:pt x="1469" y="1979"/>
                    <a:pt x="1535" y="1913"/>
                    <a:pt x="1602" y="1846"/>
                  </a:cubicBezTo>
                  <a:close/>
                  <a:moveTo>
                    <a:pt x="4305" y="759"/>
                  </a:moveTo>
                  <a:cubicBezTo>
                    <a:pt x="4511" y="759"/>
                    <a:pt x="4703" y="798"/>
                    <a:pt x="4871" y="879"/>
                  </a:cubicBezTo>
                  <a:cubicBezTo>
                    <a:pt x="5438" y="1546"/>
                    <a:pt x="5238" y="2880"/>
                    <a:pt x="4371" y="3981"/>
                  </a:cubicBezTo>
                  <a:cubicBezTo>
                    <a:pt x="3714" y="4848"/>
                    <a:pt x="2787" y="5363"/>
                    <a:pt x="2032" y="5363"/>
                  </a:cubicBezTo>
                  <a:cubicBezTo>
                    <a:pt x="1829" y="5363"/>
                    <a:pt x="1638" y="5326"/>
                    <a:pt x="1469" y="5248"/>
                  </a:cubicBezTo>
                  <a:cubicBezTo>
                    <a:pt x="901" y="4581"/>
                    <a:pt x="1102" y="3214"/>
                    <a:pt x="1969" y="2113"/>
                  </a:cubicBezTo>
                  <a:cubicBezTo>
                    <a:pt x="2646" y="1253"/>
                    <a:pt x="3568" y="759"/>
                    <a:pt x="4305" y="759"/>
                  </a:cubicBezTo>
                  <a:close/>
                  <a:moveTo>
                    <a:pt x="3953" y="1"/>
                  </a:moveTo>
                  <a:cubicBezTo>
                    <a:pt x="3055" y="1"/>
                    <a:pt x="2000" y="572"/>
                    <a:pt x="1235" y="1546"/>
                  </a:cubicBezTo>
                  <a:cubicBezTo>
                    <a:pt x="134" y="2980"/>
                    <a:pt x="1" y="4715"/>
                    <a:pt x="968" y="5482"/>
                  </a:cubicBezTo>
                  <a:lnTo>
                    <a:pt x="1335" y="5782"/>
                  </a:lnTo>
                  <a:cubicBezTo>
                    <a:pt x="1629" y="6005"/>
                    <a:pt x="1991" y="6111"/>
                    <a:pt x="2384" y="6111"/>
                  </a:cubicBezTo>
                  <a:cubicBezTo>
                    <a:pt x="3282" y="6111"/>
                    <a:pt x="4338" y="5556"/>
                    <a:pt x="5104" y="4581"/>
                  </a:cubicBezTo>
                  <a:cubicBezTo>
                    <a:pt x="6205" y="3147"/>
                    <a:pt x="6339" y="1379"/>
                    <a:pt x="5338" y="645"/>
                  </a:cubicBezTo>
                  <a:lnTo>
                    <a:pt x="5004" y="345"/>
                  </a:lnTo>
                  <a:cubicBezTo>
                    <a:pt x="4709" y="111"/>
                    <a:pt x="4346" y="1"/>
                    <a:pt x="3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859;p74">
              <a:extLst>
                <a:ext uri="{FF2B5EF4-FFF2-40B4-BE49-F238E27FC236}">
                  <a16:creationId xmlns:a16="http://schemas.microsoft.com/office/drawing/2014/main" id="{C1FC643C-6E4F-3925-4761-D28B37746C3C}"/>
                </a:ext>
              </a:extLst>
            </p:cNvPr>
            <p:cNvSpPr/>
            <p:nvPr/>
          </p:nvSpPr>
          <p:spPr>
            <a:xfrm>
              <a:off x="1920061" y="3126820"/>
              <a:ext cx="125622" cy="127420"/>
            </a:xfrm>
            <a:custGeom>
              <a:avLst/>
              <a:gdLst/>
              <a:ahLst/>
              <a:cxnLst/>
              <a:rect l="l" t="t" r="r" b="b"/>
              <a:pathLst>
                <a:path w="9708" h="9847" extrusionOk="0">
                  <a:moveTo>
                    <a:pt x="2769" y="6939"/>
                  </a:moveTo>
                  <a:cubicBezTo>
                    <a:pt x="2781" y="6939"/>
                    <a:pt x="2793" y="6939"/>
                    <a:pt x="2806" y="6940"/>
                  </a:cubicBezTo>
                  <a:lnTo>
                    <a:pt x="2806" y="6940"/>
                  </a:lnTo>
                  <a:cubicBezTo>
                    <a:pt x="2778" y="6947"/>
                    <a:pt x="2757" y="6951"/>
                    <a:pt x="2749" y="6951"/>
                  </a:cubicBezTo>
                  <a:cubicBezTo>
                    <a:pt x="2741" y="6951"/>
                    <a:pt x="2746" y="6947"/>
                    <a:pt x="2769" y="6939"/>
                  </a:cubicBezTo>
                  <a:close/>
                  <a:moveTo>
                    <a:pt x="167" y="1"/>
                  </a:moveTo>
                  <a:cubicBezTo>
                    <a:pt x="34" y="1502"/>
                    <a:pt x="1" y="3003"/>
                    <a:pt x="34" y="4537"/>
                  </a:cubicBezTo>
                  <a:cubicBezTo>
                    <a:pt x="34" y="5304"/>
                    <a:pt x="101" y="6105"/>
                    <a:pt x="201" y="6906"/>
                  </a:cubicBezTo>
                  <a:cubicBezTo>
                    <a:pt x="267" y="7439"/>
                    <a:pt x="401" y="7940"/>
                    <a:pt x="634" y="8440"/>
                  </a:cubicBezTo>
                  <a:cubicBezTo>
                    <a:pt x="801" y="8840"/>
                    <a:pt x="1101" y="9174"/>
                    <a:pt x="1468" y="9441"/>
                  </a:cubicBezTo>
                  <a:cubicBezTo>
                    <a:pt x="1829" y="9711"/>
                    <a:pt x="2270" y="9846"/>
                    <a:pt x="2744" y="9846"/>
                  </a:cubicBezTo>
                  <a:cubicBezTo>
                    <a:pt x="2796" y="9846"/>
                    <a:pt x="2849" y="9844"/>
                    <a:pt x="2903" y="9841"/>
                  </a:cubicBezTo>
                  <a:cubicBezTo>
                    <a:pt x="3236" y="9808"/>
                    <a:pt x="3603" y="9741"/>
                    <a:pt x="3903" y="9574"/>
                  </a:cubicBezTo>
                  <a:cubicBezTo>
                    <a:pt x="4137" y="9474"/>
                    <a:pt x="4370" y="9341"/>
                    <a:pt x="4604" y="9207"/>
                  </a:cubicBezTo>
                  <a:cubicBezTo>
                    <a:pt x="4971" y="8940"/>
                    <a:pt x="5304" y="8674"/>
                    <a:pt x="5638" y="8373"/>
                  </a:cubicBezTo>
                  <a:cubicBezTo>
                    <a:pt x="6205" y="7806"/>
                    <a:pt x="6705" y="7206"/>
                    <a:pt x="7206" y="6605"/>
                  </a:cubicBezTo>
                  <a:cubicBezTo>
                    <a:pt x="8140" y="5405"/>
                    <a:pt x="8974" y="4137"/>
                    <a:pt x="9708" y="2803"/>
                  </a:cubicBezTo>
                  <a:lnTo>
                    <a:pt x="8373" y="1869"/>
                  </a:lnTo>
                  <a:cubicBezTo>
                    <a:pt x="7406" y="2936"/>
                    <a:pt x="6405" y="4004"/>
                    <a:pt x="5404" y="5004"/>
                  </a:cubicBezTo>
                  <a:cubicBezTo>
                    <a:pt x="4937" y="5471"/>
                    <a:pt x="4404" y="5905"/>
                    <a:pt x="3870" y="6339"/>
                  </a:cubicBezTo>
                  <a:cubicBezTo>
                    <a:pt x="3695" y="6463"/>
                    <a:pt x="3502" y="6588"/>
                    <a:pt x="3303" y="6699"/>
                  </a:cubicBezTo>
                  <a:lnTo>
                    <a:pt x="3303" y="6699"/>
                  </a:lnTo>
                  <a:cubicBezTo>
                    <a:pt x="3303" y="6657"/>
                    <a:pt x="3303" y="6614"/>
                    <a:pt x="3303" y="6572"/>
                  </a:cubicBezTo>
                  <a:cubicBezTo>
                    <a:pt x="3236" y="5938"/>
                    <a:pt x="3270" y="5238"/>
                    <a:pt x="3303" y="4537"/>
                  </a:cubicBezTo>
                  <a:lnTo>
                    <a:pt x="3503" y="23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B97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860;p74">
              <a:extLst>
                <a:ext uri="{FF2B5EF4-FFF2-40B4-BE49-F238E27FC236}">
                  <a16:creationId xmlns:a16="http://schemas.microsoft.com/office/drawing/2014/main" id="{5E43D468-D3D9-2A62-15D8-E222F8AC5DA3}"/>
                </a:ext>
              </a:extLst>
            </p:cNvPr>
            <p:cNvSpPr/>
            <p:nvPr/>
          </p:nvSpPr>
          <p:spPr>
            <a:xfrm>
              <a:off x="2027970" y="3121216"/>
              <a:ext cx="38872" cy="43440"/>
            </a:xfrm>
            <a:custGeom>
              <a:avLst/>
              <a:gdLst/>
              <a:ahLst/>
              <a:cxnLst/>
              <a:rect l="l" t="t" r="r" b="b"/>
              <a:pathLst>
                <a:path w="3004" h="3357" extrusionOk="0">
                  <a:moveTo>
                    <a:pt x="1569" y="0"/>
                  </a:moveTo>
                  <a:lnTo>
                    <a:pt x="1" y="2135"/>
                  </a:lnTo>
                  <a:lnTo>
                    <a:pt x="334" y="3302"/>
                  </a:lnTo>
                  <a:cubicBezTo>
                    <a:pt x="511" y="3341"/>
                    <a:pt x="691" y="3357"/>
                    <a:pt x="871" y="3357"/>
                  </a:cubicBezTo>
                  <a:cubicBezTo>
                    <a:pt x="1949" y="3357"/>
                    <a:pt x="3003" y="2769"/>
                    <a:pt x="3003" y="2769"/>
                  </a:cubicBezTo>
                  <a:lnTo>
                    <a:pt x="1569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861;p74">
              <a:extLst>
                <a:ext uri="{FF2B5EF4-FFF2-40B4-BE49-F238E27FC236}">
                  <a16:creationId xmlns:a16="http://schemas.microsoft.com/office/drawing/2014/main" id="{9CCCC1E8-A5A6-0124-BC84-954A43C0F100}"/>
                </a:ext>
              </a:extLst>
            </p:cNvPr>
            <p:cNvSpPr/>
            <p:nvPr/>
          </p:nvSpPr>
          <p:spPr>
            <a:xfrm>
              <a:off x="2048260" y="3114733"/>
              <a:ext cx="34110" cy="42314"/>
            </a:xfrm>
            <a:custGeom>
              <a:avLst/>
              <a:gdLst/>
              <a:ahLst/>
              <a:cxnLst/>
              <a:rect l="l" t="t" r="r" b="b"/>
              <a:pathLst>
                <a:path w="2636" h="3270" extrusionOk="0">
                  <a:moveTo>
                    <a:pt x="1969" y="1"/>
                  </a:moveTo>
                  <a:lnTo>
                    <a:pt x="1" y="501"/>
                  </a:lnTo>
                  <a:lnTo>
                    <a:pt x="1435" y="3270"/>
                  </a:lnTo>
                  <a:lnTo>
                    <a:pt x="2636" y="2236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862;p74">
              <a:extLst>
                <a:ext uri="{FF2B5EF4-FFF2-40B4-BE49-F238E27FC236}">
                  <a16:creationId xmlns:a16="http://schemas.microsoft.com/office/drawing/2014/main" id="{28694197-C86E-3D03-C9D8-AE3ADC0100D1}"/>
                </a:ext>
              </a:extLst>
            </p:cNvPr>
            <p:cNvSpPr/>
            <p:nvPr/>
          </p:nvSpPr>
          <p:spPr>
            <a:xfrm>
              <a:off x="1903666" y="3081516"/>
              <a:ext cx="77705" cy="109201"/>
            </a:xfrm>
            <a:custGeom>
              <a:avLst/>
              <a:gdLst/>
              <a:ahLst/>
              <a:cxnLst/>
              <a:rect l="l" t="t" r="r" b="b"/>
              <a:pathLst>
                <a:path w="6005" h="8439" extrusionOk="0">
                  <a:moveTo>
                    <a:pt x="2625" y="0"/>
                  </a:moveTo>
                  <a:cubicBezTo>
                    <a:pt x="2168" y="0"/>
                    <a:pt x="1686" y="152"/>
                    <a:pt x="1201" y="500"/>
                  </a:cubicBezTo>
                  <a:cubicBezTo>
                    <a:pt x="0" y="1367"/>
                    <a:pt x="0" y="8072"/>
                    <a:pt x="0" y="8072"/>
                  </a:cubicBezTo>
                  <a:lnTo>
                    <a:pt x="4737" y="8439"/>
                  </a:lnTo>
                  <a:cubicBezTo>
                    <a:pt x="4737" y="8439"/>
                    <a:pt x="6004" y="3302"/>
                    <a:pt x="5037" y="1667"/>
                  </a:cubicBezTo>
                  <a:cubicBezTo>
                    <a:pt x="4489" y="709"/>
                    <a:pt x="3614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863;p74">
              <a:extLst>
                <a:ext uri="{FF2B5EF4-FFF2-40B4-BE49-F238E27FC236}">
                  <a16:creationId xmlns:a16="http://schemas.microsoft.com/office/drawing/2014/main" id="{5948701B-7720-2B6C-116F-2AE83A4E3930}"/>
                </a:ext>
              </a:extLst>
            </p:cNvPr>
            <p:cNvSpPr/>
            <p:nvPr/>
          </p:nvSpPr>
          <p:spPr>
            <a:xfrm>
              <a:off x="2162652" y="3144522"/>
              <a:ext cx="64752" cy="74690"/>
            </a:xfrm>
            <a:custGeom>
              <a:avLst/>
              <a:gdLst/>
              <a:ahLst/>
              <a:cxnLst/>
              <a:rect l="l" t="t" r="r" b="b"/>
              <a:pathLst>
                <a:path w="5004" h="5772" extrusionOk="0">
                  <a:moveTo>
                    <a:pt x="4537" y="0"/>
                  </a:moveTo>
                  <a:lnTo>
                    <a:pt x="4537" y="0"/>
                  </a:lnTo>
                  <a:cubicBezTo>
                    <a:pt x="2102" y="301"/>
                    <a:pt x="200" y="2302"/>
                    <a:pt x="0" y="4737"/>
                  </a:cubicBezTo>
                  <a:lnTo>
                    <a:pt x="634" y="5771"/>
                  </a:lnTo>
                  <a:lnTo>
                    <a:pt x="5004" y="267"/>
                  </a:lnTo>
                  <a:lnTo>
                    <a:pt x="4037" y="834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864;p74">
              <a:extLst>
                <a:ext uri="{FF2B5EF4-FFF2-40B4-BE49-F238E27FC236}">
                  <a16:creationId xmlns:a16="http://schemas.microsoft.com/office/drawing/2014/main" id="{B79096C9-E843-F398-6868-AA54EAD80315}"/>
                </a:ext>
              </a:extLst>
            </p:cNvPr>
            <p:cNvSpPr/>
            <p:nvPr/>
          </p:nvSpPr>
          <p:spPr>
            <a:xfrm>
              <a:off x="2009841" y="3147110"/>
              <a:ext cx="176993" cy="161452"/>
            </a:xfrm>
            <a:custGeom>
              <a:avLst/>
              <a:gdLst/>
              <a:ahLst/>
              <a:cxnLst/>
              <a:rect l="l" t="t" r="r" b="b"/>
              <a:pathLst>
                <a:path w="13678" h="12477" extrusionOk="0">
                  <a:moveTo>
                    <a:pt x="6472" y="0"/>
                  </a:moveTo>
                  <a:lnTo>
                    <a:pt x="4971" y="34"/>
                  </a:lnTo>
                  <a:cubicBezTo>
                    <a:pt x="4671" y="67"/>
                    <a:pt x="4371" y="234"/>
                    <a:pt x="4237" y="501"/>
                  </a:cubicBezTo>
                  <a:lnTo>
                    <a:pt x="2469" y="3770"/>
                  </a:lnTo>
                  <a:cubicBezTo>
                    <a:pt x="2403" y="3903"/>
                    <a:pt x="2403" y="4070"/>
                    <a:pt x="2469" y="4203"/>
                  </a:cubicBezTo>
                  <a:lnTo>
                    <a:pt x="2836" y="4837"/>
                  </a:lnTo>
                  <a:cubicBezTo>
                    <a:pt x="2903" y="4937"/>
                    <a:pt x="2903" y="5037"/>
                    <a:pt x="2836" y="5137"/>
                  </a:cubicBezTo>
                  <a:lnTo>
                    <a:pt x="234" y="9841"/>
                  </a:lnTo>
                  <a:cubicBezTo>
                    <a:pt x="1" y="10241"/>
                    <a:pt x="201" y="10742"/>
                    <a:pt x="635" y="10875"/>
                  </a:cubicBezTo>
                  <a:lnTo>
                    <a:pt x="7106" y="12476"/>
                  </a:lnTo>
                  <a:lnTo>
                    <a:pt x="13677" y="2436"/>
                  </a:lnTo>
                  <a:lnTo>
                    <a:pt x="64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865;p74">
              <a:extLst>
                <a:ext uri="{FF2B5EF4-FFF2-40B4-BE49-F238E27FC236}">
                  <a16:creationId xmlns:a16="http://schemas.microsoft.com/office/drawing/2014/main" id="{2A6D086B-2051-27AE-0906-18CCACF34B0B}"/>
                </a:ext>
              </a:extLst>
            </p:cNvPr>
            <p:cNvSpPr/>
            <p:nvPr/>
          </p:nvSpPr>
          <p:spPr>
            <a:xfrm>
              <a:off x="2101781" y="3144522"/>
              <a:ext cx="138147" cy="164040"/>
            </a:xfrm>
            <a:custGeom>
              <a:avLst/>
              <a:gdLst/>
              <a:ahLst/>
              <a:cxnLst/>
              <a:rect l="l" t="t" r="r" b="b"/>
              <a:pathLst>
                <a:path w="10676" h="12677" extrusionOk="0">
                  <a:moveTo>
                    <a:pt x="10675" y="0"/>
                  </a:moveTo>
                  <a:lnTo>
                    <a:pt x="6572" y="2636"/>
                  </a:lnTo>
                  <a:lnTo>
                    <a:pt x="1" y="12676"/>
                  </a:lnTo>
                  <a:lnTo>
                    <a:pt x="3937" y="10041"/>
                  </a:lnTo>
                  <a:lnTo>
                    <a:pt x="1067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866;p74">
              <a:extLst>
                <a:ext uri="{FF2B5EF4-FFF2-40B4-BE49-F238E27FC236}">
                  <a16:creationId xmlns:a16="http://schemas.microsoft.com/office/drawing/2014/main" id="{35D2AB9E-9722-4712-6C2A-2265829B054D}"/>
                </a:ext>
              </a:extLst>
            </p:cNvPr>
            <p:cNvSpPr/>
            <p:nvPr/>
          </p:nvSpPr>
          <p:spPr>
            <a:xfrm>
              <a:off x="2101781" y="3144522"/>
              <a:ext cx="138147" cy="164040"/>
            </a:xfrm>
            <a:custGeom>
              <a:avLst/>
              <a:gdLst/>
              <a:ahLst/>
              <a:cxnLst/>
              <a:rect l="l" t="t" r="r" b="b"/>
              <a:pathLst>
                <a:path w="10676" h="12677" extrusionOk="0">
                  <a:moveTo>
                    <a:pt x="10675" y="0"/>
                  </a:moveTo>
                  <a:lnTo>
                    <a:pt x="6572" y="2636"/>
                  </a:lnTo>
                  <a:lnTo>
                    <a:pt x="1" y="12676"/>
                  </a:lnTo>
                  <a:lnTo>
                    <a:pt x="3937" y="10041"/>
                  </a:lnTo>
                  <a:lnTo>
                    <a:pt x="10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867;p74">
              <a:extLst>
                <a:ext uri="{FF2B5EF4-FFF2-40B4-BE49-F238E27FC236}">
                  <a16:creationId xmlns:a16="http://schemas.microsoft.com/office/drawing/2014/main" id="{D135BD01-7B37-6030-0998-297FD988DF27}"/>
                </a:ext>
              </a:extLst>
            </p:cNvPr>
            <p:cNvSpPr/>
            <p:nvPr/>
          </p:nvSpPr>
          <p:spPr>
            <a:xfrm>
              <a:off x="2160064" y="3218760"/>
              <a:ext cx="36698" cy="48370"/>
            </a:xfrm>
            <a:custGeom>
              <a:avLst/>
              <a:gdLst/>
              <a:ahLst/>
              <a:cxnLst/>
              <a:rect l="l" t="t" r="r" b="b"/>
              <a:pathLst>
                <a:path w="2836" h="3738" extrusionOk="0">
                  <a:moveTo>
                    <a:pt x="1034" y="1"/>
                  </a:moveTo>
                  <a:lnTo>
                    <a:pt x="0" y="2102"/>
                  </a:lnTo>
                  <a:lnTo>
                    <a:pt x="601" y="3136"/>
                  </a:lnTo>
                  <a:cubicBezTo>
                    <a:pt x="703" y="3496"/>
                    <a:pt x="1044" y="3737"/>
                    <a:pt x="1409" y="3737"/>
                  </a:cubicBezTo>
                  <a:cubicBezTo>
                    <a:pt x="1517" y="3737"/>
                    <a:pt x="1628" y="3716"/>
                    <a:pt x="1735" y="3670"/>
                  </a:cubicBezTo>
                  <a:cubicBezTo>
                    <a:pt x="2135" y="3503"/>
                    <a:pt x="2669" y="2636"/>
                    <a:pt x="2802" y="2202"/>
                  </a:cubicBezTo>
                  <a:cubicBezTo>
                    <a:pt x="2836" y="1702"/>
                    <a:pt x="2836" y="1235"/>
                    <a:pt x="2769" y="768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68;p74">
              <a:extLst>
                <a:ext uri="{FF2B5EF4-FFF2-40B4-BE49-F238E27FC236}">
                  <a16:creationId xmlns:a16="http://schemas.microsoft.com/office/drawing/2014/main" id="{81E336DD-FD2F-2F31-518E-AA93CDF3C5B5}"/>
                </a:ext>
              </a:extLst>
            </p:cNvPr>
            <p:cNvSpPr/>
            <p:nvPr/>
          </p:nvSpPr>
          <p:spPr>
            <a:xfrm>
              <a:off x="2684333" y="4002335"/>
              <a:ext cx="103611" cy="1307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69;p74">
              <a:extLst>
                <a:ext uri="{FF2B5EF4-FFF2-40B4-BE49-F238E27FC236}">
                  <a16:creationId xmlns:a16="http://schemas.microsoft.com/office/drawing/2014/main" id="{80E6D321-99C2-639E-A93C-2644CB35F740}"/>
                </a:ext>
              </a:extLst>
            </p:cNvPr>
            <p:cNvSpPr/>
            <p:nvPr/>
          </p:nvSpPr>
          <p:spPr>
            <a:xfrm>
              <a:off x="2572112" y="3418181"/>
              <a:ext cx="128637" cy="277317"/>
            </a:xfrm>
            <a:custGeom>
              <a:avLst/>
              <a:gdLst/>
              <a:ahLst/>
              <a:cxnLst/>
              <a:rect l="l" t="t" r="r" b="b"/>
              <a:pathLst>
                <a:path w="9941" h="21431" extrusionOk="0">
                  <a:moveTo>
                    <a:pt x="6476" y="1"/>
                  </a:moveTo>
                  <a:cubicBezTo>
                    <a:pt x="5517" y="1"/>
                    <a:pt x="4465" y="321"/>
                    <a:pt x="3470" y="1283"/>
                  </a:cubicBezTo>
                  <a:cubicBezTo>
                    <a:pt x="601" y="4085"/>
                    <a:pt x="34" y="20697"/>
                    <a:pt x="1" y="21398"/>
                  </a:cubicBezTo>
                  <a:lnTo>
                    <a:pt x="434" y="21431"/>
                  </a:lnTo>
                  <a:cubicBezTo>
                    <a:pt x="434" y="21264"/>
                    <a:pt x="1035" y="4319"/>
                    <a:pt x="3770" y="1617"/>
                  </a:cubicBezTo>
                  <a:cubicBezTo>
                    <a:pt x="4688" y="733"/>
                    <a:pt x="5649" y="438"/>
                    <a:pt x="6522" y="438"/>
                  </a:cubicBezTo>
                  <a:cubicBezTo>
                    <a:pt x="8219" y="438"/>
                    <a:pt x="9586" y="1551"/>
                    <a:pt x="9674" y="1617"/>
                  </a:cubicBezTo>
                  <a:lnTo>
                    <a:pt x="9941" y="1283"/>
                  </a:lnTo>
                  <a:cubicBezTo>
                    <a:pt x="9919" y="1261"/>
                    <a:pt x="8379" y="1"/>
                    <a:pt x="64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70;p74">
              <a:extLst>
                <a:ext uri="{FF2B5EF4-FFF2-40B4-BE49-F238E27FC236}">
                  <a16:creationId xmlns:a16="http://schemas.microsoft.com/office/drawing/2014/main" id="{614B3E2F-A4D6-F915-324F-B44D387F33DF}"/>
                </a:ext>
              </a:extLst>
            </p:cNvPr>
            <p:cNvSpPr/>
            <p:nvPr/>
          </p:nvSpPr>
          <p:spPr>
            <a:xfrm>
              <a:off x="2499601" y="3366154"/>
              <a:ext cx="99729" cy="372517"/>
            </a:xfrm>
            <a:custGeom>
              <a:avLst/>
              <a:gdLst/>
              <a:ahLst/>
              <a:cxnLst/>
              <a:rect l="l" t="t" r="r" b="b"/>
              <a:pathLst>
                <a:path w="7707" h="28788" extrusionOk="0">
                  <a:moveTo>
                    <a:pt x="334" y="0"/>
                  </a:moveTo>
                  <a:lnTo>
                    <a:pt x="1" y="267"/>
                  </a:lnTo>
                  <a:cubicBezTo>
                    <a:pt x="7239" y="8573"/>
                    <a:pt x="5404" y="28554"/>
                    <a:pt x="5371" y="28754"/>
                  </a:cubicBezTo>
                  <a:lnTo>
                    <a:pt x="5805" y="28788"/>
                  </a:lnTo>
                  <a:cubicBezTo>
                    <a:pt x="5838" y="28587"/>
                    <a:pt x="7706" y="8440"/>
                    <a:pt x="3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71;p74">
              <a:extLst>
                <a:ext uri="{FF2B5EF4-FFF2-40B4-BE49-F238E27FC236}">
                  <a16:creationId xmlns:a16="http://schemas.microsoft.com/office/drawing/2014/main" id="{7B7A422A-06EF-6490-EB86-91DEA3048A1C}"/>
                </a:ext>
              </a:extLst>
            </p:cNvPr>
            <p:cNvSpPr/>
            <p:nvPr/>
          </p:nvSpPr>
          <p:spPr>
            <a:xfrm>
              <a:off x="2559600" y="3345866"/>
              <a:ext cx="75544" cy="365180"/>
            </a:xfrm>
            <a:custGeom>
              <a:avLst/>
              <a:gdLst/>
              <a:ahLst/>
              <a:cxnLst/>
              <a:rect l="l" t="t" r="r" b="b"/>
              <a:pathLst>
                <a:path w="5838" h="28221" extrusionOk="0">
                  <a:moveTo>
                    <a:pt x="5537" y="1"/>
                  </a:moveTo>
                  <a:cubicBezTo>
                    <a:pt x="0" y="5104"/>
                    <a:pt x="1401" y="27287"/>
                    <a:pt x="1468" y="28221"/>
                  </a:cubicBezTo>
                  <a:lnTo>
                    <a:pt x="1868" y="28187"/>
                  </a:lnTo>
                  <a:cubicBezTo>
                    <a:pt x="1868" y="27954"/>
                    <a:pt x="434" y="5271"/>
                    <a:pt x="5838" y="301"/>
                  </a:cubicBezTo>
                  <a:lnTo>
                    <a:pt x="553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72;p74">
              <a:extLst>
                <a:ext uri="{FF2B5EF4-FFF2-40B4-BE49-F238E27FC236}">
                  <a16:creationId xmlns:a16="http://schemas.microsoft.com/office/drawing/2014/main" id="{00C342B6-F4AE-97AA-757A-17069FACA77A}"/>
                </a:ext>
              </a:extLst>
            </p:cNvPr>
            <p:cNvSpPr/>
            <p:nvPr/>
          </p:nvSpPr>
          <p:spPr>
            <a:xfrm>
              <a:off x="2434000" y="3475539"/>
              <a:ext cx="140722" cy="235495"/>
            </a:xfrm>
            <a:custGeom>
              <a:avLst/>
              <a:gdLst/>
              <a:ahLst/>
              <a:cxnLst/>
              <a:rect l="l" t="t" r="r" b="b"/>
              <a:pathLst>
                <a:path w="10875" h="18199" extrusionOk="0">
                  <a:moveTo>
                    <a:pt x="4908" y="1"/>
                  </a:moveTo>
                  <a:cubicBezTo>
                    <a:pt x="4537" y="1"/>
                    <a:pt x="4162" y="73"/>
                    <a:pt x="3803" y="219"/>
                  </a:cubicBezTo>
                  <a:cubicBezTo>
                    <a:pt x="1301" y="1253"/>
                    <a:pt x="34" y="5756"/>
                    <a:pt x="0" y="5923"/>
                  </a:cubicBezTo>
                  <a:lnTo>
                    <a:pt x="401" y="6057"/>
                  </a:lnTo>
                  <a:cubicBezTo>
                    <a:pt x="401" y="5990"/>
                    <a:pt x="1668" y="1553"/>
                    <a:pt x="3970" y="619"/>
                  </a:cubicBezTo>
                  <a:cubicBezTo>
                    <a:pt x="4278" y="499"/>
                    <a:pt x="4602" y="437"/>
                    <a:pt x="4926" y="437"/>
                  </a:cubicBezTo>
                  <a:cubicBezTo>
                    <a:pt x="5407" y="437"/>
                    <a:pt x="5886" y="574"/>
                    <a:pt x="6305" y="853"/>
                  </a:cubicBezTo>
                  <a:cubicBezTo>
                    <a:pt x="10274" y="3121"/>
                    <a:pt x="10441" y="18032"/>
                    <a:pt x="10441" y="18199"/>
                  </a:cubicBezTo>
                  <a:lnTo>
                    <a:pt x="10875" y="18199"/>
                  </a:lnTo>
                  <a:cubicBezTo>
                    <a:pt x="10875" y="17565"/>
                    <a:pt x="10708" y="2854"/>
                    <a:pt x="6505" y="486"/>
                  </a:cubicBezTo>
                  <a:cubicBezTo>
                    <a:pt x="6023" y="165"/>
                    <a:pt x="5469" y="1"/>
                    <a:pt x="4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73;p74">
              <a:extLst>
                <a:ext uri="{FF2B5EF4-FFF2-40B4-BE49-F238E27FC236}">
                  <a16:creationId xmlns:a16="http://schemas.microsoft.com/office/drawing/2014/main" id="{B3791F10-FF73-5CF4-33F2-5787666042E7}"/>
                </a:ext>
              </a:extLst>
            </p:cNvPr>
            <p:cNvSpPr/>
            <p:nvPr/>
          </p:nvSpPr>
          <p:spPr>
            <a:xfrm>
              <a:off x="2582037" y="3484338"/>
              <a:ext cx="130371" cy="226696"/>
            </a:xfrm>
            <a:custGeom>
              <a:avLst/>
              <a:gdLst/>
              <a:ahLst/>
              <a:cxnLst/>
              <a:rect l="l" t="t" r="r" b="b"/>
              <a:pathLst>
                <a:path w="10075" h="17519" extrusionOk="0">
                  <a:moveTo>
                    <a:pt x="5805" y="1"/>
                  </a:moveTo>
                  <a:cubicBezTo>
                    <a:pt x="4867" y="1"/>
                    <a:pt x="3989" y="534"/>
                    <a:pt x="3170" y="1574"/>
                  </a:cubicBezTo>
                  <a:cubicBezTo>
                    <a:pt x="1" y="5777"/>
                    <a:pt x="601" y="17018"/>
                    <a:pt x="635" y="17519"/>
                  </a:cubicBezTo>
                  <a:lnTo>
                    <a:pt x="1068" y="17485"/>
                  </a:lnTo>
                  <a:cubicBezTo>
                    <a:pt x="1068" y="17385"/>
                    <a:pt x="434" y="5877"/>
                    <a:pt x="3537" y="1841"/>
                  </a:cubicBezTo>
                  <a:cubicBezTo>
                    <a:pt x="4225" y="903"/>
                    <a:pt x="5001" y="434"/>
                    <a:pt x="5809" y="434"/>
                  </a:cubicBezTo>
                  <a:cubicBezTo>
                    <a:pt x="5863" y="434"/>
                    <a:pt x="5918" y="436"/>
                    <a:pt x="5972" y="440"/>
                  </a:cubicBezTo>
                  <a:cubicBezTo>
                    <a:pt x="8006" y="573"/>
                    <a:pt x="9708" y="3542"/>
                    <a:pt x="9708" y="3575"/>
                  </a:cubicBezTo>
                  <a:lnTo>
                    <a:pt x="10075" y="3375"/>
                  </a:lnTo>
                  <a:cubicBezTo>
                    <a:pt x="10008" y="3242"/>
                    <a:pt x="8240" y="173"/>
                    <a:pt x="5972" y="6"/>
                  </a:cubicBezTo>
                  <a:cubicBezTo>
                    <a:pt x="5916" y="2"/>
                    <a:pt x="5861" y="1"/>
                    <a:pt x="58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74;p74">
              <a:extLst>
                <a:ext uri="{FF2B5EF4-FFF2-40B4-BE49-F238E27FC236}">
                  <a16:creationId xmlns:a16="http://schemas.microsoft.com/office/drawing/2014/main" id="{1A61741D-D23B-B092-2BD7-56717EDECD27}"/>
                </a:ext>
              </a:extLst>
            </p:cNvPr>
            <p:cNvSpPr/>
            <p:nvPr/>
          </p:nvSpPr>
          <p:spPr>
            <a:xfrm>
              <a:off x="2559160" y="3317374"/>
              <a:ext cx="48797" cy="413964"/>
            </a:xfrm>
            <a:custGeom>
              <a:avLst/>
              <a:gdLst/>
              <a:ahLst/>
              <a:cxnLst/>
              <a:rect l="l" t="t" r="r" b="b"/>
              <a:pathLst>
                <a:path w="3771" h="31991" extrusionOk="0">
                  <a:moveTo>
                    <a:pt x="334" y="1"/>
                  </a:moveTo>
                  <a:lnTo>
                    <a:pt x="1" y="234"/>
                  </a:lnTo>
                  <a:cubicBezTo>
                    <a:pt x="3337" y="4738"/>
                    <a:pt x="1302" y="31690"/>
                    <a:pt x="1302" y="31924"/>
                  </a:cubicBezTo>
                  <a:lnTo>
                    <a:pt x="1735" y="31991"/>
                  </a:lnTo>
                  <a:cubicBezTo>
                    <a:pt x="1802" y="30856"/>
                    <a:pt x="3770" y="4604"/>
                    <a:pt x="3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5;p74">
              <a:extLst>
                <a:ext uri="{FF2B5EF4-FFF2-40B4-BE49-F238E27FC236}">
                  <a16:creationId xmlns:a16="http://schemas.microsoft.com/office/drawing/2014/main" id="{6F737C44-21DB-2D48-9A8E-AB0523B3A2D1}"/>
                </a:ext>
              </a:extLst>
            </p:cNvPr>
            <p:cNvSpPr/>
            <p:nvPr/>
          </p:nvSpPr>
          <p:spPr>
            <a:xfrm>
              <a:off x="2555278" y="3457943"/>
              <a:ext cx="107920" cy="125764"/>
            </a:xfrm>
            <a:custGeom>
              <a:avLst/>
              <a:gdLst/>
              <a:ahLst/>
              <a:cxnLst/>
              <a:rect l="l" t="t" r="r" b="b"/>
              <a:pathLst>
                <a:path w="8340" h="9719" extrusionOk="0">
                  <a:moveTo>
                    <a:pt x="4226" y="0"/>
                  </a:moveTo>
                  <a:cubicBezTo>
                    <a:pt x="3382" y="0"/>
                    <a:pt x="2658" y="368"/>
                    <a:pt x="2436" y="812"/>
                  </a:cubicBezTo>
                  <a:cubicBezTo>
                    <a:pt x="2436" y="812"/>
                    <a:pt x="2426" y="812"/>
                    <a:pt x="2408" y="812"/>
                  </a:cubicBezTo>
                  <a:cubicBezTo>
                    <a:pt x="2156" y="812"/>
                    <a:pt x="259" y="870"/>
                    <a:pt x="134" y="2613"/>
                  </a:cubicBezTo>
                  <a:cubicBezTo>
                    <a:pt x="1" y="4515"/>
                    <a:pt x="4871" y="9718"/>
                    <a:pt x="4871" y="9718"/>
                  </a:cubicBezTo>
                  <a:cubicBezTo>
                    <a:pt x="4871" y="9718"/>
                    <a:pt x="8340" y="8451"/>
                    <a:pt x="7606" y="3747"/>
                  </a:cubicBezTo>
                  <a:cubicBezTo>
                    <a:pt x="7139" y="886"/>
                    <a:pt x="5537" y="0"/>
                    <a:pt x="4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76;p74">
              <a:extLst>
                <a:ext uri="{FF2B5EF4-FFF2-40B4-BE49-F238E27FC236}">
                  <a16:creationId xmlns:a16="http://schemas.microsoft.com/office/drawing/2014/main" id="{28327762-48F9-BB8D-0FB1-E2ED19B104B1}"/>
                </a:ext>
              </a:extLst>
            </p:cNvPr>
            <p:cNvSpPr/>
            <p:nvPr/>
          </p:nvSpPr>
          <p:spPr>
            <a:xfrm>
              <a:off x="2592401" y="3319043"/>
              <a:ext cx="116991" cy="73460"/>
            </a:xfrm>
            <a:custGeom>
              <a:avLst/>
              <a:gdLst/>
              <a:ahLst/>
              <a:cxnLst/>
              <a:rect l="l" t="t" r="r" b="b"/>
              <a:pathLst>
                <a:path w="9041" h="5677" extrusionOk="0">
                  <a:moveTo>
                    <a:pt x="4346" y="1"/>
                  </a:moveTo>
                  <a:cubicBezTo>
                    <a:pt x="2106" y="1"/>
                    <a:pt x="178" y="999"/>
                    <a:pt x="100" y="1506"/>
                  </a:cubicBezTo>
                  <a:cubicBezTo>
                    <a:pt x="0" y="2407"/>
                    <a:pt x="1468" y="2541"/>
                    <a:pt x="1468" y="2541"/>
                  </a:cubicBezTo>
                  <a:cubicBezTo>
                    <a:pt x="1468" y="2541"/>
                    <a:pt x="907" y="5676"/>
                    <a:pt x="3889" y="5676"/>
                  </a:cubicBezTo>
                  <a:cubicBezTo>
                    <a:pt x="3905" y="5676"/>
                    <a:pt x="3921" y="5676"/>
                    <a:pt x="3936" y="5676"/>
                  </a:cubicBezTo>
                  <a:cubicBezTo>
                    <a:pt x="6972" y="5643"/>
                    <a:pt x="9040" y="2040"/>
                    <a:pt x="9040" y="2040"/>
                  </a:cubicBezTo>
                  <a:cubicBezTo>
                    <a:pt x="7683" y="503"/>
                    <a:pt x="5936" y="1"/>
                    <a:pt x="4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77;p74">
              <a:extLst>
                <a:ext uri="{FF2B5EF4-FFF2-40B4-BE49-F238E27FC236}">
                  <a16:creationId xmlns:a16="http://schemas.microsoft.com/office/drawing/2014/main" id="{B2BE5251-794A-2CFB-F2A4-8675DC4E9142}"/>
                </a:ext>
              </a:extLst>
            </p:cNvPr>
            <p:cNvSpPr/>
            <p:nvPr/>
          </p:nvSpPr>
          <p:spPr>
            <a:xfrm>
              <a:off x="2494426" y="3263199"/>
              <a:ext cx="107324" cy="84731"/>
            </a:xfrm>
            <a:custGeom>
              <a:avLst/>
              <a:gdLst/>
              <a:ahLst/>
              <a:cxnLst/>
              <a:rect l="l" t="t" r="r" b="b"/>
              <a:pathLst>
                <a:path w="8294" h="6548" extrusionOk="0">
                  <a:moveTo>
                    <a:pt x="1839" y="0"/>
                  </a:moveTo>
                  <a:cubicBezTo>
                    <a:pt x="1293" y="0"/>
                    <a:pt x="723" y="77"/>
                    <a:pt x="134" y="252"/>
                  </a:cubicBezTo>
                  <a:cubicBezTo>
                    <a:pt x="134" y="252"/>
                    <a:pt x="0" y="4421"/>
                    <a:pt x="2535" y="6056"/>
                  </a:cubicBezTo>
                  <a:cubicBezTo>
                    <a:pt x="3090" y="6409"/>
                    <a:pt x="3581" y="6547"/>
                    <a:pt x="4009" y="6547"/>
                  </a:cubicBezTo>
                  <a:cubicBezTo>
                    <a:pt x="5566" y="6547"/>
                    <a:pt x="6305" y="4722"/>
                    <a:pt x="6305" y="4722"/>
                  </a:cubicBezTo>
                  <a:cubicBezTo>
                    <a:pt x="6305" y="4722"/>
                    <a:pt x="6778" y="4952"/>
                    <a:pt x="7234" y="4952"/>
                  </a:cubicBezTo>
                  <a:cubicBezTo>
                    <a:pt x="7534" y="4952"/>
                    <a:pt x="7827" y="4852"/>
                    <a:pt x="7973" y="4522"/>
                  </a:cubicBezTo>
                  <a:cubicBezTo>
                    <a:pt x="8294" y="3821"/>
                    <a:pt x="5675" y="0"/>
                    <a:pt x="1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878;p74">
              <a:extLst>
                <a:ext uri="{FF2B5EF4-FFF2-40B4-BE49-F238E27FC236}">
                  <a16:creationId xmlns:a16="http://schemas.microsoft.com/office/drawing/2014/main" id="{5AA70BD7-0301-75F6-48FE-4A28134565B7}"/>
                </a:ext>
              </a:extLst>
            </p:cNvPr>
            <p:cNvSpPr/>
            <p:nvPr/>
          </p:nvSpPr>
          <p:spPr>
            <a:xfrm>
              <a:off x="2649799" y="3486020"/>
              <a:ext cx="100156" cy="70005"/>
            </a:xfrm>
            <a:custGeom>
              <a:avLst/>
              <a:gdLst/>
              <a:ahLst/>
              <a:cxnLst/>
              <a:rect l="l" t="t" r="r" b="b"/>
              <a:pathLst>
                <a:path w="7740" h="5410" extrusionOk="0">
                  <a:moveTo>
                    <a:pt x="2375" y="0"/>
                  </a:moveTo>
                  <a:cubicBezTo>
                    <a:pt x="1882" y="0"/>
                    <a:pt x="1486" y="61"/>
                    <a:pt x="1268" y="143"/>
                  </a:cubicBezTo>
                  <a:cubicBezTo>
                    <a:pt x="168" y="543"/>
                    <a:pt x="1202" y="1344"/>
                    <a:pt x="1202" y="1344"/>
                  </a:cubicBezTo>
                  <a:cubicBezTo>
                    <a:pt x="1202" y="1344"/>
                    <a:pt x="1" y="2144"/>
                    <a:pt x="768" y="4146"/>
                  </a:cubicBezTo>
                  <a:cubicBezTo>
                    <a:pt x="1149" y="5155"/>
                    <a:pt x="2866" y="5409"/>
                    <a:pt x="4501" y="5409"/>
                  </a:cubicBezTo>
                  <a:cubicBezTo>
                    <a:pt x="6163" y="5409"/>
                    <a:pt x="7740" y="5147"/>
                    <a:pt x="7740" y="5147"/>
                  </a:cubicBezTo>
                  <a:cubicBezTo>
                    <a:pt x="7687" y="926"/>
                    <a:pt x="4295" y="0"/>
                    <a:pt x="2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879;p74">
              <a:extLst>
                <a:ext uri="{FF2B5EF4-FFF2-40B4-BE49-F238E27FC236}">
                  <a16:creationId xmlns:a16="http://schemas.microsoft.com/office/drawing/2014/main" id="{97DF6E1A-B19D-995D-9AF0-9DCF2F02A0B2}"/>
                </a:ext>
              </a:extLst>
            </p:cNvPr>
            <p:cNvSpPr/>
            <p:nvPr/>
          </p:nvSpPr>
          <p:spPr>
            <a:xfrm>
              <a:off x="2416726" y="3332836"/>
              <a:ext cx="100156" cy="70018"/>
            </a:xfrm>
            <a:custGeom>
              <a:avLst/>
              <a:gdLst/>
              <a:ahLst/>
              <a:cxnLst/>
              <a:rect l="l" t="t" r="r" b="b"/>
              <a:pathLst>
                <a:path w="7740" h="5411" extrusionOk="0">
                  <a:moveTo>
                    <a:pt x="5376" y="1"/>
                  </a:moveTo>
                  <a:cubicBezTo>
                    <a:pt x="3452" y="1"/>
                    <a:pt x="54" y="932"/>
                    <a:pt x="1" y="5144"/>
                  </a:cubicBezTo>
                  <a:cubicBezTo>
                    <a:pt x="1" y="5144"/>
                    <a:pt x="1603" y="5411"/>
                    <a:pt x="3280" y="5411"/>
                  </a:cubicBezTo>
                  <a:cubicBezTo>
                    <a:pt x="4903" y="5411"/>
                    <a:pt x="6595" y="5161"/>
                    <a:pt x="6973" y="4176"/>
                  </a:cubicBezTo>
                  <a:cubicBezTo>
                    <a:pt x="7740" y="2175"/>
                    <a:pt x="6539" y="1341"/>
                    <a:pt x="6539" y="1341"/>
                  </a:cubicBezTo>
                  <a:cubicBezTo>
                    <a:pt x="6539" y="1341"/>
                    <a:pt x="7540" y="541"/>
                    <a:pt x="6472" y="140"/>
                  </a:cubicBezTo>
                  <a:cubicBezTo>
                    <a:pt x="6251" y="60"/>
                    <a:pt x="5860" y="1"/>
                    <a:pt x="5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880;p74">
              <a:extLst>
                <a:ext uri="{FF2B5EF4-FFF2-40B4-BE49-F238E27FC236}">
                  <a16:creationId xmlns:a16="http://schemas.microsoft.com/office/drawing/2014/main" id="{2DB327E6-3CA2-DA9F-A20B-45C627720B63}"/>
                </a:ext>
              </a:extLst>
            </p:cNvPr>
            <p:cNvSpPr/>
            <p:nvPr/>
          </p:nvSpPr>
          <p:spPr>
            <a:xfrm>
              <a:off x="2488383" y="3396431"/>
              <a:ext cx="87630" cy="81522"/>
            </a:xfrm>
            <a:custGeom>
              <a:avLst/>
              <a:gdLst/>
              <a:ahLst/>
              <a:cxnLst/>
              <a:rect l="l" t="t" r="r" b="b"/>
              <a:pathLst>
                <a:path w="6772" h="6300" extrusionOk="0">
                  <a:moveTo>
                    <a:pt x="3902" y="1"/>
                  </a:moveTo>
                  <a:cubicBezTo>
                    <a:pt x="3812" y="1"/>
                    <a:pt x="3703" y="29"/>
                    <a:pt x="3569" y="95"/>
                  </a:cubicBezTo>
                  <a:cubicBezTo>
                    <a:pt x="2769" y="462"/>
                    <a:pt x="0" y="3464"/>
                    <a:pt x="2869" y="6300"/>
                  </a:cubicBezTo>
                  <a:cubicBezTo>
                    <a:pt x="2869" y="6300"/>
                    <a:pt x="6772" y="3431"/>
                    <a:pt x="6071" y="1930"/>
                  </a:cubicBezTo>
                  <a:cubicBezTo>
                    <a:pt x="5540" y="817"/>
                    <a:pt x="4797" y="682"/>
                    <a:pt x="4470" y="682"/>
                  </a:cubicBezTo>
                  <a:cubicBezTo>
                    <a:pt x="4366" y="682"/>
                    <a:pt x="4303" y="696"/>
                    <a:pt x="4303" y="696"/>
                  </a:cubicBezTo>
                  <a:cubicBezTo>
                    <a:pt x="4303" y="696"/>
                    <a:pt x="4350" y="1"/>
                    <a:pt x="3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881;p74">
              <a:extLst>
                <a:ext uri="{FF2B5EF4-FFF2-40B4-BE49-F238E27FC236}">
                  <a16:creationId xmlns:a16="http://schemas.microsoft.com/office/drawing/2014/main" id="{2156D505-221A-E608-6406-4A58F293EEF4}"/>
                </a:ext>
              </a:extLst>
            </p:cNvPr>
            <p:cNvSpPr/>
            <p:nvPr/>
          </p:nvSpPr>
          <p:spPr>
            <a:xfrm>
              <a:off x="2663618" y="3411815"/>
              <a:ext cx="78520" cy="63548"/>
            </a:xfrm>
            <a:custGeom>
              <a:avLst/>
              <a:gdLst/>
              <a:ahLst/>
              <a:cxnLst/>
              <a:rect l="l" t="t" r="r" b="b"/>
              <a:pathLst>
                <a:path w="6068" h="4911" extrusionOk="0">
                  <a:moveTo>
                    <a:pt x="1425" y="1"/>
                  </a:moveTo>
                  <a:cubicBezTo>
                    <a:pt x="1379" y="1"/>
                    <a:pt x="1337" y="3"/>
                    <a:pt x="1301" y="7"/>
                  </a:cubicBezTo>
                  <a:cubicBezTo>
                    <a:pt x="401" y="107"/>
                    <a:pt x="1001" y="908"/>
                    <a:pt x="1001" y="908"/>
                  </a:cubicBezTo>
                  <a:cubicBezTo>
                    <a:pt x="1001" y="908"/>
                    <a:pt x="0" y="1275"/>
                    <a:pt x="200" y="2909"/>
                  </a:cubicBezTo>
                  <a:cubicBezTo>
                    <a:pt x="401" y="4544"/>
                    <a:pt x="5204" y="4911"/>
                    <a:pt x="5204" y="4911"/>
                  </a:cubicBezTo>
                  <a:cubicBezTo>
                    <a:pt x="6067" y="1138"/>
                    <a:pt x="2488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882;p74">
              <a:extLst>
                <a:ext uri="{FF2B5EF4-FFF2-40B4-BE49-F238E27FC236}">
                  <a16:creationId xmlns:a16="http://schemas.microsoft.com/office/drawing/2014/main" id="{516C45FB-D634-16DD-17ED-9C267E5844B5}"/>
                </a:ext>
              </a:extLst>
            </p:cNvPr>
            <p:cNvSpPr/>
            <p:nvPr/>
          </p:nvSpPr>
          <p:spPr>
            <a:xfrm>
              <a:off x="2443497" y="3666544"/>
              <a:ext cx="259421" cy="233541"/>
            </a:xfrm>
            <a:custGeom>
              <a:avLst/>
              <a:gdLst/>
              <a:ahLst/>
              <a:cxnLst/>
              <a:rect l="l" t="t" r="r" b="b"/>
              <a:pathLst>
                <a:path w="20048" h="18048" extrusionOk="0">
                  <a:moveTo>
                    <a:pt x="0" y="1"/>
                  </a:moveTo>
                  <a:lnTo>
                    <a:pt x="1801" y="18047"/>
                  </a:lnTo>
                  <a:lnTo>
                    <a:pt x="18280" y="18047"/>
                  </a:lnTo>
                  <a:lnTo>
                    <a:pt x="20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883;p74">
              <a:extLst>
                <a:ext uri="{FF2B5EF4-FFF2-40B4-BE49-F238E27FC236}">
                  <a16:creationId xmlns:a16="http://schemas.microsoft.com/office/drawing/2014/main" id="{DA72CBBA-FCD9-778B-1916-CF07D85FE53B}"/>
                </a:ext>
              </a:extLst>
            </p:cNvPr>
            <p:cNvSpPr/>
            <p:nvPr/>
          </p:nvSpPr>
          <p:spPr>
            <a:xfrm>
              <a:off x="2432266" y="3640653"/>
              <a:ext cx="281885" cy="51372"/>
            </a:xfrm>
            <a:custGeom>
              <a:avLst/>
              <a:gdLst/>
              <a:ahLst/>
              <a:cxnLst/>
              <a:rect l="l" t="t" r="r" b="b"/>
              <a:pathLst>
                <a:path w="21784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21783" y="3970"/>
                  </a:lnTo>
                  <a:lnTo>
                    <a:pt x="21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884;p74">
              <a:extLst>
                <a:ext uri="{FF2B5EF4-FFF2-40B4-BE49-F238E27FC236}">
                  <a16:creationId xmlns:a16="http://schemas.microsoft.com/office/drawing/2014/main" id="{B50F5EC5-6F8F-D073-1DF7-E62BCEDBB757}"/>
                </a:ext>
              </a:extLst>
            </p:cNvPr>
            <p:cNvSpPr/>
            <p:nvPr/>
          </p:nvSpPr>
          <p:spPr>
            <a:xfrm>
              <a:off x="2404214" y="3075675"/>
              <a:ext cx="462307" cy="1070927"/>
            </a:xfrm>
            <a:custGeom>
              <a:avLst/>
              <a:gdLst/>
              <a:ahLst/>
              <a:cxnLst/>
              <a:rect l="l" t="t" r="r" b="b"/>
              <a:pathLst>
                <a:path w="35727" h="82761" extrusionOk="0">
                  <a:moveTo>
                    <a:pt x="1" y="1"/>
                  </a:moveTo>
                  <a:lnTo>
                    <a:pt x="1" y="82760"/>
                  </a:lnTo>
                  <a:lnTo>
                    <a:pt x="35726" y="82760"/>
                  </a:lnTo>
                  <a:lnTo>
                    <a:pt x="357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885;p74">
              <a:extLst>
                <a:ext uri="{FF2B5EF4-FFF2-40B4-BE49-F238E27FC236}">
                  <a16:creationId xmlns:a16="http://schemas.microsoft.com/office/drawing/2014/main" id="{6851808E-6A88-8266-0CAB-27897A30F4A2}"/>
                </a:ext>
              </a:extLst>
            </p:cNvPr>
            <p:cNvSpPr/>
            <p:nvPr/>
          </p:nvSpPr>
          <p:spPr>
            <a:xfrm>
              <a:off x="2404214" y="3076115"/>
              <a:ext cx="263743" cy="1070487"/>
            </a:xfrm>
            <a:custGeom>
              <a:avLst/>
              <a:gdLst/>
              <a:ahLst/>
              <a:cxnLst/>
              <a:rect l="l" t="t" r="r" b="b"/>
              <a:pathLst>
                <a:path w="20382" h="82727" extrusionOk="0">
                  <a:moveTo>
                    <a:pt x="19014" y="1501"/>
                  </a:moveTo>
                  <a:lnTo>
                    <a:pt x="19014" y="16045"/>
                  </a:lnTo>
                  <a:lnTo>
                    <a:pt x="1335" y="16045"/>
                  </a:lnTo>
                  <a:lnTo>
                    <a:pt x="1335" y="1501"/>
                  </a:lnTo>
                  <a:close/>
                  <a:moveTo>
                    <a:pt x="19014" y="17413"/>
                  </a:moveTo>
                  <a:lnTo>
                    <a:pt x="19014" y="31990"/>
                  </a:lnTo>
                  <a:lnTo>
                    <a:pt x="1335" y="31990"/>
                  </a:lnTo>
                  <a:lnTo>
                    <a:pt x="1335" y="17413"/>
                  </a:lnTo>
                  <a:close/>
                  <a:moveTo>
                    <a:pt x="19014" y="33357"/>
                  </a:moveTo>
                  <a:lnTo>
                    <a:pt x="19014" y="47935"/>
                  </a:lnTo>
                  <a:lnTo>
                    <a:pt x="1335" y="47935"/>
                  </a:lnTo>
                  <a:lnTo>
                    <a:pt x="1335" y="33357"/>
                  </a:lnTo>
                  <a:close/>
                  <a:moveTo>
                    <a:pt x="19014" y="49302"/>
                  </a:moveTo>
                  <a:lnTo>
                    <a:pt x="19014" y="63879"/>
                  </a:lnTo>
                  <a:lnTo>
                    <a:pt x="1335" y="63879"/>
                  </a:lnTo>
                  <a:lnTo>
                    <a:pt x="1335" y="49302"/>
                  </a:lnTo>
                  <a:close/>
                  <a:moveTo>
                    <a:pt x="19014" y="65214"/>
                  </a:moveTo>
                  <a:lnTo>
                    <a:pt x="19014" y="79791"/>
                  </a:lnTo>
                  <a:lnTo>
                    <a:pt x="1335" y="79791"/>
                  </a:lnTo>
                  <a:lnTo>
                    <a:pt x="1335" y="65214"/>
                  </a:lnTo>
                  <a:close/>
                  <a:moveTo>
                    <a:pt x="1" y="0"/>
                  </a:moveTo>
                  <a:lnTo>
                    <a:pt x="1" y="82726"/>
                  </a:lnTo>
                  <a:lnTo>
                    <a:pt x="20382" y="82726"/>
                  </a:lnTo>
                  <a:lnTo>
                    <a:pt x="203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886;p74">
              <a:extLst>
                <a:ext uri="{FF2B5EF4-FFF2-40B4-BE49-F238E27FC236}">
                  <a16:creationId xmlns:a16="http://schemas.microsoft.com/office/drawing/2014/main" id="{621F3746-B48F-2E6C-77A2-853D188E8D8B}"/>
                </a:ext>
              </a:extLst>
            </p:cNvPr>
            <p:cNvSpPr/>
            <p:nvPr/>
          </p:nvSpPr>
          <p:spPr>
            <a:xfrm>
              <a:off x="2421475" y="3301407"/>
              <a:ext cx="228792" cy="106199"/>
            </a:xfrm>
            <a:custGeom>
              <a:avLst/>
              <a:gdLst/>
              <a:ahLst/>
              <a:cxnLst/>
              <a:rect l="l" t="t" r="r" b="b"/>
              <a:pathLst>
                <a:path w="17681" h="8207" extrusionOk="0">
                  <a:moveTo>
                    <a:pt x="1" y="1"/>
                  </a:moveTo>
                  <a:lnTo>
                    <a:pt x="1" y="8207"/>
                  </a:lnTo>
                  <a:lnTo>
                    <a:pt x="17680" y="8207"/>
                  </a:lnTo>
                  <a:lnTo>
                    <a:pt x="17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887;p74">
              <a:extLst>
                <a:ext uri="{FF2B5EF4-FFF2-40B4-BE49-F238E27FC236}">
                  <a16:creationId xmlns:a16="http://schemas.microsoft.com/office/drawing/2014/main" id="{70C8AF1C-9CC5-A54C-7714-0DE434EF0ED8}"/>
                </a:ext>
              </a:extLst>
            </p:cNvPr>
            <p:cNvSpPr/>
            <p:nvPr/>
          </p:nvSpPr>
          <p:spPr>
            <a:xfrm>
              <a:off x="2490104" y="3178837"/>
              <a:ext cx="76851" cy="24612"/>
            </a:xfrm>
            <a:custGeom>
              <a:avLst/>
              <a:gdLst/>
              <a:ahLst/>
              <a:cxnLst/>
              <a:rect l="l" t="t" r="r" b="b"/>
              <a:pathLst>
                <a:path w="5939" h="1902" extrusionOk="0">
                  <a:moveTo>
                    <a:pt x="434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902"/>
                  </a:lnTo>
                  <a:lnTo>
                    <a:pt x="434" y="1902"/>
                  </a:lnTo>
                  <a:lnTo>
                    <a:pt x="434" y="1601"/>
                  </a:lnTo>
                  <a:cubicBezTo>
                    <a:pt x="401" y="1368"/>
                    <a:pt x="601" y="1168"/>
                    <a:pt x="801" y="1168"/>
                  </a:cubicBezTo>
                  <a:lnTo>
                    <a:pt x="5104" y="1168"/>
                  </a:lnTo>
                  <a:cubicBezTo>
                    <a:pt x="5338" y="1168"/>
                    <a:pt x="5505" y="1368"/>
                    <a:pt x="5505" y="1601"/>
                  </a:cubicBezTo>
                  <a:lnTo>
                    <a:pt x="5505" y="1902"/>
                  </a:lnTo>
                  <a:lnTo>
                    <a:pt x="5938" y="1902"/>
                  </a:lnTo>
                  <a:lnTo>
                    <a:pt x="5938" y="401"/>
                  </a:lnTo>
                  <a:cubicBezTo>
                    <a:pt x="5905" y="167"/>
                    <a:pt x="5738" y="0"/>
                    <a:pt x="5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2888;p74">
              <a:extLst>
                <a:ext uri="{FF2B5EF4-FFF2-40B4-BE49-F238E27FC236}">
                  <a16:creationId xmlns:a16="http://schemas.microsoft.com/office/drawing/2014/main" id="{C3AB6DCD-6498-9765-B420-56F32936658F}"/>
                </a:ext>
              </a:extLst>
            </p:cNvPr>
            <p:cNvSpPr/>
            <p:nvPr/>
          </p:nvSpPr>
          <p:spPr>
            <a:xfrm>
              <a:off x="2495720" y="3137394"/>
              <a:ext cx="66486" cy="28934"/>
            </a:xfrm>
            <a:custGeom>
              <a:avLst/>
              <a:gdLst/>
              <a:ahLst/>
              <a:cxnLst/>
              <a:rect l="l" t="t" r="r" b="b"/>
              <a:pathLst>
                <a:path w="5138" h="2236" extrusionOk="0">
                  <a:moveTo>
                    <a:pt x="0" y="1"/>
                  </a:moveTo>
                  <a:lnTo>
                    <a:pt x="0" y="2236"/>
                  </a:lnTo>
                  <a:lnTo>
                    <a:pt x="5137" y="2236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2889;p74">
              <a:extLst>
                <a:ext uri="{FF2B5EF4-FFF2-40B4-BE49-F238E27FC236}">
                  <a16:creationId xmlns:a16="http://schemas.microsoft.com/office/drawing/2014/main" id="{5C0CEA57-D3B1-3F45-8B5E-4D992D658177}"/>
                </a:ext>
              </a:extLst>
            </p:cNvPr>
            <p:cNvSpPr/>
            <p:nvPr/>
          </p:nvSpPr>
          <p:spPr>
            <a:xfrm>
              <a:off x="2490104" y="3591446"/>
              <a:ext cx="76851" cy="24625"/>
            </a:xfrm>
            <a:custGeom>
              <a:avLst/>
              <a:gdLst/>
              <a:ahLst/>
              <a:cxnLst/>
              <a:rect l="l" t="t" r="r" b="b"/>
              <a:pathLst>
                <a:path w="5939" h="1903" extrusionOk="0">
                  <a:moveTo>
                    <a:pt x="434" y="1"/>
                  </a:moveTo>
                  <a:cubicBezTo>
                    <a:pt x="201" y="1"/>
                    <a:pt x="1" y="168"/>
                    <a:pt x="1" y="401"/>
                  </a:cubicBezTo>
                  <a:lnTo>
                    <a:pt x="1" y="1902"/>
                  </a:lnTo>
                  <a:lnTo>
                    <a:pt x="434" y="1902"/>
                  </a:lnTo>
                  <a:lnTo>
                    <a:pt x="434" y="1602"/>
                  </a:lnTo>
                  <a:cubicBezTo>
                    <a:pt x="401" y="1368"/>
                    <a:pt x="601" y="1202"/>
                    <a:pt x="801" y="1202"/>
                  </a:cubicBezTo>
                  <a:lnTo>
                    <a:pt x="5104" y="1202"/>
                  </a:lnTo>
                  <a:cubicBezTo>
                    <a:pt x="5338" y="1202"/>
                    <a:pt x="5505" y="1368"/>
                    <a:pt x="5505" y="1602"/>
                  </a:cubicBezTo>
                  <a:lnTo>
                    <a:pt x="5505" y="1902"/>
                  </a:lnTo>
                  <a:lnTo>
                    <a:pt x="5938" y="1902"/>
                  </a:lnTo>
                  <a:lnTo>
                    <a:pt x="5938" y="401"/>
                  </a:lnTo>
                  <a:cubicBezTo>
                    <a:pt x="5938" y="168"/>
                    <a:pt x="5738" y="1"/>
                    <a:pt x="5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2890;p74">
              <a:extLst>
                <a:ext uri="{FF2B5EF4-FFF2-40B4-BE49-F238E27FC236}">
                  <a16:creationId xmlns:a16="http://schemas.microsoft.com/office/drawing/2014/main" id="{BB091C06-B377-A23C-8D3C-08498DC74330}"/>
                </a:ext>
              </a:extLst>
            </p:cNvPr>
            <p:cNvSpPr/>
            <p:nvPr/>
          </p:nvSpPr>
          <p:spPr>
            <a:xfrm>
              <a:off x="2495720" y="3550016"/>
              <a:ext cx="66486" cy="29361"/>
            </a:xfrm>
            <a:custGeom>
              <a:avLst/>
              <a:gdLst/>
              <a:ahLst/>
              <a:cxnLst/>
              <a:rect l="l" t="t" r="r" b="b"/>
              <a:pathLst>
                <a:path w="5138" h="2269" extrusionOk="0">
                  <a:moveTo>
                    <a:pt x="0" y="0"/>
                  </a:moveTo>
                  <a:lnTo>
                    <a:pt x="0" y="2269"/>
                  </a:lnTo>
                  <a:lnTo>
                    <a:pt x="5137" y="2269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2891;p74">
              <a:extLst>
                <a:ext uri="{FF2B5EF4-FFF2-40B4-BE49-F238E27FC236}">
                  <a16:creationId xmlns:a16="http://schemas.microsoft.com/office/drawing/2014/main" id="{05FACC7B-7DA1-7C77-0B18-7831214FCECB}"/>
                </a:ext>
              </a:extLst>
            </p:cNvPr>
            <p:cNvSpPr/>
            <p:nvPr/>
          </p:nvSpPr>
          <p:spPr>
            <a:xfrm>
              <a:off x="2490104" y="3796412"/>
              <a:ext cx="76851" cy="24664"/>
            </a:xfrm>
            <a:custGeom>
              <a:avLst/>
              <a:gdLst/>
              <a:ahLst/>
              <a:cxnLst/>
              <a:rect l="l" t="t" r="r" b="b"/>
              <a:pathLst>
                <a:path w="5939" h="1906" extrusionOk="0">
                  <a:moveTo>
                    <a:pt x="383" y="1"/>
                  </a:moveTo>
                  <a:cubicBezTo>
                    <a:pt x="172" y="1"/>
                    <a:pt x="1" y="186"/>
                    <a:pt x="1" y="371"/>
                  </a:cubicBezTo>
                  <a:lnTo>
                    <a:pt x="1" y="1906"/>
                  </a:lnTo>
                  <a:lnTo>
                    <a:pt x="434" y="1906"/>
                  </a:lnTo>
                  <a:lnTo>
                    <a:pt x="434" y="1606"/>
                  </a:lnTo>
                  <a:cubicBezTo>
                    <a:pt x="401" y="1372"/>
                    <a:pt x="601" y="1172"/>
                    <a:pt x="801" y="1172"/>
                  </a:cubicBezTo>
                  <a:lnTo>
                    <a:pt x="5104" y="1172"/>
                  </a:lnTo>
                  <a:cubicBezTo>
                    <a:pt x="5338" y="1172"/>
                    <a:pt x="5505" y="1372"/>
                    <a:pt x="5505" y="1606"/>
                  </a:cubicBezTo>
                  <a:lnTo>
                    <a:pt x="5505" y="1906"/>
                  </a:lnTo>
                  <a:lnTo>
                    <a:pt x="5938" y="1906"/>
                  </a:lnTo>
                  <a:lnTo>
                    <a:pt x="5938" y="405"/>
                  </a:lnTo>
                  <a:cubicBezTo>
                    <a:pt x="5905" y="171"/>
                    <a:pt x="5738" y="4"/>
                    <a:pt x="5505" y="4"/>
                  </a:cubicBezTo>
                  <a:lnTo>
                    <a:pt x="434" y="4"/>
                  </a:lnTo>
                  <a:cubicBezTo>
                    <a:pt x="417" y="2"/>
                    <a:pt x="400" y="1"/>
                    <a:pt x="3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2892;p74">
              <a:extLst>
                <a:ext uri="{FF2B5EF4-FFF2-40B4-BE49-F238E27FC236}">
                  <a16:creationId xmlns:a16="http://schemas.microsoft.com/office/drawing/2014/main" id="{9CFCAC9F-CC40-45F0-4C98-CCEFA4F2D394}"/>
                </a:ext>
              </a:extLst>
            </p:cNvPr>
            <p:cNvSpPr/>
            <p:nvPr/>
          </p:nvSpPr>
          <p:spPr>
            <a:xfrm>
              <a:off x="2495720" y="3755033"/>
              <a:ext cx="66486" cy="29361"/>
            </a:xfrm>
            <a:custGeom>
              <a:avLst/>
              <a:gdLst/>
              <a:ahLst/>
              <a:cxnLst/>
              <a:rect l="l" t="t" r="r" b="b"/>
              <a:pathLst>
                <a:path w="5138" h="2269" extrusionOk="0">
                  <a:moveTo>
                    <a:pt x="0" y="0"/>
                  </a:moveTo>
                  <a:lnTo>
                    <a:pt x="0" y="2268"/>
                  </a:lnTo>
                  <a:lnTo>
                    <a:pt x="5137" y="2268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2893;p74">
              <a:extLst>
                <a:ext uri="{FF2B5EF4-FFF2-40B4-BE49-F238E27FC236}">
                  <a16:creationId xmlns:a16="http://schemas.microsoft.com/office/drawing/2014/main" id="{E061D1AB-F919-54BF-9658-AA153630F0F0}"/>
                </a:ext>
              </a:extLst>
            </p:cNvPr>
            <p:cNvSpPr/>
            <p:nvPr/>
          </p:nvSpPr>
          <p:spPr>
            <a:xfrm>
              <a:off x="2490104" y="3998026"/>
              <a:ext cx="76851" cy="25039"/>
            </a:xfrm>
            <a:custGeom>
              <a:avLst/>
              <a:gdLst/>
              <a:ahLst/>
              <a:cxnLst/>
              <a:rect l="l" t="t" r="r" b="b"/>
              <a:pathLst>
                <a:path w="5939" h="1935" extrusionOk="0">
                  <a:moveTo>
                    <a:pt x="434" y="0"/>
                  </a:moveTo>
                  <a:cubicBezTo>
                    <a:pt x="201" y="0"/>
                    <a:pt x="1" y="200"/>
                    <a:pt x="1" y="434"/>
                  </a:cubicBezTo>
                  <a:lnTo>
                    <a:pt x="1" y="1935"/>
                  </a:lnTo>
                  <a:lnTo>
                    <a:pt x="434" y="1935"/>
                  </a:lnTo>
                  <a:lnTo>
                    <a:pt x="434" y="1601"/>
                  </a:lnTo>
                  <a:cubicBezTo>
                    <a:pt x="434" y="1401"/>
                    <a:pt x="601" y="1234"/>
                    <a:pt x="801" y="1234"/>
                  </a:cubicBezTo>
                  <a:lnTo>
                    <a:pt x="5104" y="1234"/>
                  </a:lnTo>
                  <a:cubicBezTo>
                    <a:pt x="5338" y="1234"/>
                    <a:pt x="5505" y="1401"/>
                    <a:pt x="5505" y="1601"/>
                  </a:cubicBezTo>
                  <a:lnTo>
                    <a:pt x="5505" y="1935"/>
                  </a:lnTo>
                  <a:lnTo>
                    <a:pt x="5938" y="1935"/>
                  </a:lnTo>
                  <a:lnTo>
                    <a:pt x="5938" y="401"/>
                  </a:lnTo>
                  <a:cubicBezTo>
                    <a:pt x="5938" y="167"/>
                    <a:pt x="5738" y="0"/>
                    <a:pt x="5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2894;p74">
              <a:extLst>
                <a:ext uri="{FF2B5EF4-FFF2-40B4-BE49-F238E27FC236}">
                  <a16:creationId xmlns:a16="http://schemas.microsoft.com/office/drawing/2014/main" id="{12F79A15-6852-32EB-6013-D60120EAC52C}"/>
                </a:ext>
              </a:extLst>
            </p:cNvPr>
            <p:cNvSpPr/>
            <p:nvPr/>
          </p:nvSpPr>
          <p:spPr>
            <a:xfrm>
              <a:off x="2495720" y="3956583"/>
              <a:ext cx="66486" cy="29374"/>
            </a:xfrm>
            <a:custGeom>
              <a:avLst/>
              <a:gdLst/>
              <a:ahLst/>
              <a:cxnLst/>
              <a:rect l="l" t="t" r="r" b="b"/>
              <a:pathLst>
                <a:path w="5138" h="2270" extrusionOk="0">
                  <a:moveTo>
                    <a:pt x="0" y="1"/>
                  </a:moveTo>
                  <a:lnTo>
                    <a:pt x="0" y="2269"/>
                  </a:lnTo>
                  <a:lnTo>
                    <a:pt x="5137" y="2269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2895;p74">
              <a:extLst>
                <a:ext uri="{FF2B5EF4-FFF2-40B4-BE49-F238E27FC236}">
                  <a16:creationId xmlns:a16="http://schemas.microsoft.com/office/drawing/2014/main" id="{76FD596A-D84F-0C90-2CFC-4793D5EB7221}"/>
                </a:ext>
              </a:extLst>
            </p:cNvPr>
            <p:cNvSpPr/>
            <p:nvPr/>
          </p:nvSpPr>
          <p:spPr>
            <a:xfrm>
              <a:off x="2473270" y="3310038"/>
              <a:ext cx="176993" cy="141602"/>
            </a:xfrm>
            <a:custGeom>
              <a:avLst/>
              <a:gdLst/>
              <a:ahLst/>
              <a:cxnLst/>
              <a:rect l="l" t="t" r="r" b="b"/>
              <a:pathLst>
                <a:path w="13678" h="10943" extrusionOk="0">
                  <a:moveTo>
                    <a:pt x="8807" y="1"/>
                  </a:moveTo>
                  <a:cubicBezTo>
                    <a:pt x="8707" y="1"/>
                    <a:pt x="8574" y="68"/>
                    <a:pt x="8540" y="201"/>
                  </a:cubicBezTo>
                  <a:lnTo>
                    <a:pt x="8340" y="735"/>
                  </a:lnTo>
                  <a:cubicBezTo>
                    <a:pt x="8240" y="1002"/>
                    <a:pt x="8006" y="1135"/>
                    <a:pt x="7740" y="1168"/>
                  </a:cubicBezTo>
                  <a:lnTo>
                    <a:pt x="668" y="1168"/>
                  </a:lnTo>
                  <a:cubicBezTo>
                    <a:pt x="649" y="1167"/>
                    <a:pt x="631" y="1166"/>
                    <a:pt x="612" y="1166"/>
                  </a:cubicBezTo>
                  <a:cubicBezTo>
                    <a:pt x="271" y="1166"/>
                    <a:pt x="1" y="1454"/>
                    <a:pt x="1" y="1802"/>
                  </a:cubicBezTo>
                  <a:lnTo>
                    <a:pt x="1" y="10942"/>
                  </a:lnTo>
                  <a:lnTo>
                    <a:pt x="13677" y="10942"/>
                  </a:lnTo>
                  <a:lnTo>
                    <a:pt x="13677" y="1168"/>
                  </a:lnTo>
                  <a:lnTo>
                    <a:pt x="13310" y="201"/>
                  </a:lnTo>
                  <a:cubicBezTo>
                    <a:pt x="13277" y="68"/>
                    <a:pt x="13177" y="1"/>
                    <a:pt x="13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2896;p74">
              <a:extLst>
                <a:ext uri="{FF2B5EF4-FFF2-40B4-BE49-F238E27FC236}">
                  <a16:creationId xmlns:a16="http://schemas.microsoft.com/office/drawing/2014/main" id="{CF2A96CB-19EC-A9CC-9CF0-A050E6E9B22B}"/>
                </a:ext>
              </a:extLst>
            </p:cNvPr>
            <p:cNvSpPr/>
            <p:nvPr/>
          </p:nvSpPr>
          <p:spPr>
            <a:xfrm>
              <a:off x="2473270" y="3312638"/>
              <a:ext cx="162319" cy="139001"/>
            </a:xfrm>
            <a:custGeom>
              <a:avLst/>
              <a:gdLst/>
              <a:ahLst/>
              <a:cxnLst/>
              <a:rect l="l" t="t" r="r" b="b"/>
              <a:pathLst>
                <a:path w="12544" h="10742" extrusionOk="0">
                  <a:moveTo>
                    <a:pt x="8540" y="0"/>
                  </a:moveTo>
                  <a:lnTo>
                    <a:pt x="8340" y="534"/>
                  </a:lnTo>
                  <a:cubicBezTo>
                    <a:pt x="8240" y="801"/>
                    <a:pt x="8006" y="934"/>
                    <a:pt x="7740" y="967"/>
                  </a:cubicBezTo>
                  <a:lnTo>
                    <a:pt x="7039" y="967"/>
                  </a:lnTo>
                  <a:cubicBezTo>
                    <a:pt x="6939" y="1067"/>
                    <a:pt x="6772" y="1134"/>
                    <a:pt x="6572" y="1134"/>
                  </a:cubicBezTo>
                  <a:lnTo>
                    <a:pt x="201" y="1134"/>
                  </a:lnTo>
                  <a:cubicBezTo>
                    <a:pt x="67" y="1268"/>
                    <a:pt x="1" y="1434"/>
                    <a:pt x="1" y="1601"/>
                  </a:cubicBezTo>
                  <a:lnTo>
                    <a:pt x="1" y="10741"/>
                  </a:lnTo>
                  <a:lnTo>
                    <a:pt x="12543" y="10741"/>
                  </a:lnTo>
                  <a:lnTo>
                    <a:pt x="12543" y="1134"/>
                  </a:lnTo>
                  <a:lnTo>
                    <a:pt x="12176" y="200"/>
                  </a:lnTo>
                  <a:cubicBezTo>
                    <a:pt x="12143" y="67"/>
                    <a:pt x="12009" y="0"/>
                    <a:pt x="11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2897;p74">
              <a:extLst>
                <a:ext uri="{FF2B5EF4-FFF2-40B4-BE49-F238E27FC236}">
                  <a16:creationId xmlns:a16="http://schemas.microsoft.com/office/drawing/2014/main" id="{80DE119B-D3A6-AA48-8D50-FF0D6C7B9D67}"/>
                </a:ext>
              </a:extLst>
            </p:cNvPr>
            <p:cNvSpPr/>
            <p:nvPr/>
          </p:nvSpPr>
          <p:spPr>
            <a:xfrm>
              <a:off x="2447806" y="3319535"/>
              <a:ext cx="176993" cy="141162"/>
            </a:xfrm>
            <a:custGeom>
              <a:avLst/>
              <a:gdLst/>
              <a:ahLst/>
              <a:cxnLst/>
              <a:rect l="l" t="t" r="r" b="b"/>
              <a:pathLst>
                <a:path w="13678" h="10909" extrusionOk="0">
                  <a:moveTo>
                    <a:pt x="8807" y="1"/>
                  </a:moveTo>
                  <a:cubicBezTo>
                    <a:pt x="8674" y="1"/>
                    <a:pt x="8573" y="67"/>
                    <a:pt x="8540" y="168"/>
                  </a:cubicBezTo>
                  <a:lnTo>
                    <a:pt x="8340" y="668"/>
                  </a:lnTo>
                  <a:cubicBezTo>
                    <a:pt x="8240" y="935"/>
                    <a:pt x="8006" y="1102"/>
                    <a:pt x="7740" y="1102"/>
                  </a:cubicBezTo>
                  <a:lnTo>
                    <a:pt x="634" y="1102"/>
                  </a:lnTo>
                  <a:cubicBezTo>
                    <a:pt x="468" y="1102"/>
                    <a:pt x="301" y="1168"/>
                    <a:pt x="167" y="1302"/>
                  </a:cubicBezTo>
                  <a:cubicBezTo>
                    <a:pt x="67" y="1435"/>
                    <a:pt x="1" y="1602"/>
                    <a:pt x="1" y="1769"/>
                  </a:cubicBezTo>
                  <a:lnTo>
                    <a:pt x="1" y="10909"/>
                  </a:lnTo>
                  <a:lnTo>
                    <a:pt x="13677" y="10909"/>
                  </a:lnTo>
                  <a:lnTo>
                    <a:pt x="13677" y="1102"/>
                  </a:lnTo>
                  <a:lnTo>
                    <a:pt x="13310" y="168"/>
                  </a:lnTo>
                  <a:cubicBezTo>
                    <a:pt x="13243" y="67"/>
                    <a:pt x="13143" y="1"/>
                    <a:pt x="13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2898;p74">
              <a:extLst>
                <a:ext uri="{FF2B5EF4-FFF2-40B4-BE49-F238E27FC236}">
                  <a16:creationId xmlns:a16="http://schemas.microsoft.com/office/drawing/2014/main" id="{4B7B6ABE-E1C2-3B0D-86E0-ECD7B1993DFB}"/>
                </a:ext>
              </a:extLst>
            </p:cNvPr>
            <p:cNvSpPr/>
            <p:nvPr/>
          </p:nvSpPr>
          <p:spPr>
            <a:xfrm>
              <a:off x="2447806" y="3321696"/>
              <a:ext cx="161879" cy="138574"/>
            </a:xfrm>
            <a:custGeom>
              <a:avLst/>
              <a:gdLst/>
              <a:ahLst/>
              <a:cxnLst/>
              <a:rect l="l" t="t" r="r" b="b"/>
              <a:pathLst>
                <a:path w="12510" h="10709" extrusionOk="0">
                  <a:moveTo>
                    <a:pt x="8540" y="1"/>
                  </a:moveTo>
                  <a:lnTo>
                    <a:pt x="8340" y="501"/>
                  </a:lnTo>
                  <a:cubicBezTo>
                    <a:pt x="8240" y="768"/>
                    <a:pt x="8006" y="935"/>
                    <a:pt x="7740" y="935"/>
                  </a:cubicBezTo>
                  <a:lnTo>
                    <a:pt x="7039" y="935"/>
                  </a:lnTo>
                  <a:cubicBezTo>
                    <a:pt x="6906" y="1068"/>
                    <a:pt x="6739" y="1135"/>
                    <a:pt x="6572" y="1135"/>
                  </a:cubicBezTo>
                  <a:lnTo>
                    <a:pt x="167" y="1135"/>
                  </a:lnTo>
                  <a:cubicBezTo>
                    <a:pt x="67" y="1268"/>
                    <a:pt x="1" y="1435"/>
                    <a:pt x="1" y="1602"/>
                  </a:cubicBezTo>
                  <a:lnTo>
                    <a:pt x="1" y="10708"/>
                  </a:lnTo>
                  <a:lnTo>
                    <a:pt x="12510" y="10708"/>
                  </a:lnTo>
                  <a:lnTo>
                    <a:pt x="12510" y="1135"/>
                  </a:lnTo>
                  <a:lnTo>
                    <a:pt x="12176" y="167"/>
                  </a:lnTo>
                  <a:cubicBezTo>
                    <a:pt x="12109" y="67"/>
                    <a:pt x="12009" y="1"/>
                    <a:pt x="11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2899;p74">
              <a:extLst>
                <a:ext uri="{FF2B5EF4-FFF2-40B4-BE49-F238E27FC236}">
                  <a16:creationId xmlns:a16="http://schemas.microsoft.com/office/drawing/2014/main" id="{47315AEA-810A-24C1-3214-0FCF0FFFB262}"/>
                </a:ext>
              </a:extLst>
            </p:cNvPr>
            <p:cNvSpPr/>
            <p:nvPr/>
          </p:nvSpPr>
          <p:spPr>
            <a:xfrm>
              <a:off x="2421915" y="3328165"/>
              <a:ext cx="177420" cy="141162"/>
            </a:xfrm>
            <a:custGeom>
              <a:avLst/>
              <a:gdLst/>
              <a:ahLst/>
              <a:cxnLst/>
              <a:rect l="l" t="t" r="r" b="b"/>
              <a:pathLst>
                <a:path w="13711" h="10909" extrusionOk="0">
                  <a:moveTo>
                    <a:pt x="8807" y="1"/>
                  </a:moveTo>
                  <a:cubicBezTo>
                    <a:pt x="8706" y="1"/>
                    <a:pt x="8606" y="68"/>
                    <a:pt x="8573" y="168"/>
                  </a:cubicBezTo>
                  <a:lnTo>
                    <a:pt x="8373" y="701"/>
                  </a:lnTo>
                  <a:cubicBezTo>
                    <a:pt x="8273" y="968"/>
                    <a:pt x="8006" y="1135"/>
                    <a:pt x="7739" y="1135"/>
                  </a:cubicBezTo>
                  <a:lnTo>
                    <a:pt x="667" y="1135"/>
                  </a:lnTo>
                  <a:cubicBezTo>
                    <a:pt x="501" y="1135"/>
                    <a:pt x="334" y="1202"/>
                    <a:pt x="200" y="1302"/>
                  </a:cubicBezTo>
                  <a:cubicBezTo>
                    <a:pt x="67" y="1435"/>
                    <a:pt x="0" y="1602"/>
                    <a:pt x="0" y="1769"/>
                  </a:cubicBezTo>
                  <a:lnTo>
                    <a:pt x="0" y="10909"/>
                  </a:lnTo>
                  <a:lnTo>
                    <a:pt x="13710" y="10909"/>
                  </a:lnTo>
                  <a:lnTo>
                    <a:pt x="13710" y="1135"/>
                  </a:lnTo>
                  <a:lnTo>
                    <a:pt x="13310" y="168"/>
                  </a:lnTo>
                  <a:cubicBezTo>
                    <a:pt x="13276" y="68"/>
                    <a:pt x="13176" y="1"/>
                    <a:pt x="13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2900;p74">
              <a:extLst>
                <a:ext uri="{FF2B5EF4-FFF2-40B4-BE49-F238E27FC236}">
                  <a16:creationId xmlns:a16="http://schemas.microsoft.com/office/drawing/2014/main" id="{3358022C-0B80-01C6-89B2-D82B1F4A7B99}"/>
                </a:ext>
              </a:extLst>
            </p:cNvPr>
            <p:cNvSpPr/>
            <p:nvPr/>
          </p:nvSpPr>
          <p:spPr>
            <a:xfrm>
              <a:off x="2421915" y="3330326"/>
              <a:ext cx="162306" cy="139001"/>
            </a:xfrm>
            <a:custGeom>
              <a:avLst/>
              <a:gdLst/>
              <a:ahLst/>
              <a:cxnLst/>
              <a:rect l="l" t="t" r="r" b="b"/>
              <a:pathLst>
                <a:path w="12543" h="10742" extrusionOk="0">
                  <a:moveTo>
                    <a:pt x="8573" y="1"/>
                  </a:moveTo>
                  <a:lnTo>
                    <a:pt x="8373" y="534"/>
                  </a:lnTo>
                  <a:cubicBezTo>
                    <a:pt x="8273" y="801"/>
                    <a:pt x="8006" y="968"/>
                    <a:pt x="7739" y="968"/>
                  </a:cubicBezTo>
                  <a:lnTo>
                    <a:pt x="7072" y="968"/>
                  </a:lnTo>
                  <a:cubicBezTo>
                    <a:pt x="6939" y="1068"/>
                    <a:pt x="6772" y="1135"/>
                    <a:pt x="6605" y="1135"/>
                  </a:cubicBezTo>
                  <a:lnTo>
                    <a:pt x="200" y="1135"/>
                  </a:lnTo>
                  <a:cubicBezTo>
                    <a:pt x="67" y="1268"/>
                    <a:pt x="0" y="1435"/>
                    <a:pt x="0" y="1602"/>
                  </a:cubicBezTo>
                  <a:lnTo>
                    <a:pt x="0" y="10742"/>
                  </a:lnTo>
                  <a:lnTo>
                    <a:pt x="12543" y="10742"/>
                  </a:lnTo>
                  <a:lnTo>
                    <a:pt x="12543" y="1135"/>
                  </a:lnTo>
                  <a:lnTo>
                    <a:pt x="12176" y="201"/>
                  </a:lnTo>
                  <a:cubicBezTo>
                    <a:pt x="12142" y="101"/>
                    <a:pt x="12042" y="1"/>
                    <a:pt x="11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2901;p74">
              <a:extLst>
                <a:ext uri="{FF2B5EF4-FFF2-40B4-BE49-F238E27FC236}">
                  <a16:creationId xmlns:a16="http://schemas.microsoft.com/office/drawing/2014/main" id="{50708BFF-B5FC-7CCD-72FD-13E13178E504}"/>
                </a:ext>
              </a:extLst>
            </p:cNvPr>
            <p:cNvSpPr/>
            <p:nvPr/>
          </p:nvSpPr>
          <p:spPr>
            <a:xfrm>
              <a:off x="2396451" y="3336808"/>
              <a:ext cx="176980" cy="141589"/>
            </a:xfrm>
            <a:custGeom>
              <a:avLst/>
              <a:gdLst/>
              <a:ahLst/>
              <a:cxnLst/>
              <a:rect l="l" t="t" r="r" b="b"/>
              <a:pathLst>
                <a:path w="13677" h="10942" extrusionOk="0">
                  <a:moveTo>
                    <a:pt x="8806" y="0"/>
                  </a:moveTo>
                  <a:cubicBezTo>
                    <a:pt x="8706" y="0"/>
                    <a:pt x="8606" y="67"/>
                    <a:pt x="8540" y="167"/>
                  </a:cubicBezTo>
                  <a:lnTo>
                    <a:pt x="8540" y="200"/>
                  </a:lnTo>
                  <a:lnTo>
                    <a:pt x="8339" y="734"/>
                  </a:lnTo>
                  <a:cubicBezTo>
                    <a:pt x="8239" y="967"/>
                    <a:pt x="8006" y="1134"/>
                    <a:pt x="7739" y="1134"/>
                  </a:cubicBezTo>
                  <a:lnTo>
                    <a:pt x="667" y="1134"/>
                  </a:lnTo>
                  <a:cubicBezTo>
                    <a:pt x="467" y="1134"/>
                    <a:pt x="300" y="1201"/>
                    <a:pt x="200" y="1334"/>
                  </a:cubicBezTo>
                  <a:cubicBezTo>
                    <a:pt x="67" y="1468"/>
                    <a:pt x="0" y="1635"/>
                    <a:pt x="0" y="1801"/>
                  </a:cubicBezTo>
                  <a:lnTo>
                    <a:pt x="0" y="10941"/>
                  </a:lnTo>
                  <a:lnTo>
                    <a:pt x="13677" y="10941"/>
                  </a:lnTo>
                  <a:lnTo>
                    <a:pt x="13677" y="1134"/>
                  </a:lnTo>
                  <a:lnTo>
                    <a:pt x="13310" y="167"/>
                  </a:lnTo>
                  <a:cubicBezTo>
                    <a:pt x="13276" y="67"/>
                    <a:pt x="13176" y="0"/>
                    <a:pt x="13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2902;p74">
              <a:extLst>
                <a:ext uri="{FF2B5EF4-FFF2-40B4-BE49-F238E27FC236}">
                  <a16:creationId xmlns:a16="http://schemas.microsoft.com/office/drawing/2014/main" id="{93F025E5-17F8-20B0-2CB2-9B3FEF09E986}"/>
                </a:ext>
              </a:extLst>
            </p:cNvPr>
            <p:cNvSpPr/>
            <p:nvPr/>
          </p:nvSpPr>
          <p:spPr>
            <a:xfrm>
              <a:off x="2396451" y="3339396"/>
              <a:ext cx="162306" cy="139001"/>
            </a:xfrm>
            <a:custGeom>
              <a:avLst/>
              <a:gdLst/>
              <a:ahLst/>
              <a:cxnLst/>
              <a:rect l="l" t="t" r="r" b="b"/>
              <a:pathLst>
                <a:path w="12543" h="10742" extrusionOk="0">
                  <a:moveTo>
                    <a:pt x="8540" y="0"/>
                  </a:moveTo>
                  <a:lnTo>
                    <a:pt x="8339" y="534"/>
                  </a:lnTo>
                  <a:cubicBezTo>
                    <a:pt x="8239" y="767"/>
                    <a:pt x="8006" y="934"/>
                    <a:pt x="7739" y="934"/>
                  </a:cubicBezTo>
                  <a:lnTo>
                    <a:pt x="7039" y="934"/>
                  </a:lnTo>
                  <a:cubicBezTo>
                    <a:pt x="6938" y="1068"/>
                    <a:pt x="6772" y="1134"/>
                    <a:pt x="6605" y="1134"/>
                  </a:cubicBezTo>
                  <a:lnTo>
                    <a:pt x="200" y="1134"/>
                  </a:lnTo>
                  <a:cubicBezTo>
                    <a:pt x="67" y="1268"/>
                    <a:pt x="0" y="1435"/>
                    <a:pt x="0" y="1601"/>
                  </a:cubicBezTo>
                  <a:lnTo>
                    <a:pt x="0" y="10741"/>
                  </a:lnTo>
                  <a:lnTo>
                    <a:pt x="12542" y="10741"/>
                  </a:lnTo>
                  <a:lnTo>
                    <a:pt x="12542" y="1134"/>
                  </a:lnTo>
                  <a:lnTo>
                    <a:pt x="12176" y="167"/>
                  </a:lnTo>
                  <a:cubicBezTo>
                    <a:pt x="12142" y="67"/>
                    <a:pt x="12042" y="0"/>
                    <a:pt x="11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2903;p74">
              <a:extLst>
                <a:ext uri="{FF2B5EF4-FFF2-40B4-BE49-F238E27FC236}">
                  <a16:creationId xmlns:a16="http://schemas.microsoft.com/office/drawing/2014/main" id="{8082022D-AEA6-F80D-CE3F-310432C0C7F7}"/>
                </a:ext>
              </a:extLst>
            </p:cNvPr>
            <p:cNvSpPr/>
            <p:nvPr/>
          </p:nvSpPr>
          <p:spPr>
            <a:xfrm>
              <a:off x="2370986" y="3345866"/>
              <a:ext cx="176980" cy="141589"/>
            </a:xfrm>
            <a:custGeom>
              <a:avLst/>
              <a:gdLst/>
              <a:ahLst/>
              <a:cxnLst/>
              <a:rect l="l" t="t" r="r" b="b"/>
              <a:pathLst>
                <a:path w="13677" h="10942" extrusionOk="0">
                  <a:moveTo>
                    <a:pt x="8806" y="1"/>
                  </a:moveTo>
                  <a:cubicBezTo>
                    <a:pt x="8706" y="1"/>
                    <a:pt x="8606" y="67"/>
                    <a:pt x="8573" y="167"/>
                  </a:cubicBezTo>
                  <a:lnTo>
                    <a:pt x="8573" y="201"/>
                  </a:lnTo>
                  <a:lnTo>
                    <a:pt x="8339" y="701"/>
                  </a:lnTo>
                  <a:cubicBezTo>
                    <a:pt x="8239" y="968"/>
                    <a:pt x="8006" y="1135"/>
                    <a:pt x="7739" y="1135"/>
                  </a:cubicBezTo>
                  <a:lnTo>
                    <a:pt x="634" y="1135"/>
                  </a:lnTo>
                  <a:cubicBezTo>
                    <a:pt x="467" y="1135"/>
                    <a:pt x="300" y="1201"/>
                    <a:pt x="167" y="1335"/>
                  </a:cubicBezTo>
                  <a:cubicBezTo>
                    <a:pt x="67" y="1435"/>
                    <a:pt x="0" y="1602"/>
                    <a:pt x="0" y="1802"/>
                  </a:cubicBezTo>
                  <a:lnTo>
                    <a:pt x="0" y="10942"/>
                  </a:lnTo>
                  <a:lnTo>
                    <a:pt x="13677" y="10942"/>
                  </a:lnTo>
                  <a:lnTo>
                    <a:pt x="13677" y="1135"/>
                  </a:lnTo>
                  <a:lnTo>
                    <a:pt x="13310" y="167"/>
                  </a:lnTo>
                  <a:cubicBezTo>
                    <a:pt x="13276" y="67"/>
                    <a:pt x="13176" y="1"/>
                    <a:pt x="13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2904;p74">
              <a:extLst>
                <a:ext uri="{FF2B5EF4-FFF2-40B4-BE49-F238E27FC236}">
                  <a16:creationId xmlns:a16="http://schemas.microsoft.com/office/drawing/2014/main" id="{5C9B4A85-6839-64C8-A452-6B9C0BE3A1F4}"/>
                </a:ext>
              </a:extLst>
            </p:cNvPr>
            <p:cNvSpPr/>
            <p:nvPr/>
          </p:nvSpPr>
          <p:spPr>
            <a:xfrm>
              <a:off x="2370986" y="3348453"/>
              <a:ext cx="162306" cy="138574"/>
            </a:xfrm>
            <a:custGeom>
              <a:avLst/>
              <a:gdLst/>
              <a:ahLst/>
              <a:cxnLst/>
              <a:rect l="l" t="t" r="r" b="b"/>
              <a:pathLst>
                <a:path w="12543" h="10709" extrusionOk="0">
                  <a:moveTo>
                    <a:pt x="8573" y="1"/>
                  </a:moveTo>
                  <a:lnTo>
                    <a:pt x="8339" y="501"/>
                  </a:lnTo>
                  <a:cubicBezTo>
                    <a:pt x="8239" y="768"/>
                    <a:pt x="8006" y="935"/>
                    <a:pt x="7739" y="935"/>
                  </a:cubicBezTo>
                  <a:lnTo>
                    <a:pt x="7038" y="935"/>
                  </a:lnTo>
                  <a:cubicBezTo>
                    <a:pt x="6905" y="1068"/>
                    <a:pt x="6738" y="1135"/>
                    <a:pt x="6571" y="1135"/>
                  </a:cubicBezTo>
                  <a:lnTo>
                    <a:pt x="167" y="1135"/>
                  </a:lnTo>
                  <a:cubicBezTo>
                    <a:pt x="67" y="1235"/>
                    <a:pt x="0" y="1402"/>
                    <a:pt x="0" y="1602"/>
                  </a:cubicBezTo>
                  <a:lnTo>
                    <a:pt x="0" y="10708"/>
                  </a:lnTo>
                  <a:lnTo>
                    <a:pt x="12542" y="10708"/>
                  </a:lnTo>
                  <a:lnTo>
                    <a:pt x="12542" y="1135"/>
                  </a:lnTo>
                  <a:lnTo>
                    <a:pt x="12142" y="167"/>
                  </a:lnTo>
                  <a:cubicBezTo>
                    <a:pt x="12109" y="67"/>
                    <a:pt x="12009" y="1"/>
                    <a:pt x="11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2905;p74">
              <a:extLst>
                <a:ext uri="{FF2B5EF4-FFF2-40B4-BE49-F238E27FC236}">
                  <a16:creationId xmlns:a16="http://schemas.microsoft.com/office/drawing/2014/main" id="{0E4433A4-D002-59FC-BD70-1D478CB1F2A0}"/>
                </a:ext>
              </a:extLst>
            </p:cNvPr>
            <p:cNvSpPr/>
            <p:nvPr/>
          </p:nvSpPr>
          <p:spPr>
            <a:xfrm>
              <a:off x="2493986" y="3364860"/>
              <a:ext cx="156276" cy="154969"/>
            </a:xfrm>
            <a:custGeom>
              <a:avLst/>
              <a:gdLst/>
              <a:ahLst/>
              <a:cxnLst/>
              <a:rect l="l" t="t" r="r" b="b"/>
              <a:pathLst>
                <a:path w="12077" h="11976" extrusionOk="0">
                  <a:moveTo>
                    <a:pt x="12076" y="0"/>
                  </a:moveTo>
                  <a:lnTo>
                    <a:pt x="1" y="4303"/>
                  </a:lnTo>
                  <a:lnTo>
                    <a:pt x="1268" y="11975"/>
                  </a:lnTo>
                  <a:lnTo>
                    <a:pt x="12076" y="7572"/>
                  </a:lnTo>
                  <a:lnTo>
                    <a:pt x="120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2906;p74">
              <a:extLst>
                <a:ext uri="{FF2B5EF4-FFF2-40B4-BE49-F238E27FC236}">
                  <a16:creationId xmlns:a16="http://schemas.microsoft.com/office/drawing/2014/main" id="{E1E03919-025E-8D8F-E522-9D4B5446A443}"/>
                </a:ext>
              </a:extLst>
            </p:cNvPr>
            <p:cNvSpPr/>
            <p:nvPr/>
          </p:nvSpPr>
          <p:spPr>
            <a:xfrm>
              <a:off x="2285950" y="3332487"/>
              <a:ext cx="246921" cy="193815"/>
            </a:xfrm>
            <a:custGeom>
              <a:avLst/>
              <a:gdLst/>
              <a:ahLst/>
              <a:cxnLst/>
              <a:rect l="l" t="t" r="r" b="b"/>
              <a:pathLst>
                <a:path w="19082" h="14978" extrusionOk="0">
                  <a:moveTo>
                    <a:pt x="1902" y="0"/>
                  </a:moveTo>
                  <a:lnTo>
                    <a:pt x="1" y="434"/>
                  </a:lnTo>
                  <a:lnTo>
                    <a:pt x="18347" y="14978"/>
                  </a:lnTo>
                  <a:lnTo>
                    <a:pt x="19081" y="14811"/>
                  </a:lnTo>
                  <a:lnTo>
                    <a:pt x="18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2907;p74">
              <a:extLst>
                <a:ext uri="{FF2B5EF4-FFF2-40B4-BE49-F238E27FC236}">
                  <a16:creationId xmlns:a16="http://schemas.microsoft.com/office/drawing/2014/main" id="{415B9503-D554-AC65-6DA3-8F2EF35C5375}"/>
                </a:ext>
              </a:extLst>
            </p:cNvPr>
            <p:cNvSpPr/>
            <p:nvPr/>
          </p:nvSpPr>
          <p:spPr>
            <a:xfrm>
              <a:off x="2285950" y="3338102"/>
              <a:ext cx="237423" cy="188199"/>
            </a:xfrm>
            <a:custGeom>
              <a:avLst/>
              <a:gdLst/>
              <a:ahLst/>
              <a:cxnLst/>
              <a:rect l="l" t="t" r="r" b="b"/>
              <a:pathLst>
                <a:path w="18348" h="14544" extrusionOk="0">
                  <a:moveTo>
                    <a:pt x="1" y="0"/>
                  </a:moveTo>
                  <a:lnTo>
                    <a:pt x="635" y="14544"/>
                  </a:lnTo>
                  <a:lnTo>
                    <a:pt x="18347" y="14544"/>
                  </a:lnTo>
                  <a:lnTo>
                    <a:pt x="177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2908;p74">
              <a:extLst>
                <a:ext uri="{FF2B5EF4-FFF2-40B4-BE49-F238E27FC236}">
                  <a16:creationId xmlns:a16="http://schemas.microsoft.com/office/drawing/2014/main" id="{72BB46D1-86E0-7D34-0B89-42E398575EB3}"/>
                </a:ext>
              </a:extLst>
            </p:cNvPr>
            <p:cNvSpPr/>
            <p:nvPr/>
          </p:nvSpPr>
          <p:spPr>
            <a:xfrm>
              <a:off x="2349447" y="3425270"/>
              <a:ext cx="78145" cy="25479"/>
            </a:xfrm>
            <a:custGeom>
              <a:avLst/>
              <a:gdLst/>
              <a:ahLst/>
              <a:cxnLst/>
              <a:rect l="l" t="t" r="r" b="b"/>
              <a:pathLst>
                <a:path w="6039" h="1969" extrusionOk="0">
                  <a:moveTo>
                    <a:pt x="401" y="1"/>
                  </a:moveTo>
                  <a:cubicBezTo>
                    <a:pt x="167" y="1"/>
                    <a:pt x="1" y="201"/>
                    <a:pt x="34" y="435"/>
                  </a:cubicBezTo>
                  <a:lnTo>
                    <a:pt x="101" y="1969"/>
                  </a:lnTo>
                  <a:lnTo>
                    <a:pt x="501" y="1969"/>
                  </a:lnTo>
                  <a:lnTo>
                    <a:pt x="501" y="1635"/>
                  </a:lnTo>
                  <a:cubicBezTo>
                    <a:pt x="501" y="1435"/>
                    <a:pt x="668" y="1235"/>
                    <a:pt x="901" y="1235"/>
                  </a:cubicBezTo>
                  <a:lnTo>
                    <a:pt x="5204" y="1235"/>
                  </a:lnTo>
                  <a:cubicBezTo>
                    <a:pt x="5404" y="1235"/>
                    <a:pt x="5605" y="1402"/>
                    <a:pt x="5605" y="1635"/>
                  </a:cubicBezTo>
                  <a:lnTo>
                    <a:pt x="5605" y="1969"/>
                  </a:lnTo>
                  <a:lnTo>
                    <a:pt x="6038" y="1969"/>
                  </a:lnTo>
                  <a:lnTo>
                    <a:pt x="5938" y="435"/>
                  </a:lnTo>
                  <a:cubicBezTo>
                    <a:pt x="5938" y="201"/>
                    <a:pt x="5771" y="1"/>
                    <a:pt x="55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8402083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"/>
          <p:cNvSpPr txBox="1">
            <a:spLocks noGrp="1"/>
          </p:cNvSpPr>
          <p:nvPr>
            <p:ph type="title"/>
          </p:nvPr>
        </p:nvSpPr>
        <p:spPr>
          <a:xfrm>
            <a:off x="720000" y="726492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What is our system for?</a:t>
            </a:r>
            <a:br>
              <a:rPr lang="en-US" sz="2800" dirty="0"/>
            </a:br>
            <a:endParaRPr sz="2800" dirty="0"/>
          </a:p>
        </p:txBody>
      </p:sp>
      <p:sp>
        <p:nvSpPr>
          <p:cNvPr id="482" name="Google Shape;482;p39"/>
          <p:cNvSpPr txBox="1">
            <a:spLocks noGrp="1"/>
          </p:cNvSpPr>
          <p:nvPr>
            <p:ph type="body" idx="1"/>
          </p:nvPr>
        </p:nvSpPr>
        <p:spPr>
          <a:xfrm>
            <a:off x="720000" y="1600117"/>
            <a:ext cx="7704000" cy="2374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"ABC Bank" is a rural bank. </a:t>
            </a:r>
            <a:r>
              <a:rPr lang="en-US" sz="1800" dirty="0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Recently,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 grew rapidly, so it was difficult to record transactions and do banking in the manner currently used.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main difficulties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Lack of efficiency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ack of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Difficulty in keeping and maintaining records.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Google Shape;481;p39">
            <a:extLst>
              <a:ext uri="{FF2B5EF4-FFF2-40B4-BE49-F238E27FC236}">
                <a16:creationId xmlns:a16="http://schemas.microsoft.com/office/drawing/2014/main" id="{626B8B65-0558-2031-19BC-F7EBEA104956}"/>
              </a:ext>
            </a:extLst>
          </p:cNvPr>
          <p:cNvSpPr txBox="1">
            <a:spLocks/>
          </p:cNvSpPr>
          <p:nvPr/>
        </p:nvSpPr>
        <p:spPr>
          <a:xfrm>
            <a:off x="720000" y="10177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400" dirty="0"/>
              <a:t>Project background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2"/>
          <p:cNvSpPr/>
          <p:nvPr/>
        </p:nvSpPr>
        <p:spPr>
          <a:xfrm>
            <a:off x="4393925" y="16647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2"/>
          <p:cNvSpPr/>
          <p:nvPr/>
        </p:nvSpPr>
        <p:spPr>
          <a:xfrm>
            <a:off x="2761762" y="3065134"/>
            <a:ext cx="720900" cy="66680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2"/>
          <p:cNvSpPr txBox="1">
            <a:spLocks noGrp="1"/>
          </p:cNvSpPr>
          <p:nvPr>
            <p:ph type="title"/>
          </p:nvPr>
        </p:nvSpPr>
        <p:spPr>
          <a:xfrm>
            <a:off x="1558200" y="1610642"/>
            <a:ext cx="333750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Manage Acounts</a:t>
            </a:r>
            <a:endParaRPr sz="2000" dirty="0"/>
          </a:p>
        </p:txBody>
      </p:sp>
      <p:sp>
        <p:nvSpPr>
          <p:cNvPr id="822" name="Google Shape;822;p42"/>
          <p:cNvSpPr txBox="1">
            <a:spLocks noGrp="1"/>
          </p:cNvSpPr>
          <p:nvPr>
            <p:ph type="subTitle" idx="1"/>
          </p:nvPr>
        </p:nvSpPr>
        <p:spPr>
          <a:xfrm>
            <a:off x="1582433" y="2095488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Create, Update and remove accounts</a:t>
            </a:r>
            <a:endParaRPr dirty="0"/>
          </a:p>
        </p:txBody>
      </p:sp>
      <p:sp>
        <p:nvSpPr>
          <p:cNvPr id="823" name="Google Shape;823;p42"/>
          <p:cNvSpPr txBox="1">
            <a:spLocks noGrp="1"/>
          </p:cNvSpPr>
          <p:nvPr>
            <p:ph type="title" idx="3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Concluding Transactions</a:t>
            </a:r>
            <a:endParaRPr sz="2000" dirty="0"/>
          </a:p>
        </p:txBody>
      </p:sp>
      <p:sp>
        <p:nvSpPr>
          <p:cNvPr id="824" name="Google Shape;824;p42"/>
          <p:cNvSpPr txBox="1">
            <a:spLocks noGrp="1"/>
          </p:cNvSpPr>
          <p:nvPr>
            <p:ph type="title" idx="4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25" name="Google Shape;825;p42"/>
          <p:cNvSpPr txBox="1">
            <a:spLocks noGrp="1"/>
          </p:cNvSpPr>
          <p:nvPr>
            <p:ph type="subTitle" idx="5"/>
          </p:nvPr>
        </p:nvSpPr>
        <p:spPr>
          <a:xfrm>
            <a:off x="5232600" y="2385139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Cash deposits and withdrawals</a:t>
            </a:r>
            <a:endParaRPr dirty="0"/>
          </a:p>
        </p:txBody>
      </p:sp>
      <p:sp>
        <p:nvSpPr>
          <p:cNvPr id="829" name="Google Shape;829;p42"/>
          <p:cNvSpPr txBox="1">
            <a:spLocks noGrp="1"/>
          </p:cNvSpPr>
          <p:nvPr>
            <p:ph type="title" idx="9"/>
          </p:nvPr>
        </p:nvSpPr>
        <p:spPr>
          <a:xfrm>
            <a:off x="3550652" y="3134687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Provide Security</a:t>
            </a:r>
            <a:endParaRPr sz="2000" dirty="0"/>
          </a:p>
        </p:txBody>
      </p:sp>
      <p:sp>
        <p:nvSpPr>
          <p:cNvPr id="830" name="Google Shape;830;p42"/>
          <p:cNvSpPr txBox="1">
            <a:spLocks noGrp="1"/>
          </p:cNvSpPr>
          <p:nvPr>
            <p:ph type="title" idx="13"/>
          </p:nvPr>
        </p:nvSpPr>
        <p:spPr>
          <a:xfrm>
            <a:off x="2761762" y="3134687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32" name="Google Shape;832;p42"/>
          <p:cNvSpPr txBox="1">
            <a:spLocks noGrp="1"/>
          </p:cNvSpPr>
          <p:nvPr>
            <p:ph type="title" idx="15"/>
          </p:nvPr>
        </p:nvSpPr>
        <p:spPr>
          <a:xfrm>
            <a:off x="541925" y="5988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Main tasks that bank needs to fullfil</a:t>
            </a:r>
            <a:endParaRPr sz="3200" dirty="0"/>
          </a:p>
        </p:txBody>
      </p:sp>
      <p:sp>
        <p:nvSpPr>
          <p:cNvPr id="833" name="Google Shape;833;p42"/>
          <p:cNvSpPr/>
          <p:nvPr/>
        </p:nvSpPr>
        <p:spPr>
          <a:xfrm>
            <a:off x="752925" y="1661625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4" name="Google Shape;834;p42"/>
          <p:cNvSpPr txBox="1">
            <a:spLocks noGrp="1"/>
          </p:cNvSpPr>
          <p:nvPr>
            <p:ph type="title" idx="2"/>
          </p:nvPr>
        </p:nvSpPr>
        <p:spPr>
          <a:xfrm>
            <a:off x="739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41"/>
          <p:cNvGrpSpPr/>
          <p:nvPr/>
        </p:nvGrpSpPr>
        <p:grpSpPr>
          <a:xfrm>
            <a:off x="5470057" y="1509761"/>
            <a:ext cx="3339840" cy="3098742"/>
            <a:chOff x="5470057" y="1509761"/>
            <a:chExt cx="3339840" cy="3098742"/>
          </a:xfrm>
        </p:grpSpPr>
        <p:sp>
          <p:nvSpPr>
            <p:cNvPr id="601" name="Google Shape;601;p41"/>
            <p:cNvSpPr/>
            <p:nvPr/>
          </p:nvSpPr>
          <p:spPr>
            <a:xfrm>
              <a:off x="5470057" y="4413523"/>
              <a:ext cx="3339840" cy="194980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02"/>
                    <a:pt x="0" y="4704"/>
                  </a:cubicBezTo>
                  <a:cubicBezTo>
                    <a:pt x="0" y="7306"/>
                    <a:pt x="36193" y="9441"/>
                    <a:pt x="80858" y="9441"/>
                  </a:cubicBezTo>
                  <a:cubicBezTo>
                    <a:pt x="125523" y="9441"/>
                    <a:pt x="161716" y="7306"/>
                    <a:pt x="161716" y="4704"/>
                  </a:cubicBezTo>
                  <a:cubicBezTo>
                    <a:pt x="161716" y="2102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7144128" y="1600694"/>
              <a:ext cx="1339211" cy="1734025"/>
            </a:xfrm>
            <a:custGeom>
              <a:avLst/>
              <a:gdLst/>
              <a:ahLst/>
              <a:cxnLst/>
              <a:rect l="l" t="t" r="r" b="b"/>
              <a:pathLst>
                <a:path w="64845" h="83962" extrusionOk="0">
                  <a:moveTo>
                    <a:pt x="3746" y="1"/>
                  </a:moveTo>
                  <a:cubicBezTo>
                    <a:pt x="1670" y="1"/>
                    <a:pt x="1" y="1822"/>
                    <a:pt x="166" y="3937"/>
                  </a:cubicBezTo>
                  <a:lnTo>
                    <a:pt x="5503" y="80059"/>
                  </a:lnTo>
                  <a:cubicBezTo>
                    <a:pt x="5703" y="82227"/>
                    <a:pt x="7505" y="83928"/>
                    <a:pt x="9673" y="83961"/>
                  </a:cubicBezTo>
                  <a:lnTo>
                    <a:pt x="61043" y="83961"/>
                  </a:lnTo>
                  <a:cubicBezTo>
                    <a:pt x="61062" y="83962"/>
                    <a:pt x="61081" y="83962"/>
                    <a:pt x="61100" y="83962"/>
                  </a:cubicBezTo>
                  <a:cubicBezTo>
                    <a:pt x="63207" y="83962"/>
                    <a:pt x="64844" y="82141"/>
                    <a:pt x="64679" y="80059"/>
                  </a:cubicBezTo>
                  <a:lnTo>
                    <a:pt x="59342" y="3937"/>
                  </a:lnTo>
                  <a:cubicBezTo>
                    <a:pt x="59175" y="1736"/>
                    <a:pt x="57374" y="68"/>
                    <a:pt x="55172" y="1"/>
                  </a:cubicBezTo>
                  <a:lnTo>
                    <a:pt x="3802" y="1"/>
                  </a:lnTo>
                  <a:cubicBezTo>
                    <a:pt x="3783" y="1"/>
                    <a:pt x="3764" y="1"/>
                    <a:pt x="37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7144128" y="1600694"/>
              <a:ext cx="1339211" cy="1734025"/>
            </a:xfrm>
            <a:custGeom>
              <a:avLst/>
              <a:gdLst/>
              <a:ahLst/>
              <a:cxnLst/>
              <a:rect l="l" t="t" r="r" b="b"/>
              <a:pathLst>
                <a:path w="64845" h="83962" extrusionOk="0">
                  <a:moveTo>
                    <a:pt x="3746" y="1"/>
                  </a:moveTo>
                  <a:cubicBezTo>
                    <a:pt x="1670" y="1"/>
                    <a:pt x="1" y="1822"/>
                    <a:pt x="166" y="3937"/>
                  </a:cubicBezTo>
                  <a:lnTo>
                    <a:pt x="5503" y="80059"/>
                  </a:lnTo>
                  <a:cubicBezTo>
                    <a:pt x="5703" y="82227"/>
                    <a:pt x="7505" y="83928"/>
                    <a:pt x="9673" y="83961"/>
                  </a:cubicBezTo>
                  <a:lnTo>
                    <a:pt x="61043" y="83961"/>
                  </a:lnTo>
                  <a:cubicBezTo>
                    <a:pt x="61062" y="83962"/>
                    <a:pt x="61081" y="83962"/>
                    <a:pt x="61100" y="83962"/>
                  </a:cubicBezTo>
                  <a:cubicBezTo>
                    <a:pt x="63207" y="83962"/>
                    <a:pt x="64844" y="82141"/>
                    <a:pt x="64679" y="80059"/>
                  </a:cubicBezTo>
                  <a:lnTo>
                    <a:pt x="59342" y="3937"/>
                  </a:lnTo>
                  <a:cubicBezTo>
                    <a:pt x="59175" y="1736"/>
                    <a:pt x="57374" y="68"/>
                    <a:pt x="55172" y="1"/>
                  </a:cubicBezTo>
                  <a:lnTo>
                    <a:pt x="3802" y="1"/>
                  </a:lnTo>
                  <a:cubicBezTo>
                    <a:pt x="3783" y="1"/>
                    <a:pt x="3764" y="1"/>
                    <a:pt x="37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7202657" y="1655134"/>
              <a:ext cx="1216639" cy="1623782"/>
            </a:xfrm>
            <a:custGeom>
              <a:avLst/>
              <a:gdLst/>
              <a:ahLst/>
              <a:cxnLst/>
              <a:rect l="l" t="t" r="r" b="b"/>
              <a:pathLst>
                <a:path w="58910" h="78624" extrusionOk="0">
                  <a:moveTo>
                    <a:pt x="1" y="0"/>
                  </a:moveTo>
                  <a:lnTo>
                    <a:pt x="5505" y="78623"/>
                  </a:lnTo>
                  <a:lnTo>
                    <a:pt x="58909" y="78623"/>
                  </a:lnTo>
                  <a:lnTo>
                    <a:pt x="53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7520974" y="1509761"/>
              <a:ext cx="458795" cy="182589"/>
            </a:xfrm>
            <a:custGeom>
              <a:avLst/>
              <a:gdLst/>
              <a:ahLst/>
              <a:cxnLst/>
              <a:rect l="l" t="t" r="r" b="b"/>
              <a:pathLst>
                <a:path w="22215" h="8841" extrusionOk="0">
                  <a:moveTo>
                    <a:pt x="3544" y="1"/>
                  </a:moveTo>
                  <a:cubicBezTo>
                    <a:pt x="1570" y="1"/>
                    <a:pt x="0" y="1721"/>
                    <a:pt x="165" y="3704"/>
                  </a:cubicBezTo>
                  <a:lnTo>
                    <a:pt x="532" y="8841"/>
                  </a:lnTo>
                  <a:lnTo>
                    <a:pt x="22214" y="8841"/>
                  </a:lnTo>
                  <a:lnTo>
                    <a:pt x="21848" y="3704"/>
                  </a:lnTo>
                  <a:cubicBezTo>
                    <a:pt x="21681" y="1636"/>
                    <a:pt x="19980" y="34"/>
                    <a:pt x="17911" y="1"/>
                  </a:cubicBezTo>
                  <a:lnTo>
                    <a:pt x="3601" y="1"/>
                  </a:lnTo>
                  <a:cubicBezTo>
                    <a:pt x="3582" y="1"/>
                    <a:pt x="3563" y="1"/>
                    <a:pt x="3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7292227" y="1755030"/>
              <a:ext cx="117823" cy="138496"/>
            </a:xfrm>
            <a:custGeom>
              <a:avLst/>
              <a:gdLst/>
              <a:ahLst/>
              <a:cxnLst/>
              <a:rect l="l" t="t" r="r" b="b"/>
              <a:pathLst>
                <a:path w="5705" h="6706" extrusionOk="0">
                  <a:moveTo>
                    <a:pt x="0" y="0"/>
                  </a:moveTo>
                  <a:lnTo>
                    <a:pt x="100" y="1268"/>
                  </a:lnTo>
                  <a:lnTo>
                    <a:pt x="2135" y="1268"/>
                  </a:lnTo>
                  <a:lnTo>
                    <a:pt x="2502" y="6705"/>
                  </a:lnTo>
                  <a:lnTo>
                    <a:pt x="4036" y="6705"/>
                  </a:lnTo>
                  <a:lnTo>
                    <a:pt x="3636" y="1268"/>
                  </a:lnTo>
                  <a:lnTo>
                    <a:pt x="5704" y="1268"/>
                  </a:lnTo>
                  <a:lnTo>
                    <a:pt x="56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7404515" y="1755030"/>
              <a:ext cx="151569" cy="138496"/>
            </a:xfrm>
            <a:custGeom>
              <a:avLst/>
              <a:gdLst/>
              <a:ahLst/>
              <a:cxnLst/>
              <a:rect l="l" t="t" r="r" b="b"/>
              <a:pathLst>
                <a:path w="7339" h="6706" extrusionOk="0">
                  <a:moveTo>
                    <a:pt x="3303" y="1568"/>
                  </a:moveTo>
                  <a:lnTo>
                    <a:pt x="4537" y="4170"/>
                  </a:lnTo>
                  <a:lnTo>
                    <a:pt x="2402" y="4170"/>
                  </a:lnTo>
                  <a:lnTo>
                    <a:pt x="3303" y="1568"/>
                  </a:lnTo>
                  <a:close/>
                  <a:moveTo>
                    <a:pt x="2435" y="0"/>
                  </a:moveTo>
                  <a:lnTo>
                    <a:pt x="0" y="6705"/>
                  </a:lnTo>
                  <a:lnTo>
                    <a:pt x="1568" y="6705"/>
                  </a:lnTo>
                  <a:lnTo>
                    <a:pt x="2002" y="5404"/>
                  </a:lnTo>
                  <a:lnTo>
                    <a:pt x="5104" y="5404"/>
                  </a:lnTo>
                  <a:lnTo>
                    <a:pt x="5738" y="6705"/>
                  </a:lnTo>
                  <a:lnTo>
                    <a:pt x="7339" y="6705"/>
                  </a:lnTo>
                  <a:lnTo>
                    <a:pt x="4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7550549" y="1755030"/>
              <a:ext cx="145394" cy="138496"/>
            </a:xfrm>
            <a:custGeom>
              <a:avLst/>
              <a:gdLst/>
              <a:ahLst/>
              <a:cxnLst/>
              <a:rect l="l" t="t" r="r" b="b"/>
              <a:pathLst>
                <a:path w="7040" h="6706" extrusionOk="0">
                  <a:moveTo>
                    <a:pt x="1" y="0"/>
                  </a:moveTo>
                  <a:lnTo>
                    <a:pt x="2469" y="3269"/>
                  </a:lnTo>
                  <a:lnTo>
                    <a:pt x="301" y="6705"/>
                  </a:lnTo>
                  <a:lnTo>
                    <a:pt x="2102" y="6705"/>
                  </a:lnTo>
                  <a:lnTo>
                    <a:pt x="3470" y="4470"/>
                  </a:lnTo>
                  <a:lnTo>
                    <a:pt x="5238" y="6705"/>
                  </a:lnTo>
                  <a:lnTo>
                    <a:pt x="7039" y="6705"/>
                  </a:lnTo>
                  <a:lnTo>
                    <a:pt x="4371" y="3203"/>
                  </a:lnTo>
                  <a:lnTo>
                    <a:pt x="6372" y="0"/>
                  </a:lnTo>
                  <a:lnTo>
                    <a:pt x="4571" y="0"/>
                  </a:lnTo>
                  <a:lnTo>
                    <a:pt x="3303" y="2035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7339067" y="1965149"/>
              <a:ext cx="877690" cy="36534"/>
            </a:xfrm>
            <a:custGeom>
              <a:avLst/>
              <a:gdLst/>
              <a:ahLst/>
              <a:cxnLst/>
              <a:rect l="l" t="t" r="r" b="b"/>
              <a:pathLst>
                <a:path w="42498" h="1769" extrusionOk="0">
                  <a:moveTo>
                    <a:pt x="0" y="0"/>
                  </a:moveTo>
                  <a:lnTo>
                    <a:pt x="100" y="1768"/>
                  </a:lnTo>
                  <a:lnTo>
                    <a:pt x="42497" y="1768"/>
                  </a:lnTo>
                  <a:lnTo>
                    <a:pt x="423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7378327" y="2530057"/>
              <a:ext cx="877690" cy="36534"/>
            </a:xfrm>
            <a:custGeom>
              <a:avLst/>
              <a:gdLst/>
              <a:ahLst/>
              <a:cxnLst/>
              <a:rect l="l" t="t" r="r" b="b"/>
              <a:pathLst>
                <a:path w="42498" h="1769" extrusionOk="0">
                  <a:moveTo>
                    <a:pt x="1" y="0"/>
                  </a:moveTo>
                  <a:lnTo>
                    <a:pt x="134" y="1768"/>
                  </a:lnTo>
                  <a:lnTo>
                    <a:pt x="42498" y="1768"/>
                  </a:lnTo>
                  <a:lnTo>
                    <a:pt x="423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8154035" y="2172500"/>
              <a:ext cx="84076" cy="78562"/>
            </a:xfrm>
            <a:custGeom>
              <a:avLst/>
              <a:gdLst/>
              <a:ahLst/>
              <a:cxnLst/>
              <a:rect l="l" t="t" r="r" b="b"/>
              <a:pathLst>
                <a:path w="4071" h="3804" extrusionOk="0">
                  <a:moveTo>
                    <a:pt x="3403" y="401"/>
                  </a:moveTo>
                  <a:lnTo>
                    <a:pt x="3637" y="3403"/>
                  </a:lnTo>
                  <a:lnTo>
                    <a:pt x="635" y="3403"/>
                  </a:lnTo>
                  <a:lnTo>
                    <a:pt x="434" y="401"/>
                  </a:lnTo>
                  <a:close/>
                  <a:moveTo>
                    <a:pt x="1" y="1"/>
                  </a:moveTo>
                  <a:lnTo>
                    <a:pt x="268" y="3803"/>
                  </a:lnTo>
                  <a:lnTo>
                    <a:pt x="4070" y="3803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7345263" y="2051249"/>
              <a:ext cx="874943" cy="13114"/>
            </a:xfrm>
            <a:custGeom>
              <a:avLst/>
              <a:gdLst/>
              <a:ahLst/>
              <a:cxnLst/>
              <a:rect l="l" t="t" r="r" b="b"/>
              <a:pathLst>
                <a:path w="42365" h="635" extrusionOk="0">
                  <a:moveTo>
                    <a:pt x="1" y="1"/>
                  </a:moveTo>
                  <a:lnTo>
                    <a:pt x="1" y="635"/>
                  </a:lnTo>
                  <a:lnTo>
                    <a:pt x="42364" y="635"/>
                  </a:lnTo>
                  <a:lnTo>
                    <a:pt x="423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7349393" y="2113248"/>
              <a:ext cx="874943" cy="8302"/>
            </a:xfrm>
            <a:custGeom>
              <a:avLst/>
              <a:gdLst/>
              <a:ahLst/>
              <a:cxnLst/>
              <a:rect l="l" t="t" r="r" b="b"/>
              <a:pathLst>
                <a:path w="42365" h="402" extrusionOk="0">
                  <a:moveTo>
                    <a:pt x="1" y="1"/>
                  </a:moveTo>
                  <a:lnTo>
                    <a:pt x="1" y="401"/>
                  </a:lnTo>
                  <a:lnTo>
                    <a:pt x="42364" y="401"/>
                  </a:lnTo>
                  <a:lnTo>
                    <a:pt x="423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7353524" y="2172500"/>
              <a:ext cx="322427" cy="8282"/>
            </a:xfrm>
            <a:custGeom>
              <a:avLst/>
              <a:gdLst/>
              <a:ahLst/>
              <a:cxnLst/>
              <a:rect l="l" t="t" r="r" b="b"/>
              <a:pathLst>
                <a:path w="15612" h="401" extrusionOk="0">
                  <a:moveTo>
                    <a:pt x="1" y="1"/>
                  </a:moveTo>
                  <a:lnTo>
                    <a:pt x="1" y="401"/>
                  </a:lnTo>
                  <a:lnTo>
                    <a:pt x="15612" y="401"/>
                  </a:lnTo>
                  <a:lnTo>
                    <a:pt x="15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7354226" y="2226919"/>
              <a:ext cx="759888" cy="8984"/>
            </a:xfrm>
            <a:custGeom>
              <a:avLst/>
              <a:gdLst/>
              <a:ahLst/>
              <a:cxnLst/>
              <a:rect l="l" t="t" r="r" b="b"/>
              <a:pathLst>
                <a:path w="36794" h="435" extrusionOk="0">
                  <a:moveTo>
                    <a:pt x="0" y="1"/>
                  </a:moveTo>
                  <a:lnTo>
                    <a:pt x="0" y="435"/>
                  </a:lnTo>
                  <a:lnTo>
                    <a:pt x="36793" y="435"/>
                  </a:lnTo>
                  <a:lnTo>
                    <a:pt x="367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7800630" y="2297200"/>
              <a:ext cx="46179" cy="43412"/>
            </a:xfrm>
            <a:custGeom>
              <a:avLst/>
              <a:gdLst/>
              <a:ahLst/>
              <a:cxnLst/>
              <a:rect l="l" t="t" r="r" b="b"/>
              <a:pathLst>
                <a:path w="2236" h="2102" extrusionOk="0">
                  <a:moveTo>
                    <a:pt x="1668" y="434"/>
                  </a:moveTo>
                  <a:lnTo>
                    <a:pt x="1769" y="1668"/>
                  </a:lnTo>
                  <a:lnTo>
                    <a:pt x="534" y="1668"/>
                  </a:lnTo>
                  <a:lnTo>
                    <a:pt x="434" y="434"/>
                  </a:lnTo>
                  <a:close/>
                  <a:moveTo>
                    <a:pt x="1" y="0"/>
                  </a:moveTo>
                  <a:lnTo>
                    <a:pt x="134" y="2102"/>
                  </a:lnTo>
                  <a:lnTo>
                    <a:pt x="2236" y="2102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7804079" y="2350235"/>
              <a:ext cx="46179" cy="43432"/>
            </a:xfrm>
            <a:custGeom>
              <a:avLst/>
              <a:gdLst/>
              <a:ahLst/>
              <a:cxnLst/>
              <a:rect l="l" t="t" r="r" b="b"/>
              <a:pathLst>
                <a:path w="2236" h="2103" extrusionOk="0">
                  <a:moveTo>
                    <a:pt x="1702" y="435"/>
                  </a:moveTo>
                  <a:lnTo>
                    <a:pt x="1802" y="1702"/>
                  </a:lnTo>
                  <a:lnTo>
                    <a:pt x="534" y="1702"/>
                  </a:lnTo>
                  <a:lnTo>
                    <a:pt x="434" y="435"/>
                  </a:lnTo>
                  <a:close/>
                  <a:moveTo>
                    <a:pt x="0" y="1"/>
                  </a:moveTo>
                  <a:lnTo>
                    <a:pt x="134" y="2102"/>
                  </a:lnTo>
                  <a:lnTo>
                    <a:pt x="2235" y="2102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7808209" y="2402610"/>
              <a:ext cx="46179" cy="43412"/>
            </a:xfrm>
            <a:custGeom>
              <a:avLst/>
              <a:gdLst/>
              <a:ahLst/>
              <a:cxnLst/>
              <a:rect l="l" t="t" r="r" b="b"/>
              <a:pathLst>
                <a:path w="2236" h="2102" extrusionOk="0">
                  <a:moveTo>
                    <a:pt x="1668" y="434"/>
                  </a:moveTo>
                  <a:lnTo>
                    <a:pt x="1768" y="1668"/>
                  </a:lnTo>
                  <a:lnTo>
                    <a:pt x="501" y="1668"/>
                  </a:lnTo>
                  <a:lnTo>
                    <a:pt x="434" y="434"/>
                  </a:lnTo>
                  <a:close/>
                  <a:moveTo>
                    <a:pt x="1" y="0"/>
                  </a:moveTo>
                  <a:lnTo>
                    <a:pt x="134" y="2102"/>
                  </a:lnTo>
                  <a:lnTo>
                    <a:pt x="2235" y="2102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7861266" y="2326815"/>
              <a:ext cx="376846" cy="8984"/>
            </a:xfrm>
            <a:custGeom>
              <a:avLst/>
              <a:gdLst/>
              <a:ahLst/>
              <a:cxnLst/>
              <a:rect l="l" t="t" r="r" b="b"/>
              <a:pathLst>
                <a:path w="18247" h="435" extrusionOk="0">
                  <a:moveTo>
                    <a:pt x="0" y="1"/>
                  </a:moveTo>
                  <a:lnTo>
                    <a:pt x="0" y="434"/>
                  </a:lnTo>
                  <a:lnTo>
                    <a:pt x="18246" y="434"/>
                  </a:lnTo>
                  <a:lnTo>
                    <a:pt x="18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7868824" y="2386067"/>
              <a:ext cx="376867" cy="8984"/>
            </a:xfrm>
            <a:custGeom>
              <a:avLst/>
              <a:gdLst/>
              <a:ahLst/>
              <a:cxnLst/>
              <a:rect l="l" t="t" r="r" b="b"/>
              <a:pathLst>
                <a:path w="18248" h="435" extrusionOk="0">
                  <a:moveTo>
                    <a:pt x="1" y="0"/>
                  </a:moveTo>
                  <a:lnTo>
                    <a:pt x="1" y="434"/>
                  </a:lnTo>
                  <a:lnTo>
                    <a:pt x="18247" y="434"/>
                  </a:lnTo>
                  <a:lnTo>
                    <a:pt x="18247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7872273" y="2439103"/>
              <a:ext cx="377548" cy="9665"/>
            </a:xfrm>
            <a:custGeom>
              <a:avLst/>
              <a:gdLst/>
              <a:ahLst/>
              <a:cxnLst/>
              <a:rect l="l" t="t" r="r" b="b"/>
              <a:pathLst>
                <a:path w="18281" h="468" extrusionOk="0">
                  <a:moveTo>
                    <a:pt x="1" y="1"/>
                  </a:moveTo>
                  <a:lnTo>
                    <a:pt x="1" y="435"/>
                  </a:lnTo>
                  <a:lnTo>
                    <a:pt x="18280" y="468"/>
                  </a:lnTo>
                  <a:lnTo>
                    <a:pt x="18280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7357654" y="2297200"/>
              <a:ext cx="46881" cy="43412"/>
            </a:xfrm>
            <a:custGeom>
              <a:avLst/>
              <a:gdLst/>
              <a:ahLst/>
              <a:cxnLst/>
              <a:rect l="l" t="t" r="r" b="b"/>
              <a:pathLst>
                <a:path w="2270" h="2102" extrusionOk="0">
                  <a:moveTo>
                    <a:pt x="1702" y="434"/>
                  </a:moveTo>
                  <a:lnTo>
                    <a:pt x="1802" y="1668"/>
                  </a:lnTo>
                  <a:lnTo>
                    <a:pt x="535" y="1668"/>
                  </a:lnTo>
                  <a:lnTo>
                    <a:pt x="468" y="434"/>
                  </a:lnTo>
                  <a:close/>
                  <a:moveTo>
                    <a:pt x="1" y="0"/>
                  </a:moveTo>
                  <a:lnTo>
                    <a:pt x="168" y="2102"/>
                  </a:lnTo>
                  <a:lnTo>
                    <a:pt x="2269" y="2102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7361805" y="2350235"/>
              <a:ext cx="46179" cy="43432"/>
            </a:xfrm>
            <a:custGeom>
              <a:avLst/>
              <a:gdLst/>
              <a:ahLst/>
              <a:cxnLst/>
              <a:rect l="l" t="t" r="r" b="b"/>
              <a:pathLst>
                <a:path w="2236" h="2103" extrusionOk="0">
                  <a:moveTo>
                    <a:pt x="1701" y="435"/>
                  </a:moveTo>
                  <a:lnTo>
                    <a:pt x="1768" y="1702"/>
                  </a:lnTo>
                  <a:lnTo>
                    <a:pt x="534" y="1702"/>
                  </a:lnTo>
                  <a:lnTo>
                    <a:pt x="434" y="435"/>
                  </a:lnTo>
                  <a:close/>
                  <a:moveTo>
                    <a:pt x="0" y="1"/>
                  </a:moveTo>
                  <a:lnTo>
                    <a:pt x="167" y="2102"/>
                  </a:lnTo>
                  <a:lnTo>
                    <a:pt x="2235" y="2102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7365234" y="2402610"/>
              <a:ext cx="46179" cy="43412"/>
            </a:xfrm>
            <a:custGeom>
              <a:avLst/>
              <a:gdLst/>
              <a:ahLst/>
              <a:cxnLst/>
              <a:rect l="l" t="t" r="r" b="b"/>
              <a:pathLst>
                <a:path w="2236" h="2102" extrusionOk="0">
                  <a:moveTo>
                    <a:pt x="1702" y="434"/>
                  </a:moveTo>
                  <a:lnTo>
                    <a:pt x="1769" y="1668"/>
                  </a:lnTo>
                  <a:lnTo>
                    <a:pt x="535" y="1668"/>
                  </a:lnTo>
                  <a:lnTo>
                    <a:pt x="435" y="434"/>
                  </a:lnTo>
                  <a:close/>
                  <a:moveTo>
                    <a:pt x="1" y="0"/>
                  </a:moveTo>
                  <a:lnTo>
                    <a:pt x="168" y="2102"/>
                  </a:lnTo>
                  <a:lnTo>
                    <a:pt x="2236" y="2102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7421739" y="2328199"/>
              <a:ext cx="355491" cy="9665"/>
            </a:xfrm>
            <a:custGeom>
              <a:avLst/>
              <a:gdLst/>
              <a:ahLst/>
              <a:cxnLst/>
              <a:rect l="l" t="t" r="r" b="b"/>
              <a:pathLst>
                <a:path w="17213" h="468" extrusionOk="0">
                  <a:moveTo>
                    <a:pt x="0" y="0"/>
                  </a:moveTo>
                  <a:lnTo>
                    <a:pt x="0" y="434"/>
                  </a:lnTo>
                  <a:lnTo>
                    <a:pt x="17212" y="467"/>
                  </a:lnTo>
                  <a:lnTo>
                    <a:pt x="17212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7425870" y="2386067"/>
              <a:ext cx="355491" cy="8984"/>
            </a:xfrm>
            <a:custGeom>
              <a:avLst/>
              <a:gdLst/>
              <a:ahLst/>
              <a:cxnLst/>
              <a:rect l="l" t="t" r="r" b="b"/>
              <a:pathLst>
                <a:path w="17213" h="435" extrusionOk="0">
                  <a:moveTo>
                    <a:pt x="0" y="0"/>
                  </a:moveTo>
                  <a:lnTo>
                    <a:pt x="0" y="401"/>
                  </a:lnTo>
                  <a:lnTo>
                    <a:pt x="17213" y="434"/>
                  </a:lnTo>
                  <a:lnTo>
                    <a:pt x="172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7430000" y="2439103"/>
              <a:ext cx="354810" cy="9665"/>
            </a:xfrm>
            <a:custGeom>
              <a:avLst/>
              <a:gdLst/>
              <a:ahLst/>
              <a:cxnLst/>
              <a:rect l="l" t="t" r="r" b="b"/>
              <a:pathLst>
                <a:path w="17180" h="468" extrusionOk="0">
                  <a:moveTo>
                    <a:pt x="0" y="1"/>
                  </a:moveTo>
                  <a:lnTo>
                    <a:pt x="0" y="435"/>
                  </a:lnTo>
                  <a:lnTo>
                    <a:pt x="17179" y="468"/>
                  </a:lnTo>
                  <a:lnTo>
                    <a:pt x="17179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7815789" y="2610643"/>
              <a:ext cx="484322" cy="580790"/>
            </a:xfrm>
            <a:custGeom>
              <a:avLst/>
              <a:gdLst/>
              <a:ahLst/>
              <a:cxnLst/>
              <a:rect l="l" t="t" r="r" b="b"/>
              <a:pathLst>
                <a:path w="23451" h="28122" extrusionOk="0">
                  <a:moveTo>
                    <a:pt x="21082" y="401"/>
                  </a:moveTo>
                  <a:lnTo>
                    <a:pt x="23017" y="27721"/>
                  </a:lnTo>
                  <a:lnTo>
                    <a:pt x="2335" y="27721"/>
                  </a:lnTo>
                  <a:lnTo>
                    <a:pt x="434" y="401"/>
                  </a:lnTo>
                  <a:close/>
                  <a:moveTo>
                    <a:pt x="0" y="1"/>
                  </a:moveTo>
                  <a:lnTo>
                    <a:pt x="1969" y="28121"/>
                  </a:lnTo>
                  <a:lnTo>
                    <a:pt x="23451" y="28121"/>
                  </a:lnTo>
                  <a:lnTo>
                    <a:pt x="2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7829564" y="2687119"/>
              <a:ext cx="434714" cy="8282"/>
            </a:xfrm>
            <a:custGeom>
              <a:avLst/>
              <a:gdLst/>
              <a:ahLst/>
              <a:cxnLst/>
              <a:rect l="l" t="t" r="r" b="b"/>
              <a:pathLst>
                <a:path w="21049" h="401" extrusionOk="0">
                  <a:moveTo>
                    <a:pt x="1" y="1"/>
                  </a:moveTo>
                  <a:lnTo>
                    <a:pt x="1" y="401"/>
                  </a:lnTo>
                  <a:lnTo>
                    <a:pt x="21049" y="401"/>
                  </a:lnTo>
                  <a:lnTo>
                    <a:pt x="210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7835078" y="2771856"/>
              <a:ext cx="435417" cy="8282"/>
            </a:xfrm>
            <a:custGeom>
              <a:avLst/>
              <a:gdLst/>
              <a:ahLst/>
              <a:cxnLst/>
              <a:rect l="l" t="t" r="r" b="b"/>
              <a:pathLst>
                <a:path w="21083" h="401" extrusionOk="0">
                  <a:moveTo>
                    <a:pt x="0" y="0"/>
                  </a:moveTo>
                  <a:lnTo>
                    <a:pt x="0" y="401"/>
                  </a:lnTo>
                  <a:lnTo>
                    <a:pt x="21082" y="401"/>
                  </a:lnTo>
                  <a:lnTo>
                    <a:pt x="210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7841274" y="2856593"/>
              <a:ext cx="435417" cy="8984"/>
            </a:xfrm>
            <a:custGeom>
              <a:avLst/>
              <a:gdLst/>
              <a:ahLst/>
              <a:cxnLst/>
              <a:rect l="l" t="t" r="r" b="b"/>
              <a:pathLst>
                <a:path w="21083" h="435" extrusionOk="0">
                  <a:moveTo>
                    <a:pt x="1" y="0"/>
                  </a:moveTo>
                  <a:lnTo>
                    <a:pt x="1" y="434"/>
                  </a:lnTo>
                  <a:lnTo>
                    <a:pt x="21082" y="434"/>
                  </a:lnTo>
                  <a:lnTo>
                    <a:pt x="210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7846788" y="2941331"/>
              <a:ext cx="435417" cy="8963"/>
            </a:xfrm>
            <a:custGeom>
              <a:avLst/>
              <a:gdLst/>
              <a:ahLst/>
              <a:cxnLst/>
              <a:rect l="l" t="t" r="r" b="b"/>
              <a:pathLst>
                <a:path w="21083" h="434" extrusionOk="0">
                  <a:moveTo>
                    <a:pt x="1" y="0"/>
                  </a:moveTo>
                  <a:lnTo>
                    <a:pt x="1" y="434"/>
                  </a:lnTo>
                  <a:lnTo>
                    <a:pt x="21082" y="434"/>
                  </a:lnTo>
                  <a:lnTo>
                    <a:pt x="210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7852984" y="3026749"/>
              <a:ext cx="435417" cy="8282"/>
            </a:xfrm>
            <a:custGeom>
              <a:avLst/>
              <a:gdLst/>
              <a:ahLst/>
              <a:cxnLst/>
              <a:rect l="l" t="t" r="r" b="b"/>
              <a:pathLst>
                <a:path w="21083" h="401" extrusionOk="0">
                  <a:moveTo>
                    <a:pt x="1" y="1"/>
                  </a:moveTo>
                  <a:lnTo>
                    <a:pt x="1" y="401"/>
                  </a:lnTo>
                  <a:lnTo>
                    <a:pt x="21082" y="401"/>
                  </a:lnTo>
                  <a:lnTo>
                    <a:pt x="210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7859180" y="3111486"/>
              <a:ext cx="435417" cy="8282"/>
            </a:xfrm>
            <a:custGeom>
              <a:avLst/>
              <a:gdLst/>
              <a:ahLst/>
              <a:cxnLst/>
              <a:rect l="l" t="t" r="r" b="b"/>
              <a:pathLst>
                <a:path w="21083" h="401" extrusionOk="0">
                  <a:moveTo>
                    <a:pt x="1" y="1"/>
                  </a:moveTo>
                  <a:lnTo>
                    <a:pt x="1" y="401"/>
                  </a:lnTo>
                  <a:lnTo>
                    <a:pt x="21083" y="401"/>
                  </a:lnTo>
                  <a:lnTo>
                    <a:pt x="210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7379711" y="2610643"/>
              <a:ext cx="480873" cy="580790"/>
            </a:xfrm>
            <a:custGeom>
              <a:avLst/>
              <a:gdLst/>
              <a:ahLst/>
              <a:cxnLst/>
              <a:rect l="l" t="t" r="r" b="b"/>
              <a:pathLst>
                <a:path w="23284" h="28122" extrusionOk="0">
                  <a:moveTo>
                    <a:pt x="20915" y="401"/>
                  </a:moveTo>
                  <a:lnTo>
                    <a:pt x="22817" y="27721"/>
                  </a:lnTo>
                  <a:lnTo>
                    <a:pt x="2369" y="27721"/>
                  </a:lnTo>
                  <a:lnTo>
                    <a:pt x="434" y="401"/>
                  </a:lnTo>
                  <a:close/>
                  <a:moveTo>
                    <a:pt x="0" y="1"/>
                  </a:moveTo>
                  <a:lnTo>
                    <a:pt x="1968" y="28121"/>
                  </a:lnTo>
                  <a:lnTo>
                    <a:pt x="23284" y="28121"/>
                  </a:lnTo>
                  <a:lnTo>
                    <a:pt x="213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7393486" y="2687119"/>
              <a:ext cx="431286" cy="8282"/>
            </a:xfrm>
            <a:custGeom>
              <a:avLst/>
              <a:gdLst/>
              <a:ahLst/>
              <a:cxnLst/>
              <a:rect l="l" t="t" r="r" b="b"/>
              <a:pathLst>
                <a:path w="20883" h="401" extrusionOk="0">
                  <a:moveTo>
                    <a:pt x="1" y="1"/>
                  </a:moveTo>
                  <a:lnTo>
                    <a:pt x="1" y="401"/>
                  </a:lnTo>
                  <a:lnTo>
                    <a:pt x="20882" y="401"/>
                  </a:lnTo>
                  <a:lnTo>
                    <a:pt x="208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7399682" y="2771856"/>
              <a:ext cx="431286" cy="8282"/>
            </a:xfrm>
            <a:custGeom>
              <a:avLst/>
              <a:gdLst/>
              <a:ahLst/>
              <a:cxnLst/>
              <a:rect l="l" t="t" r="r" b="b"/>
              <a:pathLst>
                <a:path w="20883" h="401" extrusionOk="0">
                  <a:moveTo>
                    <a:pt x="1" y="0"/>
                  </a:moveTo>
                  <a:lnTo>
                    <a:pt x="1" y="401"/>
                  </a:lnTo>
                  <a:lnTo>
                    <a:pt x="20882" y="401"/>
                  </a:lnTo>
                  <a:lnTo>
                    <a:pt x="208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7405196" y="2856593"/>
              <a:ext cx="431968" cy="8984"/>
            </a:xfrm>
            <a:custGeom>
              <a:avLst/>
              <a:gdLst/>
              <a:ahLst/>
              <a:cxnLst/>
              <a:rect l="l" t="t" r="r" b="b"/>
              <a:pathLst>
                <a:path w="20916" h="435" extrusionOk="0">
                  <a:moveTo>
                    <a:pt x="1" y="0"/>
                  </a:moveTo>
                  <a:lnTo>
                    <a:pt x="1" y="434"/>
                  </a:lnTo>
                  <a:lnTo>
                    <a:pt x="20916" y="434"/>
                  </a:lnTo>
                  <a:lnTo>
                    <a:pt x="20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7411392" y="2941331"/>
              <a:ext cx="431286" cy="8963"/>
            </a:xfrm>
            <a:custGeom>
              <a:avLst/>
              <a:gdLst/>
              <a:ahLst/>
              <a:cxnLst/>
              <a:rect l="l" t="t" r="r" b="b"/>
              <a:pathLst>
                <a:path w="20883" h="434" extrusionOk="0">
                  <a:moveTo>
                    <a:pt x="1" y="0"/>
                  </a:moveTo>
                  <a:lnTo>
                    <a:pt x="1" y="434"/>
                  </a:lnTo>
                  <a:lnTo>
                    <a:pt x="20882" y="434"/>
                  </a:lnTo>
                  <a:lnTo>
                    <a:pt x="208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7416906" y="3026749"/>
              <a:ext cx="431968" cy="8282"/>
            </a:xfrm>
            <a:custGeom>
              <a:avLst/>
              <a:gdLst/>
              <a:ahLst/>
              <a:cxnLst/>
              <a:rect l="l" t="t" r="r" b="b"/>
              <a:pathLst>
                <a:path w="20916" h="401" extrusionOk="0">
                  <a:moveTo>
                    <a:pt x="1" y="1"/>
                  </a:moveTo>
                  <a:lnTo>
                    <a:pt x="1" y="401"/>
                  </a:lnTo>
                  <a:lnTo>
                    <a:pt x="20916" y="401"/>
                  </a:lnTo>
                  <a:lnTo>
                    <a:pt x="209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7423102" y="3111486"/>
              <a:ext cx="431286" cy="8282"/>
            </a:xfrm>
            <a:custGeom>
              <a:avLst/>
              <a:gdLst/>
              <a:ahLst/>
              <a:cxnLst/>
              <a:rect l="l" t="t" r="r" b="b"/>
              <a:pathLst>
                <a:path w="20883" h="401" extrusionOk="0">
                  <a:moveTo>
                    <a:pt x="1" y="1"/>
                  </a:moveTo>
                  <a:lnTo>
                    <a:pt x="1" y="401"/>
                  </a:lnTo>
                  <a:lnTo>
                    <a:pt x="20882" y="401"/>
                  </a:lnTo>
                  <a:lnTo>
                    <a:pt x="208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5744322" y="1576572"/>
              <a:ext cx="514557" cy="2099843"/>
            </a:xfrm>
            <a:custGeom>
              <a:avLst/>
              <a:gdLst/>
              <a:ahLst/>
              <a:cxnLst/>
              <a:rect l="l" t="t" r="r" b="b"/>
              <a:pathLst>
                <a:path w="24915" h="101675" extrusionOk="0">
                  <a:moveTo>
                    <a:pt x="7087" y="1"/>
                  </a:moveTo>
                  <a:cubicBezTo>
                    <a:pt x="3106" y="1"/>
                    <a:pt x="1" y="3442"/>
                    <a:pt x="464" y="7407"/>
                  </a:cubicBezTo>
                  <a:lnTo>
                    <a:pt x="8036" y="94269"/>
                  </a:lnTo>
                  <a:cubicBezTo>
                    <a:pt x="8469" y="98405"/>
                    <a:pt x="11905" y="101574"/>
                    <a:pt x="16075" y="101674"/>
                  </a:cubicBezTo>
                  <a:lnTo>
                    <a:pt x="24914" y="101674"/>
                  </a:lnTo>
                  <a:lnTo>
                    <a:pt x="16008" y="2"/>
                  </a:lnTo>
                  <a:lnTo>
                    <a:pt x="7202" y="2"/>
                  </a:lnTo>
                  <a:cubicBezTo>
                    <a:pt x="7163" y="1"/>
                    <a:pt x="7125" y="1"/>
                    <a:pt x="7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5781517" y="1576572"/>
              <a:ext cx="1231632" cy="2099864"/>
            </a:xfrm>
            <a:custGeom>
              <a:avLst/>
              <a:gdLst/>
              <a:ahLst/>
              <a:cxnLst/>
              <a:rect l="l" t="t" r="r" b="b"/>
              <a:pathLst>
                <a:path w="59636" h="101676" extrusionOk="0">
                  <a:moveTo>
                    <a:pt x="7087" y="1"/>
                  </a:moveTo>
                  <a:cubicBezTo>
                    <a:pt x="3106" y="1"/>
                    <a:pt x="1" y="3442"/>
                    <a:pt x="430" y="7407"/>
                  </a:cubicBezTo>
                  <a:lnTo>
                    <a:pt x="8036" y="94269"/>
                  </a:lnTo>
                  <a:cubicBezTo>
                    <a:pt x="8470" y="98405"/>
                    <a:pt x="11905" y="101574"/>
                    <a:pt x="16075" y="101674"/>
                  </a:cubicBezTo>
                  <a:lnTo>
                    <a:pt x="52434" y="101674"/>
                  </a:lnTo>
                  <a:cubicBezTo>
                    <a:pt x="52472" y="101675"/>
                    <a:pt x="52510" y="101675"/>
                    <a:pt x="52548" y="101675"/>
                  </a:cubicBezTo>
                  <a:cubicBezTo>
                    <a:pt x="56530" y="101675"/>
                    <a:pt x="59635" y="98201"/>
                    <a:pt x="59172" y="94269"/>
                  </a:cubicBezTo>
                  <a:lnTo>
                    <a:pt x="51600" y="7407"/>
                  </a:lnTo>
                  <a:cubicBezTo>
                    <a:pt x="51167" y="3237"/>
                    <a:pt x="47731" y="68"/>
                    <a:pt x="43561" y="2"/>
                  </a:cubicBezTo>
                  <a:lnTo>
                    <a:pt x="7202" y="2"/>
                  </a:lnTo>
                  <a:cubicBezTo>
                    <a:pt x="7164" y="1"/>
                    <a:pt x="7126" y="1"/>
                    <a:pt x="70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5818733" y="1611702"/>
              <a:ext cx="1157242" cy="2029583"/>
            </a:xfrm>
            <a:custGeom>
              <a:avLst/>
              <a:gdLst/>
              <a:ahLst/>
              <a:cxnLst/>
              <a:rect l="l" t="t" r="r" b="b"/>
              <a:pathLst>
                <a:path w="56034" h="98273" extrusionOk="0">
                  <a:moveTo>
                    <a:pt x="32356" y="0"/>
                  </a:moveTo>
                  <a:cubicBezTo>
                    <a:pt x="31752" y="0"/>
                    <a:pt x="31285" y="457"/>
                    <a:pt x="31285" y="1069"/>
                  </a:cubicBezTo>
                  <a:lnTo>
                    <a:pt x="31285" y="1336"/>
                  </a:lnTo>
                  <a:cubicBezTo>
                    <a:pt x="31252" y="2816"/>
                    <a:pt x="30052" y="3972"/>
                    <a:pt x="28611" y="3972"/>
                  </a:cubicBezTo>
                  <a:cubicBezTo>
                    <a:pt x="28591" y="3972"/>
                    <a:pt x="28570" y="3972"/>
                    <a:pt x="28550" y="3971"/>
                  </a:cubicBezTo>
                  <a:lnTo>
                    <a:pt x="19577" y="3971"/>
                  </a:lnTo>
                  <a:cubicBezTo>
                    <a:pt x="18009" y="3938"/>
                    <a:pt x="16708" y="2871"/>
                    <a:pt x="16374" y="1336"/>
                  </a:cubicBezTo>
                  <a:lnTo>
                    <a:pt x="16308" y="1069"/>
                  </a:lnTo>
                  <a:cubicBezTo>
                    <a:pt x="16174" y="436"/>
                    <a:pt x="15607" y="2"/>
                    <a:pt x="14973" y="2"/>
                  </a:cubicBezTo>
                  <a:lnTo>
                    <a:pt x="5533" y="2"/>
                  </a:lnTo>
                  <a:cubicBezTo>
                    <a:pt x="5495" y="1"/>
                    <a:pt x="5457" y="1"/>
                    <a:pt x="5420" y="1"/>
                  </a:cubicBezTo>
                  <a:cubicBezTo>
                    <a:pt x="2372" y="1"/>
                    <a:pt x="0" y="2642"/>
                    <a:pt x="330" y="5706"/>
                  </a:cubicBezTo>
                  <a:lnTo>
                    <a:pt x="7935" y="92568"/>
                  </a:lnTo>
                  <a:cubicBezTo>
                    <a:pt x="8269" y="95737"/>
                    <a:pt x="10937" y="98206"/>
                    <a:pt x="14140" y="98272"/>
                  </a:cubicBezTo>
                  <a:lnTo>
                    <a:pt x="50465" y="98272"/>
                  </a:lnTo>
                  <a:cubicBezTo>
                    <a:pt x="50485" y="98272"/>
                    <a:pt x="50504" y="98273"/>
                    <a:pt x="50523" y="98273"/>
                  </a:cubicBezTo>
                  <a:cubicBezTo>
                    <a:pt x="53598" y="98273"/>
                    <a:pt x="56034" y="95618"/>
                    <a:pt x="55669" y="92568"/>
                  </a:cubicBezTo>
                  <a:lnTo>
                    <a:pt x="48097" y="5706"/>
                  </a:lnTo>
                  <a:cubicBezTo>
                    <a:pt x="47764" y="2504"/>
                    <a:pt x="45095" y="35"/>
                    <a:pt x="41893" y="2"/>
                  </a:cubicBezTo>
                  <a:lnTo>
                    <a:pt x="32419" y="2"/>
                  </a:lnTo>
                  <a:cubicBezTo>
                    <a:pt x="32398" y="1"/>
                    <a:pt x="32377" y="0"/>
                    <a:pt x="32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6354604" y="1616555"/>
              <a:ext cx="31722" cy="29636"/>
            </a:xfrm>
            <a:custGeom>
              <a:avLst/>
              <a:gdLst/>
              <a:ahLst/>
              <a:cxnLst/>
              <a:rect l="l" t="t" r="r" b="b"/>
              <a:pathLst>
                <a:path w="1536" h="1435" extrusionOk="0">
                  <a:moveTo>
                    <a:pt x="701" y="0"/>
                  </a:moveTo>
                  <a:cubicBezTo>
                    <a:pt x="301" y="0"/>
                    <a:pt x="1" y="334"/>
                    <a:pt x="34" y="734"/>
                  </a:cubicBezTo>
                  <a:cubicBezTo>
                    <a:pt x="101" y="1135"/>
                    <a:pt x="435" y="1435"/>
                    <a:pt x="835" y="1435"/>
                  </a:cubicBezTo>
                  <a:cubicBezTo>
                    <a:pt x="1235" y="1435"/>
                    <a:pt x="1535" y="1101"/>
                    <a:pt x="1502" y="734"/>
                  </a:cubicBezTo>
                  <a:cubicBezTo>
                    <a:pt x="1435" y="301"/>
                    <a:pt x="1102" y="0"/>
                    <a:pt x="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6234055" y="1616555"/>
              <a:ext cx="82693" cy="29636"/>
            </a:xfrm>
            <a:custGeom>
              <a:avLst/>
              <a:gdLst/>
              <a:ahLst/>
              <a:cxnLst/>
              <a:rect l="l" t="t" r="r" b="b"/>
              <a:pathLst>
                <a:path w="4004" h="1435" extrusionOk="0">
                  <a:moveTo>
                    <a:pt x="701" y="0"/>
                  </a:moveTo>
                  <a:cubicBezTo>
                    <a:pt x="301" y="0"/>
                    <a:pt x="0" y="334"/>
                    <a:pt x="34" y="734"/>
                  </a:cubicBezTo>
                  <a:cubicBezTo>
                    <a:pt x="101" y="1135"/>
                    <a:pt x="434" y="1435"/>
                    <a:pt x="834" y="1435"/>
                  </a:cubicBezTo>
                  <a:lnTo>
                    <a:pt x="3303" y="1435"/>
                  </a:lnTo>
                  <a:cubicBezTo>
                    <a:pt x="3703" y="1435"/>
                    <a:pt x="4003" y="1101"/>
                    <a:pt x="3970" y="734"/>
                  </a:cubicBezTo>
                  <a:cubicBezTo>
                    <a:pt x="3903" y="301"/>
                    <a:pt x="3570" y="0"/>
                    <a:pt x="3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6710095" y="1677873"/>
              <a:ext cx="17245" cy="15861"/>
            </a:xfrm>
            <a:custGeom>
              <a:avLst/>
              <a:gdLst/>
              <a:ahLst/>
              <a:cxnLst/>
              <a:rect l="l" t="t" r="r" b="b"/>
              <a:pathLst>
                <a:path w="835" h="768" extrusionOk="0">
                  <a:moveTo>
                    <a:pt x="0" y="0"/>
                  </a:moveTo>
                  <a:lnTo>
                    <a:pt x="67" y="767"/>
                  </a:lnTo>
                  <a:lnTo>
                    <a:pt x="834" y="76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6677031" y="1662032"/>
              <a:ext cx="18608" cy="31702"/>
            </a:xfrm>
            <a:custGeom>
              <a:avLst/>
              <a:gdLst/>
              <a:ahLst/>
              <a:cxnLst/>
              <a:rect l="l" t="t" r="r" b="b"/>
              <a:pathLst>
                <a:path w="901" h="1535" extrusionOk="0">
                  <a:moveTo>
                    <a:pt x="0" y="0"/>
                  </a:moveTo>
                  <a:lnTo>
                    <a:pt x="67" y="767"/>
                  </a:lnTo>
                  <a:lnTo>
                    <a:pt x="134" y="1534"/>
                  </a:lnTo>
                  <a:lnTo>
                    <a:pt x="901" y="1534"/>
                  </a:lnTo>
                  <a:lnTo>
                    <a:pt x="834" y="76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6643945" y="1646171"/>
              <a:ext cx="20012" cy="47563"/>
            </a:xfrm>
            <a:custGeom>
              <a:avLst/>
              <a:gdLst/>
              <a:ahLst/>
              <a:cxnLst/>
              <a:rect l="l" t="t" r="r" b="b"/>
              <a:pathLst>
                <a:path w="969" h="2303" extrusionOk="0">
                  <a:moveTo>
                    <a:pt x="1" y="1"/>
                  </a:moveTo>
                  <a:lnTo>
                    <a:pt x="68" y="768"/>
                  </a:lnTo>
                  <a:lnTo>
                    <a:pt x="134" y="1535"/>
                  </a:lnTo>
                  <a:lnTo>
                    <a:pt x="201" y="2302"/>
                  </a:lnTo>
                  <a:lnTo>
                    <a:pt x="968" y="2302"/>
                  </a:lnTo>
                  <a:lnTo>
                    <a:pt x="902" y="1535"/>
                  </a:lnTo>
                  <a:lnTo>
                    <a:pt x="835" y="768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5911649" y="1647555"/>
              <a:ext cx="79925" cy="46179"/>
            </a:xfrm>
            <a:custGeom>
              <a:avLst/>
              <a:gdLst/>
              <a:ahLst/>
              <a:cxnLst/>
              <a:rect l="l" t="t" r="r" b="b"/>
              <a:pathLst>
                <a:path w="3870" h="2236" extrusionOk="0">
                  <a:moveTo>
                    <a:pt x="3036" y="568"/>
                  </a:moveTo>
                  <a:lnTo>
                    <a:pt x="3136" y="1668"/>
                  </a:lnTo>
                  <a:lnTo>
                    <a:pt x="2002" y="1668"/>
                  </a:lnTo>
                  <a:lnTo>
                    <a:pt x="1902" y="568"/>
                  </a:lnTo>
                  <a:close/>
                  <a:moveTo>
                    <a:pt x="0" y="1"/>
                  </a:moveTo>
                  <a:lnTo>
                    <a:pt x="200" y="2235"/>
                  </a:lnTo>
                  <a:lnTo>
                    <a:pt x="3570" y="2235"/>
                  </a:lnTo>
                  <a:lnTo>
                    <a:pt x="3503" y="1668"/>
                  </a:lnTo>
                  <a:lnTo>
                    <a:pt x="3870" y="1668"/>
                  </a:lnTo>
                  <a:lnTo>
                    <a:pt x="3770" y="568"/>
                  </a:lnTo>
                  <a:lnTo>
                    <a:pt x="3403" y="568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5868939" y="2222107"/>
              <a:ext cx="1106354" cy="1419178"/>
            </a:xfrm>
            <a:custGeom>
              <a:avLst/>
              <a:gdLst/>
              <a:ahLst/>
              <a:cxnLst/>
              <a:rect l="l" t="t" r="r" b="b"/>
              <a:pathLst>
                <a:path w="53570" h="68717" extrusionOk="0">
                  <a:moveTo>
                    <a:pt x="0" y="0"/>
                  </a:moveTo>
                  <a:lnTo>
                    <a:pt x="5504" y="63012"/>
                  </a:lnTo>
                  <a:cubicBezTo>
                    <a:pt x="5838" y="66181"/>
                    <a:pt x="8506" y="68650"/>
                    <a:pt x="11709" y="68716"/>
                  </a:cubicBezTo>
                  <a:lnTo>
                    <a:pt x="48034" y="68716"/>
                  </a:lnTo>
                  <a:cubicBezTo>
                    <a:pt x="48054" y="68716"/>
                    <a:pt x="48073" y="68717"/>
                    <a:pt x="48092" y="68717"/>
                  </a:cubicBezTo>
                  <a:cubicBezTo>
                    <a:pt x="51167" y="68717"/>
                    <a:pt x="53570" y="66062"/>
                    <a:pt x="53238" y="63012"/>
                  </a:cubicBezTo>
                  <a:lnTo>
                    <a:pt x="47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5967493" y="3327801"/>
              <a:ext cx="501463" cy="232898"/>
            </a:xfrm>
            <a:custGeom>
              <a:avLst/>
              <a:gdLst/>
              <a:ahLst/>
              <a:cxnLst/>
              <a:rect l="l" t="t" r="r" b="b"/>
              <a:pathLst>
                <a:path w="24281" h="11277" extrusionOk="0">
                  <a:moveTo>
                    <a:pt x="2344" y="0"/>
                  </a:moveTo>
                  <a:cubicBezTo>
                    <a:pt x="1036" y="0"/>
                    <a:pt x="1" y="1154"/>
                    <a:pt x="165" y="2469"/>
                  </a:cubicBezTo>
                  <a:lnTo>
                    <a:pt x="732" y="8807"/>
                  </a:lnTo>
                  <a:cubicBezTo>
                    <a:pt x="866" y="10175"/>
                    <a:pt x="2000" y="11242"/>
                    <a:pt x="3401" y="11275"/>
                  </a:cubicBezTo>
                  <a:lnTo>
                    <a:pt x="21881" y="11275"/>
                  </a:lnTo>
                  <a:cubicBezTo>
                    <a:pt x="21900" y="11276"/>
                    <a:pt x="21919" y="11276"/>
                    <a:pt x="21938" y="11276"/>
                  </a:cubicBezTo>
                  <a:cubicBezTo>
                    <a:pt x="23277" y="11276"/>
                    <a:pt x="24280" y="10123"/>
                    <a:pt x="24149" y="8807"/>
                  </a:cubicBezTo>
                  <a:lnTo>
                    <a:pt x="23582" y="2469"/>
                  </a:lnTo>
                  <a:cubicBezTo>
                    <a:pt x="23448" y="1068"/>
                    <a:pt x="22314" y="34"/>
                    <a:pt x="20913" y="1"/>
                  </a:cubicBezTo>
                  <a:lnTo>
                    <a:pt x="2400" y="1"/>
                  </a:lnTo>
                  <a:cubicBezTo>
                    <a:pt x="2381" y="0"/>
                    <a:pt x="2363" y="0"/>
                    <a:pt x="2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6469659" y="3327119"/>
              <a:ext cx="250742" cy="233580"/>
            </a:xfrm>
            <a:custGeom>
              <a:avLst/>
              <a:gdLst/>
              <a:ahLst/>
              <a:cxnLst/>
              <a:rect l="l" t="t" r="r" b="b"/>
              <a:pathLst>
                <a:path w="12141" h="11310" extrusionOk="0">
                  <a:moveTo>
                    <a:pt x="2402" y="0"/>
                  </a:moveTo>
                  <a:cubicBezTo>
                    <a:pt x="1035" y="0"/>
                    <a:pt x="1" y="1168"/>
                    <a:pt x="134" y="2502"/>
                  </a:cubicBezTo>
                  <a:lnTo>
                    <a:pt x="701" y="8840"/>
                  </a:lnTo>
                  <a:cubicBezTo>
                    <a:pt x="835" y="10208"/>
                    <a:pt x="2002" y="11275"/>
                    <a:pt x="3370" y="11308"/>
                  </a:cubicBezTo>
                  <a:lnTo>
                    <a:pt x="9741" y="11308"/>
                  </a:lnTo>
                  <a:cubicBezTo>
                    <a:pt x="9760" y="11309"/>
                    <a:pt x="9778" y="11309"/>
                    <a:pt x="9797" y="11309"/>
                  </a:cubicBezTo>
                  <a:cubicBezTo>
                    <a:pt x="11105" y="11309"/>
                    <a:pt x="12140" y="10156"/>
                    <a:pt x="11976" y="8840"/>
                  </a:cubicBezTo>
                  <a:lnTo>
                    <a:pt x="11442" y="2502"/>
                  </a:lnTo>
                  <a:cubicBezTo>
                    <a:pt x="11275" y="1101"/>
                    <a:pt x="10141" y="34"/>
                    <a:pt x="8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6720421" y="3327119"/>
              <a:ext cx="250742" cy="233580"/>
            </a:xfrm>
            <a:custGeom>
              <a:avLst/>
              <a:gdLst/>
              <a:ahLst/>
              <a:cxnLst/>
              <a:rect l="l" t="t" r="r" b="b"/>
              <a:pathLst>
                <a:path w="12141" h="11310" extrusionOk="0">
                  <a:moveTo>
                    <a:pt x="2402" y="0"/>
                  </a:moveTo>
                  <a:cubicBezTo>
                    <a:pt x="1068" y="0"/>
                    <a:pt x="1" y="1168"/>
                    <a:pt x="167" y="2502"/>
                  </a:cubicBezTo>
                  <a:lnTo>
                    <a:pt x="701" y="8840"/>
                  </a:lnTo>
                  <a:cubicBezTo>
                    <a:pt x="835" y="10208"/>
                    <a:pt x="2002" y="11275"/>
                    <a:pt x="3403" y="11308"/>
                  </a:cubicBezTo>
                  <a:lnTo>
                    <a:pt x="9741" y="11308"/>
                  </a:lnTo>
                  <a:cubicBezTo>
                    <a:pt x="9760" y="11309"/>
                    <a:pt x="9778" y="11309"/>
                    <a:pt x="9797" y="11309"/>
                  </a:cubicBezTo>
                  <a:cubicBezTo>
                    <a:pt x="11105" y="11309"/>
                    <a:pt x="12141" y="10156"/>
                    <a:pt x="12009" y="8840"/>
                  </a:cubicBezTo>
                  <a:lnTo>
                    <a:pt x="11442" y="2502"/>
                  </a:lnTo>
                  <a:cubicBezTo>
                    <a:pt x="11309" y="1101"/>
                    <a:pt x="10141" y="34"/>
                    <a:pt x="8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5945457" y="3074271"/>
              <a:ext cx="250040" cy="232898"/>
            </a:xfrm>
            <a:custGeom>
              <a:avLst/>
              <a:gdLst/>
              <a:ahLst/>
              <a:cxnLst/>
              <a:rect l="l" t="t" r="r" b="b"/>
              <a:pathLst>
                <a:path w="12107" h="11277" extrusionOk="0">
                  <a:moveTo>
                    <a:pt x="2376" y="1"/>
                  </a:moveTo>
                  <a:cubicBezTo>
                    <a:pt x="1036" y="1"/>
                    <a:pt x="0" y="1154"/>
                    <a:pt x="165" y="2470"/>
                  </a:cubicBezTo>
                  <a:lnTo>
                    <a:pt x="732" y="8808"/>
                  </a:lnTo>
                  <a:cubicBezTo>
                    <a:pt x="865" y="10175"/>
                    <a:pt x="1999" y="11243"/>
                    <a:pt x="3367" y="11276"/>
                  </a:cubicBezTo>
                  <a:lnTo>
                    <a:pt x="9738" y="11276"/>
                  </a:lnTo>
                  <a:cubicBezTo>
                    <a:pt x="11072" y="11276"/>
                    <a:pt x="12106" y="10142"/>
                    <a:pt x="11973" y="8808"/>
                  </a:cubicBezTo>
                  <a:lnTo>
                    <a:pt x="11439" y="2470"/>
                  </a:lnTo>
                  <a:cubicBezTo>
                    <a:pt x="11306" y="1069"/>
                    <a:pt x="10138" y="1"/>
                    <a:pt x="8771" y="1"/>
                  </a:cubicBezTo>
                  <a:lnTo>
                    <a:pt x="2433" y="1"/>
                  </a:lnTo>
                  <a:cubicBezTo>
                    <a:pt x="2414" y="1"/>
                    <a:pt x="2395" y="1"/>
                    <a:pt x="2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6196220" y="3074271"/>
              <a:ext cx="250721" cy="232898"/>
            </a:xfrm>
            <a:custGeom>
              <a:avLst/>
              <a:gdLst/>
              <a:ahLst/>
              <a:cxnLst/>
              <a:rect l="l" t="t" r="r" b="b"/>
              <a:pathLst>
                <a:path w="12140" h="11277" extrusionOk="0">
                  <a:moveTo>
                    <a:pt x="2344" y="1"/>
                  </a:moveTo>
                  <a:cubicBezTo>
                    <a:pt x="1036" y="1"/>
                    <a:pt x="0" y="1154"/>
                    <a:pt x="165" y="2470"/>
                  </a:cubicBezTo>
                  <a:lnTo>
                    <a:pt x="698" y="8808"/>
                  </a:lnTo>
                  <a:cubicBezTo>
                    <a:pt x="865" y="10175"/>
                    <a:pt x="1999" y="11243"/>
                    <a:pt x="3400" y="11276"/>
                  </a:cubicBezTo>
                  <a:lnTo>
                    <a:pt x="9738" y="11276"/>
                  </a:lnTo>
                  <a:cubicBezTo>
                    <a:pt x="11072" y="11276"/>
                    <a:pt x="12140" y="10142"/>
                    <a:pt x="12006" y="8808"/>
                  </a:cubicBezTo>
                  <a:lnTo>
                    <a:pt x="11439" y="2470"/>
                  </a:lnTo>
                  <a:cubicBezTo>
                    <a:pt x="11306" y="1069"/>
                    <a:pt x="10138" y="1"/>
                    <a:pt x="8771" y="1"/>
                  </a:cubicBezTo>
                  <a:lnTo>
                    <a:pt x="2400" y="1"/>
                  </a:lnTo>
                  <a:cubicBezTo>
                    <a:pt x="2381" y="1"/>
                    <a:pt x="2362" y="1"/>
                    <a:pt x="2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6447623" y="3073589"/>
              <a:ext cx="250081" cy="233580"/>
            </a:xfrm>
            <a:custGeom>
              <a:avLst/>
              <a:gdLst/>
              <a:ahLst/>
              <a:cxnLst/>
              <a:rect l="l" t="t" r="r" b="b"/>
              <a:pathLst>
                <a:path w="12109" h="11310" extrusionOk="0">
                  <a:moveTo>
                    <a:pt x="2402" y="1"/>
                  </a:moveTo>
                  <a:cubicBezTo>
                    <a:pt x="1034" y="1"/>
                    <a:pt x="0" y="1135"/>
                    <a:pt x="134" y="2469"/>
                  </a:cubicBezTo>
                  <a:lnTo>
                    <a:pt x="701" y="8841"/>
                  </a:lnTo>
                  <a:cubicBezTo>
                    <a:pt x="834" y="10208"/>
                    <a:pt x="1968" y="11276"/>
                    <a:pt x="3369" y="11309"/>
                  </a:cubicBezTo>
                  <a:lnTo>
                    <a:pt x="9707" y="11309"/>
                  </a:lnTo>
                  <a:cubicBezTo>
                    <a:pt x="11041" y="11309"/>
                    <a:pt x="12109" y="10175"/>
                    <a:pt x="11975" y="8841"/>
                  </a:cubicBezTo>
                  <a:lnTo>
                    <a:pt x="11408" y="2469"/>
                  </a:lnTo>
                  <a:cubicBezTo>
                    <a:pt x="11275" y="1102"/>
                    <a:pt x="10141" y="34"/>
                    <a:pt x="8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6698385" y="3073589"/>
              <a:ext cx="250783" cy="233580"/>
            </a:xfrm>
            <a:custGeom>
              <a:avLst/>
              <a:gdLst/>
              <a:ahLst/>
              <a:cxnLst/>
              <a:rect l="l" t="t" r="r" b="b"/>
              <a:pathLst>
                <a:path w="12143" h="11310" extrusionOk="0">
                  <a:moveTo>
                    <a:pt x="2402" y="1"/>
                  </a:moveTo>
                  <a:cubicBezTo>
                    <a:pt x="1068" y="1"/>
                    <a:pt x="0" y="1135"/>
                    <a:pt x="134" y="2469"/>
                  </a:cubicBezTo>
                  <a:lnTo>
                    <a:pt x="701" y="8841"/>
                  </a:lnTo>
                  <a:cubicBezTo>
                    <a:pt x="834" y="10208"/>
                    <a:pt x="2002" y="11276"/>
                    <a:pt x="3403" y="11309"/>
                  </a:cubicBezTo>
                  <a:lnTo>
                    <a:pt x="9740" y="11309"/>
                  </a:lnTo>
                  <a:cubicBezTo>
                    <a:pt x="11075" y="11309"/>
                    <a:pt x="12142" y="10175"/>
                    <a:pt x="11975" y="8841"/>
                  </a:cubicBezTo>
                  <a:lnTo>
                    <a:pt x="11442" y="2469"/>
                  </a:lnTo>
                  <a:cubicBezTo>
                    <a:pt x="11308" y="1102"/>
                    <a:pt x="10141" y="34"/>
                    <a:pt x="8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5922719" y="2820059"/>
              <a:ext cx="250701" cy="232898"/>
            </a:xfrm>
            <a:custGeom>
              <a:avLst/>
              <a:gdLst/>
              <a:ahLst/>
              <a:cxnLst/>
              <a:rect l="l" t="t" r="r" b="b"/>
              <a:pathLst>
                <a:path w="12139" h="11277" extrusionOk="0">
                  <a:moveTo>
                    <a:pt x="2344" y="1"/>
                  </a:moveTo>
                  <a:cubicBezTo>
                    <a:pt x="1036" y="1"/>
                    <a:pt x="0" y="1154"/>
                    <a:pt x="165" y="2470"/>
                  </a:cubicBezTo>
                  <a:lnTo>
                    <a:pt x="732" y="8808"/>
                  </a:lnTo>
                  <a:cubicBezTo>
                    <a:pt x="865" y="10209"/>
                    <a:pt x="1999" y="11276"/>
                    <a:pt x="3400" y="11276"/>
                  </a:cubicBezTo>
                  <a:lnTo>
                    <a:pt x="9738" y="11276"/>
                  </a:lnTo>
                  <a:cubicBezTo>
                    <a:pt x="9757" y="11277"/>
                    <a:pt x="9776" y="11277"/>
                    <a:pt x="9794" y="11277"/>
                  </a:cubicBezTo>
                  <a:cubicBezTo>
                    <a:pt x="11102" y="11277"/>
                    <a:pt x="12138" y="10123"/>
                    <a:pt x="12007" y="8808"/>
                  </a:cubicBezTo>
                  <a:lnTo>
                    <a:pt x="11440" y="2470"/>
                  </a:lnTo>
                  <a:cubicBezTo>
                    <a:pt x="11306" y="1069"/>
                    <a:pt x="10139" y="35"/>
                    <a:pt x="8738" y="1"/>
                  </a:cubicBezTo>
                  <a:lnTo>
                    <a:pt x="2400" y="1"/>
                  </a:lnTo>
                  <a:cubicBezTo>
                    <a:pt x="2381" y="1"/>
                    <a:pt x="2362" y="1"/>
                    <a:pt x="2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6174163" y="2820059"/>
              <a:ext cx="250701" cy="232898"/>
            </a:xfrm>
            <a:custGeom>
              <a:avLst/>
              <a:gdLst/>
              <a:ahLst/>
              <a:cxnLst/>
              <a:rect l="l" t="t" r="r" b="b"/>
              <a:pathLst>
                <a:path w="12139" h="11277" extrusionOk="0">
                  <a:moveTo>
                    <a:pt x="2344" y="1"/>
                  </a:moveTo>
                  <a:cubicBezTo>
                    <a:pt x="1036" y="1"/>
                    <a:pt x="1" y="1154"/>
                    <a:pt x="165" y="2470"/>
                  </a:cubicBezTo>
                  <a:lnTo>
                    <a:pt x="699" y="8808"/>
                  </a:lnTo>
                  <a:cubicBezTo>
                    <a:pt x="866" y="10209"/>
                    <a:pt x="2000" y="11276"/>
                    <a:pt x="3401" y="11276"/>
                  </a:cubicBezTo>
                  <a:lnTo>
                    <a:pt x="9739" y="11276"/>
                  </a:lnTo>
                  <a:cubicBezTo>
                    <a:pt x="9757" y="11277"/>
                    <a:pt x="9776" y="11277"/>
                    <a:pt x="9794" y="11277"/>
                  </a:cubicBezTo>
                  <a:cubicBezTo>
                    <a:pt x="11103" y="11277"/>
                    <a:pt x="12139" y="10123"/>
                    <a:pt x="12007" y="8808"/>
                  </a:cubicBezTo>
                  <a:lnTo>
                    <a:pt x="11440" y="2470"/>
                  </a:lnTo>
                  <a:cubicBezTo>
                    <a:pt x="11306" y="1069"/>
                    <a:pt x="10139" y="35"/>
                    <a:pt x="8771" y="1"/>
                  </a:cubicBezTo>
                  <a:lnTo>
                    <a:pt x="2400" y="1"/>
                  </a:lnTo>
                  <a:cubicBezTo>
                    <a:pt x="2381" y="1"/>
                    <a:pt x="2363" y="1"/>
                    <a:pt x="2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6424925" y="2820059"/>
              <a:ext cx="251382" cy="232898"/>
            </a:xfrm>
            <a:custGeom>
              <a:avLst/>
              <a:gdLst/>
              <a:ahLst/>
              <a:cxnLst/>
              <a:rect l="l" t="t" r="r" b="b"/>
              <a:pathLst>
                <a:path w="12172" h="11277" extrusionOk="0">
                  <a:moveTo>
                    <a:pt x="2344" y="1"/>
                  </a:moveTo>
                  <a:cubicBezTo>
                    <a:pt x="1036" y="1"/>
                    <a:pt x="1" y="1154"/>
                    <a:pt x="165" y="2470"/>
                  </a:cubicBezTo>
                  <a:lnTo>
                    <a:pt x="699" y="8808"/>
                  </a:lnTo>
                  <a:cubicBezTo>
                    <a:pt x="866" y="10209"/>
                    <a:pt x="2000" y="11276"/>
                    <a:pt x="3401" y="11276"/>
                  </a:cubicBezTo>
                  <a:lnTo>
                    <a:pt x="9739" y="11276"/>
                  </a:lnTo>
                  <a:cubicBezTo>
                    <a:pt x="9758" y="11277"/>
                    <a:pt x="9777" y="11277"/>
                    <a:pt x="9796" y="11277"/>
                  </a:cubicBezTo>
                  <a:cubicBezTo>
                    <a:pt x="11136" y="11277"/>
                    <a:pt x="12171" y="10123"/>
                    <a:pt x="12007" y="8808"/>
                  </a:cubicBezTo>
                  <a:lnTo>
                    <a:pt x="11473" y="2470"/>
                  </a:lnTo>
                  <a:cubicBezTo>
                    <a:pt x="11306" y="1069"/>
                    <a:pt x="10172" y="35"/>
                    <a:pt x="8771" y="1"/>
                  </a:cubicBezTo>
                  <a:lnTo>
                    <a:pt x="2400" y="1"/>
                  </a:lnTo>
                  <a:cubicBezTo>
                    <a:pt x="2381" y="1"/>
                    <a:pt x="2363" y="1"/>
                    <a:pt x="2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6676370" y="2820059"/>
              <a:ext cx="250701" cy="232898"/>
            </a:xfrm>
            <a:custGeom>
              <a:avLst/>
              <a:gdLst/>
              <a:ahLst/>
              <a:cxnLst/>
              <a:rect l="l" t="t" r="r" b="b"/>
              <a:pathLst>
                <a:path w="12139" h="11277" extrusionOk="0">
                  <a:moveTo>
                    <a:pt x="2343" y="1"/>
                  </a:moveTo>
                  <a:cubicBezTo>
                    <a:pt x="1004" y="1"/>
                    <a:pt x="1" y="1154"/>
                    <a:pt x="132" y="2470"/>
                  </a:cubicBezTo>
                  <a:lnTo>
                    <a:pt x="699" y="8808"/>
                  </a:lnTo>
                  <a:cubicBezTo>
                    <a:pt x="833" y="10209"/>
                    <a:pt x="2000" y="11276"/>
                    <a:pt x="3368" y="11276"/>
                  </a:cubicBezTo>
                  <a:lnTo>
                    <a:pt x="9739" y="11276"/>
                  </a:lnTo>
                  <a:cubicBezTo>
                    <a:pt x="9758" y="11277"/>
                    <a:pt x="9776" y="11277"/>
                    <a:pt x="9795" y="11277"/>
                  </a:cubicBezTo>
                  <a:cubicBezTo>
                    <a:pt x="11103" y="11277"/>
                    <a:pt x="12138" y="10123"/>
                    <a:pt x="11974" y="8808"/>
                  </a:cubicBezTo>
                  <a:lnTo>
                    <a:pt x="11407" y="2470"/>
                  </a:lnTo>
                  <a:cubicBezTo>
                    <a:pt x="11273" y="1069"/>
                    <a:pt x="10139" y="35"/>
                    <a:pt x="8738" y="1"/>
                  </a:cubicBezTo>
                  <a:lnTo>
                    <a:pt x="2400" y="1"/>
                  </a:lnTo>
                  <a:cubicBezTo>
                    <a:pt x="2381" y="1"/>
                    <a:pt x="2362" y="1"/>
                    <a:pt x="2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5900662" y="2566550"/>
              <a:ext cx="251424" cy="233580"/>
            </a:xfrm>
            <a:custGeom>
              <a:avLst/>
              <a:gdLst/>
              <a:ahLst/>
              <a:cxnLst/>
              <a:rect l="l" t="t" r="r" b="b"/>
              <a:pathLst>
                <a:path w="12174" h="11310" extrusionOk="0">
                  <a:moveTo>
                    <a:pt x="2345" y="0"/>
                  </a:moveTo>
                  <a:cubicBezTo>
                    <a:pt x="1036" y="0"/>
                    <a:pt x="1" y="1154"/>
                    <a:pt x="165" y="2469"/>
                  </a:cubicBezTo>
                  <a:lnTo>
                    <a:pt x="699" y="8841"/>
                  </a:lnTo>
                  <a:cubicBezTo>
                    <a:pt x="866" y="10208"/>
                    <a:pt x="2000" y="11276"/>
                    <a:pt x="3401" y="11309"/>
                  </a:cubicBezTo>
                  <a:lnTo>
                    <a:pt x="9739" y="11309"/>
                  </a:lnTo>
                  <a:cubicBezTo>
                    <a:pt x="11107" y="11309"/>
                    <a:pt x="12174" y="10142"/>
                    <a:pt x="12007" y="8807"/>
                  </a:cubicBezTo>
                  <a:lnTo>
                    <a:pt x="11440" y="2469"/>
                  </a:lnTo>
                  <a:cubicBezTo>
                    <a:pt x="11307" y="1102"/>
                    <a:pt x="10139" y="34"/>
                    <a:pt x="8772" y="1"/>
                  </a:cubicBezTo>
                  <a:lnTo>
                    <a:pt x="2400" y="1"/>
                  </a:lnTo>
                  <a:cubicBezTo>
                    <a:pt x="2382" y="1"/>
                    <a:pt x="2363" y="0"/>
                    <a:pt x="2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6152106" y="2566550"/>
              <a:ext cx="250742" cy="233580"/>
            </a:xfrm>
            <a:custGeom>
              <a:avLst/>
              <a:gdLst/>
              <a:ahLst/>
              <a:cxnLst/>
              <a:rect l="l" t="t" r="r" b="b"/>
              <a:pathLst>
                <a:path w="12141" h="11310" extrusionOk="0">
                  <a:moveTo>
                    <a:pt x="2345" y="0"/>
                  </a:moveTo>
                  <a:cubicBezTo>
                    <a:pt x="1037" y="0"/>
                    <a:pt x="1" y="1154"/>
                    <a:pt x="132" y="2469"/>
                  </a:cubicBezTo>
                  <a:lnTo>
                    <a:pt x="699" y="8841"/>
                  </a:lnTo>
                  <a:cubicBezTo>
                    <a:pt x="833" y="10208"/>
                    <a:pt x="2000" y="11276"/>
                    <a:pt x="3368" y="11309"/>
                  </a:cubicBezTo>
                  <a:lnTo>
                    <a:pt x="9739" y="11309"/>
                  </a:lnTo>
                  <a:cubicBezTo>
                    <a:pt x="11074" y="11309"/>
                    <a:pt x="12141" y="10142"/>
                    <a:pt x="11974" y="8807"/>
                  </a:cubicBezTo>
                  <a:lnTo>
                    <a:pt x="11440" y="2469"/>
                  </a:lnTo>
                  <a:cubicBezTo>
                    <a:pt x="11274" y="1102"/>
                    <a:pt x="10140" y="34"/>
                    <a:pt x="8739" y="1"/>
                  </a:cubicBezTo>
                  <a:lnTo>
                    <a:pt x="2401" y="1"/>
                  </a:lnTo>
                  <a:cubicBezTo>
                    <a:pt x="2382" y="1"/>
                    <a:pt x="2363" y="0"/>
                    <a:pt x="2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6402889" y="2566550"/>
              <a:ext cx="251424" cy="233580"/>
            </a:xfrm>
            <a:custGeom>
              <a:avLst/>
              <a:gdLst/>
              <a:ahLst/>
              <a:cxnLst/>
              <a:rect l="l" t="t" r="r" b="b"/>
              <a:pathLst>
                <a:path w="12174" h="11310" extrusionOk="0">
                  <a:moveTo>
                    <a:pt x="2344" y="0"/>
                  </a:moveTo>
                  <a:cubicBezTo>
                    <a:pt x="1036" y="0"/>
                    <a:pt x="0" y="1154"/>
                    <a:pt x="165" y="2469"/>
                  </a:cubicBezTo>
                  <a:lnTo>
                    <a:pt x="698" y="8841"/>
                  </a:lnTo>
                  <a:cubicBezTo>
                    <a:pt x="832" y="10208"/>
                    <a:pt x="1999" y="11276"/>
                    <a:pt x="3400" y="11309"/>
                  </a:cubicBezTo>
                  <a:lnTo>
                    <a:pt x="9738" y="11309"/>
                  </a:lnTo>
                  <a:cubicBezTo>
                    <a:pt x="11106" y="11309"/>
                    <a:pt x="12173" y="10142"/>
                    <a:pt x="12007" y="8807"/>
                  </a:cubicBezTo>
                  <a:lnTo>
                    <a:pt x="11439" y="2469"/>
                  </a:lnTo>
                  <a:cubicBezTo>
                    <a:pt x="11306" y="1102"/>
                    <a:pt x="10139" y="34"/>
                    <a:pt x="8738" y="1"/>
                  </a:cubicBezTo>
                  <a:lnTo>
                    <a:pt x="2400" y="1"/>
                  </a:lnTo>
                  <a:cubicBezTo>
                    <a:pt x="2381" y="1"/>
                    <a:pt x="2362" y="0"/>
                    <a:pt x="2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6653652" y="2566550"/>
              <a:ext cx="251424" cy="233580"/>
            </a:xfrm>
            <a:custGeom>
              <a:avLst/>
              <a:gdLst/>
              <a:ahLst/>
              <a:cxnLst/>
              <a:rect l="l" t="t" r="r" b="b"/>
              <a:pathLst>
                <a:path w="12174" h="11310" extrusionOk="0">
                  <a:moveTo>
                    <a:pt x="2376" y="0"/>
                  </a:moveTo>
                  <a:cubicBezTo>
                    <a:pt x="1036" y="0"/>
                    <a:pt x="0" y="1154"/>
                    <a:pt x="165" y="2469"/>
                  </a:cubicBezTo>
                  <a:lnTo>
                    <a:pt x="732" y="8841"/>
                  </a:lnTo>
                  <a:cubicBezTo>
                    <a:pt x="865" y="10208"/>
                    <a:pt x="1999" y="11276"/>
                    <a:pt x="3400" y="11309"/>
                  </a:cubicBezTo>
                  <a:lnTo>
                    <a:pt x="9738" y="11309"/>
                  </a:lnTo>
                  <a:cubicBezTo>
                    <a:pt x="11106" y="11309"/>
                    <a:pt x="12173" y="10142"/>
                    <a:pt x="12007" y="8807"/>
                  </a:cubicBezTo>
                  <a:lnTo>
                    <a:pt x="11439" y="2469"/>
                  </a:lnTo>
                  <a:cubicBezTo>
                    <a:pt x="11306" y="1102"/>
                    <a:pt x="10139" y="34"/>
                    <a:pt x="8771" y="1"/>
                  </a:cubicBezTo>
                  <a:lnTo>
                    <a:pt x="2433" y="1"/>
                  </a:lnTo>
                  <a:cubicBezTo>
                    <a:pt x="2414" y="1"/>
                    <a:pt x="2395" y="0"/>
                    <a:pt x="2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5878584" y="2312359"/>
              <a:ext cx="250742" cy="233559"/>
            </a:xfrm>
            <a:custGeom>
              <a:avLst/>
              <a:gdLst/>
              <a:ahLst/>
              <a:cxnLst/>
              <a:rect l="l" t="t" r="r" b="b"/>
              <a:pathLst>
                <a:path w="12141" h="11309" extrusionOk="0">
                  <a:moveTo>
                    <a:pt x="2402" y="0"/>
                  </a:moveTo>
                  <a:cubicBezTo>
                    <a:pt x="1068" y="0"/>
                    <a:pt x="0" y="1134"/>
                    <a:pt x="167" y="2469"/>
                  </a:cubicBezTo>
                  <a:lnTo>
                    <a:pt x="701" y="8840"/>
                  </a:lnTo>
                  <a:cubicBezTo>
                    <a:pt x="834" y="10208"/>
                    <a:pt x="2002" y="11275"/>
                    <a:pt x="3403" y="11308"/>
                  </a:cubicBezTo>
                  <a:lnTo>
                    <a:pt x="9740" y="11308"/>
                  </a:lnTo>
                  <a:cubicBezTo>
                    <a:pt x="9759" y="11309"/>
                    <a:pt x="9778" y="11309"/>
                    <a:pt x="9796" y="11309"/>
                  </a:cubicBezTo>
                  <a:cubicBezTo>
                    <a:pt x="11104" y="11309"/>
                    <a:pt x="12140" y="10156"/>
                    <a:pt x="12009" y="8840"/>
                  </a:cubicBezTo>
                  <a:lnTo>
                    <a:pt x="11442" y="2469"/>
                  </a:lnTo>
                  <a:cubicBezTo>
                    <a:pt x="11308" y="1101"/>
                    <a:pt x="10141" y="34"/>
                    <a:pt x="8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1"/>
            <p:cNvSpPr/>
            <p:nvPr/>
          </p:nvSpPr>
          <p:spPr>
            <a:xfrm>
              <a:off x="6129347" y="2312359"/>
              <a:ext cx="250783" cy="233559"/>
            </a:xfrm>
            <a:custGeom>
              <a:avLst/>
              <a:gdLst/>
              <a:ahLst/>
              <a:cxnLst/>
              <a:rect l="l" t="t" r="r" b="b"/>
              <a:pathLst>
                <a:path w="12143" h="11309" extrusionOk="0">
                  <a:moveTo>
                    <a:pt x="2402" y="0"/>
                  </a:moveTo>
                  <a:cubicBezTo>
                    <a:pt x="1068" y="0"/>
                    <a:pt x="0" y="1134"/>
                    <a:pt x="167" y="2469"/>
                  </a:cubicBezTo>
                  <a:lnTo>
                    <a:pt x="734" y="8840"/>
                  </a:lnTo>
                  <a:cubicBezTo>
                    <a:pt x="867" y="10208"/>
                    <a:pt x="2002" y="11275"/>
                    <a:pt x="3403" y="11308"/>
                  </a:cubicBezTo>
                  <a:lnTo>
                    <a:pt x="9740" y="11308"/>
                  </a:lnTo>
                  <a:cubicBezTo>
                    <a:pt x="11075" y="11308"/>
                    <a:pt x="12142" y="10174"/>
                    <a:pt x="12009" y="8840"/>
                  </a:cubicBezTo>
                  <a:lnTo>
                    <a:pt x="11442" y="2469"/>
                  </a:lnTo>
                  <a:cubicBezTo>
                    <a:pt x="11308" y="1101"/>
                    <a:pt x="10141" y="34"/>
                    <a:pt x="8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1"/>
            <p:cNvSpPr/>
            <p:nvPr/>
          </p:nvSpPr>
          <p:spPr>
            <a:xfrm>
              <a:off x="6380791" y="2312359"/>
              <a:ext cx="250742" cy="233559"/>
            </a:xfrm>
            <a:custGeom>
              <a:avLst/>
              <a:gdLst/>
              <a:ahLst/>
              <a:cxnLst/>
              <a:rect l="l" t="t" r="r" b="b"/>
              <a:pathLst>
                <a:path w="12141" h="11309" extrusionOk="0">
                  <a:moveTo>
                    <a:pt x="2402" y="0"/>
                  </a:moveTo>
                  <a:cubicBezTo>
                    <a:pt x="1068" y="0"/>
                    <a:pt x="1" y="1134"/>
                    <a:pt x="167" y="2469"/>
                  </a:cubicBezTo>
                  <a:lnTo>
                    <a:pt x="701" y="8840"/>
                  </a:lnTo>
                  <a:cubicBezTo>
                    <a:pt x="868" y="10208"/>
                    <a:pt x="2002" y="11275"/>
                    <a:pt x="3403" y="11308"/>
                  </a:cubicBezTo>
                  <a:lnTo>
                    <a:pt x="9741" y="11308"/>
                  </a:lnTo>
                  <a:cubicBezTo>
                    <a:pt x="9759" y="11309"/>
                    <a:pt x="9778" y="11309"/>
                    <a:pt x="9797" y="11309"/>
                  </a:cubicBezTo>
                  <a:cubicBezTo>
                    <a:pt x="11105" y="11309"/>
                    <a:pt x="12141" y="10156"/>
                    <a:pt x="12009" y="8840"/>
                  </a:cubicBezTo>
                  <a:lnTo>
                    <a:pt x="11442" y="2469"/>
                  </a:lnTo>
                  <a:cubicBezTo>
                    <a:pt x="11309" y="1101"/>
                    <a:pt x="10141" y="34"/>
                    <a:pt x="87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6631595" y="2312338"/>
              <a:ext cx="251382" cy="233580"/>
            </a:xfrm>
            <a:custGeom>
              <a:avLst/>
              <a:gdLst/>
              <a:ahLst/>
              <a:cxnLst/>
              <a:rect l="l" t="t" r="r" b="b"/>
              <a:pathLst>
                <a:path w="12172" h="11310" extrusionOk="0">
                  <a:moveTo>
                    <a:pt x="2344" y="1"/>
                  </a:moveTo>
                  <a:cubicBezTo>
                    <a:pt x="1036" y="1"/>
                    <a:pt x="1" y="1154"/>
                    <a:pt x="165" y="2470"/>
                  </a:cubicBezTo>
                  <a:lnTo>
                    <a:pt x="699" y="8841"/>
                  </a:lnTo>
                  <a:cubicBezTo>
                    <a:pt x="866" y="10209"/>
                    <a:pt x="2000" y="11276"/>
                    <a:pt x="3401" y="11309"/>
                  </a:cubicBezTo>
                  <a:lnTo>
                    <a:pt x="9739" y="11309"/>
                  </a:lnTo>
                  <a:cubicBezTo>
                    <a:pt x="9758" y="11310"/>
                    <a:pt x="9777" y="11310"/>
                    <a:pt x="9796" y="11310"/>
                  </a:cubicBezTo>
                  <a:cubicBezTo>
                    <a:pt x="11136" y="11310"/>
                    <a:pt x="12172" y="10157"/>
                    <a:pt x="12007" y="8841"/>
                  </a:cubicBezTo>
                  <a:lnTo>
                    <a:pt x="11473" y="2470"/>
                  </a:lnTo>
                  <a:cubicBezTo>
                    <a:pt x="11307" y="1102"/>
                    <a:pt x="10172" y="35"/>
                    <a:pt x="8771" y="1"/>
                  </a:cubicBezTo>
                  <a:lnTo>
                    <a:pt x="2400" y="1"/>
                  </a:lnTo>
                  <a:cubicBezTo>
                    <a:pt x="2382" y="1"/>
                    <a:pt x="2363" y="1"/>
                    <a:pt x="2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6347045" y="2020952"/>
              <a:ext cx="67534" cy="140540"/>
            </a:xfrm>
            <a:custGeom>
              <a:avLst/>
              <a:gdLst/>
              <a:ahLst/>
              <a:cxnLst/>
              <a:rect l="l" t="t" r="r" b="b"/>
              <a:pathLst>
                <a:path w="3270" h="6805" extrusionOk="0">
                  <a:moveTo>
                    <a:pt x="0" y="0"/>
                  </a:moveTo>
                  <a:lnTo>
                    <a:pt x="67" y="1034"/>
                  </a:lnTo>
                  <a:lnTo>
                    <a:pt x="1501" y="1034"/>
                  </a:lnTo>
                  <a:lnTo>
                    <a:pt x="2001" y="6805"/>
                  </a:lnTo>
                  <a:lnTo>
                    <a:pt x="3269" y="6805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6438659" y="2129109"/>
              <a:ext cx="35853" cy="33767"/>
            </a:xfrm>
            <a:custGeom>
              <a:avLst/>
              <a:gdLst/>
              <a:ahLst/>
              <a:cxnLst/>
              <a:rect l="l" t="t" r="r" b="b"/>
              <a:pathLst>
                <a:path w="1736" h="1635" extrusionOk="0">
                  <a:moveTo>
                    <a:pt x="801" y="0"/>
                  </a:moveTo>
                  <a:cubicBezTo>
                    <a:pt x="367" y="0"/>
                    <a:pt x="1" y="367"/>
                    <a:pt x="67" y="834"/>
                  </a:cubicBezTo>
                  <a:cubicBezTo>
                    <a:pt x="101" y="1268"/>
                    <a:pt x="501" y="1635"/>
                    <a:pt x="935" y="1635"/>
                  </a:cubicBezTo>
                  <a:cubicBezTo>
                    <a:pt x="1368" y="1635"/>
                    <a:pt x="1735" y="1268"/>
                    <a:pt x="1668" y="834"/>
                  </a:cubicBezTo>
                  <a:cubicBezTo>
                    <a:pt x="1635" y="367"/>
                    <a:pt x="1268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6473108" y="2020952"/>
              <a:ext cx="110243" cy="139859"/>
            </a:xfrm>
            <a:custGeom>
              <a:avLst/>
              <a:gdLst/>
              <a:ahLst/>
              <a:cxnLst/>
              <a:rect l="l" t="t" r="r" b="b"/>
              <a:pathLst>
                <a:path w="5338" h="6772" extrusionOk="0">
                  <a:moveTo>
                    <a:pt x="0" y="0"/>
                  </a:moveTo>
                  <a:lnTo>
                    <a:pt x="201" y="2235"/>
                  </a:lnTo>
                  <a:lnTo>
                    <a:pt x="1368" y="2235"/>
                  </a:lnTo>
                  <a:lnTo>
                    <a:pt x="1268" y="1068"/>
                  </a:lnTo>
                  <a:lnTo>
                    <a:pt x="3937" y="1068"/>
                  </a:lnTo>
                  <a:lnTo>
                    <a:pt x="1868" y="6772"/>
                  </a:lnTo>
                  <a:lnTo>
                    <a:pt x="3236" y="6772"/>
                  </a:lnTo>
                  <a:lnTo>
                    <a:pt x="5338" y="834"/>
                  </a:lnTo>
                  <a:lnTo>
                    <a:pt x="5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6595040" y="2020250"/>
              <a:ext cx="110243" cy="140561"/>
            </a:xfrm>
            <a:custGeom>
              <a:avLst/>
              <a:gdLst/>
              <a:ahLst/>
              <a:cxnLst/>
              <a:rect l="l" t="t" r="r" b="b"/>
              <a:pathLst>
                <a:path w="5338" h="6806" extrusionOk="0">
                  <a:moveTo>
                    <a:pt x="1" y="1"/>
                  </a:moveTo>
                  <a:lnTo>
                    <a:pt x="201" y="2236"/>
                  </a:lnTo>
                  <a:lnTo>
                    <a:pt x="1368" y="2236"/>
                  </a:lnTo>
                  <a:lnTo>
                    <a:pt x="1268" y="1068"/>
                  </a:lnTo>
                  <a:lnTo>
                    <a:pt x="3937" y="1068"/>
                  </a:lnTo>
                  <a:lnTo>
                    <a:pt x="1869" y="6806"/>
                  </a:lnTo>
                  <a:lnTo>
                    <a:pt x="3236" y="6806"/>
                  </a:lnTo>
                  <a:lnTo>
                    <a:pt x="5338" y="868"/>
                  </a:lnTo>
                  <a:lnTo>
                    <a:pt x="5271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6716972" y="2020250"/>
              <a:ext cx="110945" cy="140561"/>
            </a:xfrm>
            <a:custGeom>
              <a:avLst/>
              <a:gdLst/>
              <a:ahLst/>
              <a:cxnLst/>
              <a:rect l="l" t="t" r="r" b="b"/>
              <a:pathLst>
                <a:path w="5372" h="6806" extrusionOk="0">
                  <a:moveTo>
                    <a:pt x="1" y="1"/>
                  </a:moveTo>
                  <a:lnTo>
                    <a:pt x="201" y="2236"/>
                  </a:lnTo>
                  <a:lnTo>
                    <a:pt x="1368" y="2236"/>
                  </a:lnTo>
                  <a:lnTo>
                    <a:pt x="1268" y="1068"/>
                  </a:lnTo>
                  <a:lnTo>
                    <a:pt x="3937" y="1068"/>
                  </a:lnTo>
                  <a:lnTo>
                    <a:pt x="1869" y="6806"/>
                  </a:lnTo>
                  <a:lnTo>
                    <a:pt x="3236" y="6806"/>
                  </a:lnTo>
                  <a:lnTo>
                    <a:pt x="5371" y="868"/>
                  </a:lnTo>
                  <a:lnTo>
                    <a:pt x="5271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6191346" y="3401510"/>
              <a:ext cx="64085" cy="74432"/>
            </a:xfrm>
            <a:custGeom>
              <a:avLst/>
              <a:gdLst/>
              <a:ahLst/>
              <a:cxnLst/>
              <a:rect l="l" t="t" r="r" b="b"/>
              <a:pathLst>
                <a:path w="3103" h="3604" extrusionOk="0">
                  <a:moveTo>
                    <a:pt x="1435" y="535"/>
                  </a:moveTo>
                  <a:cubicBezTo>
                    <a:pt x="1935" y="535"/>
                    <a:pt x="2269" y="968"/>
                    <a:pt x="2369" y="1802"/>
                  </a:cubicBezTo>
                  <a:cubicBezTo>
                    <a:pt x="2435" y="2636"/>
                    <a:pt x="2169" y="3036"/>
                    <a:pt x="1668" y="3036"/>
                  </a:cubicBezTo>
                  <a:cubicBezTo>
                    <a:pt x="1168" y="3036"/>
                    <a:pt x="834" y="2670"/>
                    <a:pt x="734" y="1802"/>
                  </a:cubicBezTo>
                  <a:cubicBezTo>
                    <a:pt x="667" y="935"/>
                    <a:pt x="968" y="535"/>
                    <a:pt x="1435" y="535"/>
                  </a:cubicBezTo>
                  <a:close/>
                  <a:moveTo>
                    <a:pt x="1401" y="1"/>
                  </a:moveTo>
                  <a:cubicBezTo>
                    <a:pt x="567" y="1"/>
                    <a:pt x="0" y="635"/>
                    <a:pt x="100" y="1802"/>
                  </a:cubicBezTo>
                  <a:cubicBezTo>
                    <a:pt x="200" y="2936"/>
                    <a:pt x="868" y="3604"/>
                    <a:pt x="1702" y="3604"/>
                  </a:cubicBezTo>
                  <a:cubicBezTo>
                    <a:pt x="2535" y="3604"/>
                    <a:pt x="3103" y="2936"/>
                    <a:pt x="3002" y="1802"/>
                  </a:cubicBezTo>
                  <a:cubicBezTo>
                    <a:pt x="2902" y="635"/>
                    <a:pt x="2235" y="1"/>
                    <a:pt x="1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6034965" y="3154196"/>
              <a:ext cx="35151" cy="72366"/>
            </a:xfrm>
            <a:custGeom>
              <a:avLst/>
              <a:gdLst/>
              <a:ahLst/>
              <a:cxnLst/>
              <a:rect l="l" t="t" r="r" b="b"/>
              <a:pathLst>
                <a:path w="1702" h="3504" extrusionOk="0">
                  <a:moveTo>
                    <a:pt x="0" y="1"/>
                  </a:moveTo>
                  <a:lnTo>
                    <a:pt x="34" y="568"/>
                  </a:lnTo>
                  <a:lnTo>
                    <a:pt x="767" y="568"/>
                  </a:lnTo>
                  <a:lnTo>
                    <a:pt x="1034" y="3503"/>
                  </a:lnTo>
                  <a:lnTo>
                    <a:pt x="1701" y="3503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6285025" y="3153452"/>
              <a:ext cx="62040" cy="73110"/>
            </a:xfrm>
            <a:custGeom>
              <a:avLst/>
              <a:gdLst/>
              <a:ahLst/>
              <a:cxnLst/>
              <a:rect l="l" t="t" r="r" b="b"/>
              <a:pathLst>
                <a:path w="3004" h="3540" extrusionOk="0">
                  <a:moveTo>
                    <a:pt x="1207" y="0"/>
                  </a:moveTo>
                  <a:cubicBezTo>
                    <a:pt x="739" y="0"/>
                    <a:pt x="282" y="229"/>
                    <a:pt x="1" y="604"/>
                  </a:cubicBezTo>
                  <a:lnTo>
                    <a:pt x="501" y="937"/>
                  </a:lnTo>
                  <a:cubicBezTo>
                    <a:pt x="668" y="704"/>
                    <a:pt x="968" y="570"/>
                    <a:pt x="1302" y="570"/>
                  </a:cubicBezTo>
                  <a:cubicBezTo>
                    <a:pt x="1702" y="570"/>
                    <a:pt x="1936" y="771"/>
                    <a:pt x="1969" y="1071"/>
                  </a:cubicBezTo>
                  <a:cubicBezTo>
                    <a:pt x="2002" y="1371"/>
                    <a:pt x="1869" y="1638"/>
                    <a:pt x="1635" y="1805"/>
                  </a:cubicBezTo>
                  <a:lnTo>
                    <a:pt x="368" y="3139"/>
                  </a:lnTo>
                  <a:lnTo>
                    <a:pt x="401" y="3539"/>
                  </a:lnTo>
                  <a:lnTo>
                    <a:pt x="3003" y="3539"/>
                  </a:lnTo>
                  <a:lnTo>
                    <a:pt x="2936" y="3006"/>
                  </a:lnTo>
                  <a:lnTo>
                    <a:pt x="1302" y="3006"/>
                  </a:lnTo>
                  <a:lnTo>
                    <a:pt x="2136" y="2138"/>
                  </a:lnTo>
                  <a:cubicBezTo>
                    <a:pt x="2469" y="1871"/>
                    <a:pt x="2669" y="1438"/>
                    <a:pt x="2636" y="1037"/>
                  </a:cubicBezTo>
                  <a:cubicBezTo>
                    <a:pt x="2569" y="404"/>
                    <a:pt x="2036" y="3"/>
                    <a:pt x="1302" y="3"/>
                  </a:cubicBezTo>
                  <a:cubicBezTo>
                    <a:pt x="1270" y="1"/>
                    <a:pt x="1239" y="0"/>
                    <a:pt x="1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6542004" y="3154196"/>
              <a:ext cx="57889" cy="73729"/>
            </a:xfrm>
            <a:custGeom>
              <a:avLst/>
              <a:gdLst/>
              <a:ahLst/>
              <a:cxnLst/>
              <a:rect l="l" t="t" r="r" b="b"/>
              <a:pathLst>
                <a:path w="2803" h="3570" extrusionOk="0">
                  <a:moveTo>
                    <a:pt x="0" y="1"/>
                  </a:moveTo>
                  <a:lnTo>
                    <a:pt x="33" y="534"/>
                  </a:lnTo>
                  <a:lnTo>
                    <a:pt x="1635" y="534"/>
                  </a:lnTo>
                  <a:lnTo>
                    <a:pt x="934" y="1502"/>
                  </a:lnTo>
                  <a:lnTo>
                    <a:pt x="967" y="1935"/>
                  </a:lnTo>
                  <a:lnTo>
                    <a:pt x="1268" y="1935"/>
                  </a:lnTo>
                  <a:cubicBezTo>
                    <a:pt x="1801" y="1935"/>
                    <a:pt x="2068" y="2136"/>
                    <a:pt x="2102" y="2469"/>
                  </a:cubicBezTo>
                  <a:cubicBezTo>
                    <a:pt x="2102" y="2769"/>
                    <a:pt x="1868" y="3003"/>
                    <a:pt x="1401" y="3003"/>
                  </a:cubicBezTo>
                  <a:cubicBezTo>
                    <a:pt x="1034" y="3003"/>
                    <a:pt x="634" y="2869"/>
                    <a:pt x="334" y="2636"/>
                  </a:cubicBezTo>
                  <a:lnTo>
                    <a:pt x="100" y="3136"/>
                  </a:lnTo>
                  <a:cubicBezTo>
                    <a:pt x="500" y="3437"/>
                    <a:pt x="967" y="3570"/>
                    <a:pt x="1468" y="3570"/>
                  </a:cubicBezTo>
                  <a:cubicBezTo>
                    <a:pt x="2402" y="3570"/>
                    <a:pt x="2802" y="3070"/>
                    <a:pt x="2735" y="2469"/>
                  </a:cubicBezTo>
                  <a:cubicBezTo>
                    <a:pt x="2702" y="1902"/>
                    <a:pt x="2235" y="1468"/>
                    <a:pt x="1668" y="1435"/>
                  </a:cubicBezTo>
                  <a:lnTo>
                    <a:pt x="2435" y="434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6018422" y="2897919"/>
              <a:ext cx="66852" cy="71664"/>
            </a:xfrm>
            <a:custGeom>
              <a:avLst/>
              <a:gdLst/>
              <a:ahLst/>
              <a:cxnLst/>
              <a:rect l="l" t="t" r="r" b="b"/>
              <a:pathLst>
                <a:path w="3237" h="3470" extrusionOk="0">
                  <a:moveTo>
                    <a:pt x="1535" y="1"/>
                  </a:moveTo>
                  <a:lnTo>
                    <a:pt x="1" y="2236"/>
                  </a:lnTo>
                  <a:lnTo>
                    <a:pt x="67" y="2703"/>
                  </a:lnTo>
                  <a:lnTo>
                    <a:pt x="1969" y="2703"/>
                  </a:lnTo>
                  <a:lnTo>
                    <a:pt x="2035" y="3470"/>
                  </a:lnTo>
                  <a:lnTo>
                    <a:pt x="2669" y="3470"/>
                  </a:lnTo>
                  <a:lnTo>
                    <a:pt x="2603" y="2703"/>
                  </a:lnTo>
                  <a:lnTo>
                    <a:pt x="3236" y="2703"/>
                  </a:lnTo>
                  <a:lnTo>
                    <a:pt x="3170" y="2136"/>
                  </a:lnTo>
                  <a:lnTo>
                    <a:pt x="2536" y="2136"/>
                  </a:lnTo>
                  <a:lnTo>
                    <a:pt x="2502" y="1435"/>
                  </a:lnTo>
                  <a:lnTo>
                    <a:pt x="1869" y="1435"/>
                  </a:lnTo>
                  <a:lnTo>
                    <a:pt x="1935" y="2136"/>
                  </a:lnTo>
                  <a:lnTo>
                    <a:pt x="801" y="2136"/>
                  </a:lnTo>
                  <a:lnTo>
                    <a:pt x="2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6267801" y="2897237"/>
              <a:ext cx="55824" cy="73729"/>
            </a:xfrm>
            <a:custGeom>
              <a:avLst/>
              <a:gdLst/>
              <a:ahLst/>
              <a:cxnLst/>
              <a:rect l="l" t="t" r="r" b="b"/>
              <a:pathLst>
                <a:path w="2703" h="3570" extrusionOk="0">
                  <a:moveTo>
                    <a:pt x="168" y="0"/>
                  </a:moveTo>
                  <a:lnTo>
                    <a:pt x="168" y="1902"/>
                  </a:lnTo>
                  <a:lnTo>
                    <a:pt x="1002" y="1902"/>
                  </a:lnTo>
                  <a:cubicBezTo>
                    <a:pt x="1736" y="1902"/>
                    <a:pt x="1969" y="2135"/>
                    <a:pt x="2002" y="2469"/>
                  </a:cubicBezTo>
                  <a:cubicBezTo>
                    <a:pt x="2036" y="2802"/>
                    <a:pt x="1769" y="3003"/>
                    <a:pt x="1302" y="3003"/>
                  </a:cubicBezTo>
                  <a:cubicBezTo>
                    <a:pt x="935" y="3003"/>
                    <a:pt x="535" y="2869"/>
                    <a:pt x="234" y="2636"/>
                  </a:cubicBezTo>
                  <a:lnTo>
                    <a:pt x="1" y="3169"/>
                  </a:lnTo>
                  <a:cubicBezTo>
                    <a:pt x="401" y="3436"/>
                    <a:pt x="868" y="3570"/>
                    <a:pt x="1369" y="3570"/>
                  </a:cubicBezTo>
                  <a:cubicBezTo>
                    <a:pt x="2303" y="3570"/>
                    <a:pt x="2703" y="3069"/>
                    <a:pt x="2636" y="2436"/>
                  </a:cubicBezTo>
                  <a:cubicBezTo>
                    <a:pt x="2603" y="1835"/>
                    <a:pt x="2136" y="1368"/>
                    <a:pt x="1102" y="1368"/>
                  </a:cubicBezTo>
                  <a:lnTo>
                    <a:pt x="768" y="1368"/>
                  </a:lnTo>
                  <a:lnTo>
                    <a:pt x="768" y="568"/>
                  </a:lnTo>
                  <a:lnTo>
                    <a:pt x="2269" y="568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6521331" y="2896556"/>
              <a:ext cx="62701" cy="74411"/>
            </a:xfrm>
            <a:custGeom>
              <a:avLst/>
              <a:gdLst/>
              <a:ahLst/>
              <a:cxnLst/>
              <a:rect l="l" t="t" r="r" b="b"/>
              <a:pathLst>
                <a:path w="3036" h="3603" extrusionOk="0">
                  <a:moveTo>
                    <a:pt x="1663" y="1899"/>
                  </a:moveTo>
                  <a:cubicBezTo>
                    <a:pt x="2005" y="1899"/>
                    <a:pt x="2304" y="2156"/>
                    <a:pt x="2335" y="2502"/>
                  </a:cubicBezTo>
                  <a:cubicBezTo>
                    <a:pt x="2369" y="2869"/>
                    <a:pt x="2102" y="3102"/>
                    <a:pt x="1702" y="3102"/>
                  </a:cubicBezTo>
                  <a:cubicBezTo>
                    <a:pt x="1681" y="3104"/>
                    <a:pt x="1660" y="3105"/>
                    <a:pt x="1639" y="3105"/>
                  </a:cubicBezTo>
                  <a:cubicBezTo>
                    <a:pt x="1294" y="3105"/>
                    <a:pt x="966" y="2848"/>
                    <a:pt x="934" y="2502"/>
                  </a:cubicBezTo>
                  <a:cubicBezTo>
                    <a:pt x="901" y="2168"/>
                    <a:pt x="1168" y="1901"/>
                    <a:pt x="1602" y="1901"/>
                  </a:cubicBezTo>
                  <a:cubicBezTo>
                    <a:pt x="1622" y="1900"/>
                    <a:pt x="1643" y="1899"/>
                    <a:pt x="1663" y="1899"/>
                  </a:cubicBezTo>
                  <a:close/>
                  <a:moveTo>
                    <a:pt x="1668" y="0"/>
                  </a:moveTo>
                  <a:cubicBezTo>
                    <a:pt x="668" y="0"/>
                    <a:pt x="0" y="667"/>
                    <a:pt x="134" y="1868"/>
                  </a:cubicBezTo>
                  <a:cubicBezTo>
                    <a:pt x="201" y="3002"/>
                    <a:pt x="834" y="3603"/>
                    <a:pt x="1802" y="3603"/>
                  </a:cubicBezTo>
                  <a:cubicBezTo>
                    <a:pt x="2502" y="3603"/>
                    <a:pt x="3036" y="3169"/>
                    <a:pt x="2969" y="2469"/>
                  </a:cubicBezTo>
                  <a:cubicBezTo>
                    <a:pt x="2905" y="1824"/>
                    <a:pt x="2342" y="1366"/>
                    <a:pt x="1732" y="1366"/>
                  </a:cubicBezTo>
                  <a:cubicBezTo>
                    <a:pt x="1711" y="1366"/>
                    <a:pt x="1690" y="1367"/>
                    <a:pt x="1668" y="1368"/>
                  </a:cubicBezTo>
                  <a:cubicBezTo>
                    <a:pt x="1335" y="1368"/>
                    <a:pt x="1001" y="1501"/>
                    <a:pt x="768" y="1735"/>
                  </a:cubicBezTo>
                  <a:cubicBezTo>
                    <a:pt x="701" y="967"/>
                    <a:pt x="1068" y="534"/>
                    <a:pt x="1735" y="534"/>
                  </a:cubicBezTo>
                  <a:cubicBezTo>
                    <a:pt x="1968" y="534"/>
                    <a:pt x="2202" y="601"/>
                    <a:pt x="2402" y="701"/>
                  </a:cubicBezTo>
                  <a:lnTo>
                    <a:pt x="2602" y="234"/>
                  </a:lnTo>
                  <a:cubicBezTo>
                    <a:pt x="2335" y="67"/>
                    <a:pt x="2002" y="0"/>
                    <a:pt x="1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5991553" y="2640279"/>
              <a:ext cx="57207" cy="72346"/>
            </a:xfrm>
            <a:custGeom>
              <a:avLst/>
              <a:gdLst/>
              <a:ahLst/>
              <a:cxnLst/>
              <a:rect l="l" t="t" r="r" b="b"/>
              <a:pathLst>
                <a:path w="2770" h="3503" extrusionOk="0">
                  <a:moveTo>
                    <a:pt x="1" y="0"/>
                  </a:moveTo>
                  <a:lnTo>
                    <a:pt x="101" y="1134"/>
                  </a:lnTo>
                  <a:lnTo>
                    <a:pt x="735" y="1134"/>
                  </a:lnTo>
                  <a:lnTo>
                    <a:pt x="668" y="534"/>
                  </a:lnTo>
                  <a:lnTo>
                    <a:pt x="2036" y="534"/>
                  </a:lnTo>
                  <a:lnTo>
                    <a:pt x="1001" y="3503"/>
                  </a:lnTo>
                  <a:lnTo>
                    <a:pt x="1669" y="3503"/>
                  </a:lnTo>
                  <a:lnTo>
                    <a:pt x="2769" y="434"/>
                  </a:lnTo>
                  <a:lnTo>
                    <a:pt x="2736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6245765" y="2639577"/>
              <a:ext cx="61338" cy="74432"/>
            </a:xfrm>
            <a:custGeom>
              <a:avLst/>
              <a:gdLst/>
              <a:ahLst/>
              <a:cxnLst/>
              <a:rect l="l" t="t" r="r" b="b"/>
              <a:pathLst>
                <a:path w="2970" h="3604" extrusionOk="0">
                  <a:moveTo>
                    <a:pt x="1301" y="535"/>
                  </a:moveTo>
                  <a:cubicBezTo>
                    <a:pt x="1702" y="535"/>
                    <a:pt x="2002" y="735"/>
                    <a:pt x="2035" y="1035"/>
                  </a:cubicBezTo>
                  <a:cubicBezTo>
                    <a:pt x="2035" y="1335"/>
                    <a:pt x="1802" y="1535"/>
                    <a:pt x="1402" y="1535"/>
                  </a:cubicBezTo>
                  <a:cubicBezTo>
                    <a:pt x="1001" y="1535"/>
                    <a:pt x="734" y="1335"/>
                    <a:pt x="701" y="1035"/>
                  </a:cubicBezTo>
                  <a:lnTo>
                    <a:pt x="701" y="1002"/>
                  </a:lnTo>
                  <a:cubicBezTo>
                    <a:pt x="668" y="701"/>
                    <a:pt x="901" y="535"/>
                    <a:pt x="1301" y="535"/>
                  </a:cubicBezTo>
                  <a:close/>
                  <a:moveTo>
                    <a:pt x="1435" y="2002"/>
                  </a:moveTo>
                  <a:cubicBezTo>
                    <a:pt x="1935" y="2002"/>
                    <a:pt x="2235" y="2202"/>
                    <a:pt x="2269" y="2536"/>
                  </a:cubicBezTo>
                  <a:cubicBezTo>
                    <a:pt x="2302" y="2870"/>
                    <a:pt x="2035" y="3103"/>
                    <a:pt x="1535" y="3103"/>
                  </a:cubicBezTo>
                  <a:cubicBezTo>
                    <a:pt x="1068" y="3103"/>
                    <a:pt x="734" y="2903"/>
                    <a:pt x="701" y="2536"/>
                  </a:cubicBezTo>
                  <a:cubicBezTo>
                    <a:pt x="668" y="2202"/>
                    <a:pt x="935" y="2002"/>
                    <a:pt x="1435" y="2002"/>
                  </a:cubicBezTo>
                  <a:close/>
                  <a:moveTo>
                    <a:pt x="1268" y="1"/>
                  </a:moveTo>
                  <a:cubicBezTo>
                    <a:pt x="501" y="1"/>
                    <a:pt x="1" y="368"/>
                    <a:pt x="67" y="968"/>
                  </a:cubicBezTo>
                  <a:cubicBezTo>
                    <a:pt x="67" y="1302"/>
                    <a:pt x="267" y="1569"/>
                    <a:pt x="568" y="1702"/>
                  </a:cubicBezTo>
                  <a:cubicBezTo>
                    <a:pt x="234" y="1836"/>
                    <a:pt x="34" y="2202"/>
                    <a:pt x="67" y="2536"/>
                  </a:cubicBezTo>
                  <a:cubicBezTo>
                    <a:pt x="134" y="3203"/>
                    <a:pt x="734" y="3603"/>
                    <a:pt x="1602" y="3603"/>
                  </a:cubicBezTo>
                  <a:cubicBezTo>
                    <a:pt x="2469" y="3603"/>
                    <a:pt x="2969" y="3203"/>
                    <a:pt x="2936" y="2536"/>
                  </a:cubicBezTo>
                  <a:cubicBezTo>
                    <a:pt x="2903" y="2169"/>
                    <a:pt x="2636" y="1836"/>
                    <a:pt x="2302" y="1702"/>
                  </a:cubicBezTo>
                  <a:cubicBezTo>
                    <a:pt x="2569" y="1569"/>
                    <a:pt x="2702" y="1268"/>
                    <a:pt x="2669" y="968"/>
                  </a:cubicBezTo>
                  <a:cubicBezTo>
                    <a:pt x="2602" y="368"/>
                    <a:pt x="2035" y="1"/>
                    <a:pt x="1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6496528" y="2639577"/>
              <a:ext cx="62722" cy="74432"/>
            </a:xfrm>
            <a:custGeom>
              <a:avLst/>
              <a:gdLst/>
              <a:ahLst/>
              <a:cxnLst/>
              <a:rect l="l" t="t" r="r" b="b"/>
              <a:pathLst>
                <a:path w="3037" h="3604" extrusionOk="0">
                  <a:moveTo>
                    <a:pt x="1364" y="498"/>
                  </a:moveTo>
                  <a:cubicBezTo>
                    <a:pt x="1709" y="498"/>
                    <a:pt x="2037" y="756"/>
                    <a:pt x="2069" y="1102"/>
                  </a:cubicBezTo>
                  <a:lnTo>
                    <a:pt x="2102" y="1102"/>
                  </a:lnTo>
                  <a:cubicBezTo>
                    <a:pt x="2135" y="1435"/>
                    <a:pt x="1869" y="1702"/>
                    <a:pt x="1435" y="1702"/>
                  </a:cubicBezTo>
                  <a:cubicBezTo>
                    <a:pt x="1412" y="1704"/>
                    <a:pt x="1390" y="1705"/>
                    <a:pt x="1368" y="1705"/>
                  </a:cubicBezTo>
                  <a:cubicBezTo>
                    <a:pt x="998" y="1705"/>
                    <a:pt x="699" y="1448"/>
                    <a:pt x="668" y="1102"/>
                  </a:cubicBezTo>
                  <a:cubicBezTo>
                    <a:pt x="634" y="735"/>
                    <a:pt x="901" y="501"/>
                    <a:pt x="1301" y="501"/>
                  </a:cubicBezTo>
                  <a:cubicBezTo>
                    <a:pt x="1322" y="499"/>
                    <a:pt x="1343" y="498"/>
                    <a:pt x="1364" y="498"/>
                  </a:cubicBezTo>
                  <a:close/>
                  <a:moveTo>
                    <a:pt x="1235" y="1"/>
                  </a:moveTo>
                  <a:cubicBezTo>
                    <a:pt x="534" y="1"/>
                    <a:pt x="1" y="435"/>
                    <a:pt x="67" y="1135"/>
                  </a:cubicBezTo>
                  <a:cubicBezTo>
                    <a:pt x="132" y="1780"/>
                    <a:pt x="663" y="2237"/>
                    <a:pt x="1301" y="2237"/>
                  </a:cubicBezTo>
                  <a:cubicBezTo>
                    <a:pt x="1323" y="2237"/>
                    <a:pt x="1346" y="2237"/>
                    <a:pt x="1368" y="2236"/>
                  </a:cubicBezTo>
                  <a:cubicBezTo>
                    <a:pt x="1702" y="2236"/>
                    <a:pt x="2035" y="2102"/>
                    <a:pt x="2269" y="1869"/>
                  </a:cubicBezTo>
                  <a:lnTo>
                    <a:pt x="2269" y="1869"/>
                  </a:lnTo>
                  <a:cubicBezTo>
                    <a:pt x="2336" y="2636"/>
                    <a:pt x="1969" y="3070"/>
                    <a:pt x="1301" y="3070"/>
                  </a:cubicBezTo>
                  <a:cubicBezTo>
                    <a:pt x="1068" y="3070"/>
                    <a:pt x="834" y="3003"/>
                    <a:pt x="634" y="2903"/>
                  </a:cubicBezTo>
                  <a:lnTo>
                    <a:pt x="434" y="3370"/>
                  </a:lnTo>
                  <a:cubicBezTo>
                    <a:pt x="701" y="3537"/>
                    <a:pt x="1035" y="3603"/>
                    <a:pt x="1368" y="3603"/>
                  </a:cubicBezTo>
                  <a:cubicBezTo>
                    <a:pt x="2369" y="3603"/>
                    <a:pt x="3036" y="2936"/>
                    <a:pt x="2903" y="1735"/>
                  </a:cubicBezTo>
                  <a:cubicBezTo>
                    <a:pt x="2803" y="635"/>
                    <a:pt x="2202" y="1"/>
                    <a:pt x="1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6590269" y="3445541"/>
              <a:ext cx="17885" cy="31784"/>
            </a:xfrm>
            <a:custGeom>
              <a:avLst/>
              <a:gdLst/>
              <a:ahLst/>
              <a:cxnLst/>
              <a:rect l="l" t="t" r="r" b="b"/>
              <a:pathLst>
                <a:path w="866" h="1539" extrusionOk="0">
                  <a:moveTo>
                    <a:pt x="348" y="0"/>
                  </a:moveTo>
                  <a:cubicBezTo>
                    <a:pt x="141" y="0"/>
                    <a:pt x="1" y="188"/>
                    <a:pt x="31" y="404"/>
                  </a:cubicBezTo>
                  <a:cubicBezTo>
                    <a:pt x="31" y="571"/>
                    <a:pt x="165" y="738"/>
                    <a:pt x="298" y="771"/>
                  </a:cubicBezTo>
                  <a:lnTo>
                    <a:pt x="165" y="1538"/>
                  </a:lnTo>
                  <a:lnTo>
                    <a:pt x="599" y="1538"/>
                  </a:lnTo>
                  <a:lnTo>
                    <a:pt x="799" y="838"/>
                  </a:lnTo>
                  <a:cubicBezTo>
                    <a:pt x="832" y="704"/>
                    <a:pt x="865" y="571"/>
                    <a:pt x="865" y="437"/>
                  </a:cubicBezTo>
                  <a:cubicBezTo>
                    <a:pt x="865" y="190"/>
                    <a:pt x="694" y="0"/>
                    <a:pt x="456" y="0"/>
                  </a:cubicBezTo>
                  <a:cubicBezTo>
                    <a:pt x="437" y="0"/>
                    <a:pt x="418" y="1"/>
                    <a:pt x="398" y="4"/>
                  </a:cubicBezTo>
                  <a:cubicBezTo>
                    <a:pt x="381" y="1"/>
                    <a:pt x="364" y="0"/>
                    <a:pt x="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6820999" y="3420799"/>
              <a:ext cx="50309" cy="35171"/>
            </a:xfrm>
            <a:custGeom>
              <a:avLst/>
              <a:gdLst/>
              <a:ahLst/>
              <a:cxnLst/>
              <a:rect l="l" t="t" r="r" b="b"/>
              <a:pathLst>
                <a:path w="2436" h="1703" extrusionOk="0">
                  <a:moveTo>
                    <a:pt x="1" y="1"/>
                  </a:moveTo>
                  <a:lnTo>
                    <a:pt x="34" y="501"/>
                  </a:lnTo>
                  <a:lnTo>
                    <a:pt x="2336" y="501"/>
                  </a:lnTo>
                  <a:lnTo>
                    <a:pt x="2302" y="1"/>
                  </a:lnTo>
                  <a:close/>
                  <a:moveTo>
                    <a:pt x="101" y="1202"/>
                  </a:moveTo>
                  <a:lnTo>
                    <a:pt x="134" y="1702"/>
                  </a:lnTo>
                  <a:lnTo>
                    <a:pt x="2436" y="1702"/>
                  </a:lnTo>
                  <a:lnTo>
                    <a:pt x="2402" y="1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6803093" y="3162477"/>
              <a:ext cx="48926" cy="46158"/>
            </a:xfrm>
            <a:custGeom>
              <a:avLst/>
              <a:gdLst/>
              <a:ahLst/>
              <a:cxnLst/>
              <a:rect l="l" t="t" r="r" b="b"/>
              <a:pathLst>
                <a:path w="2369" h="2235" extrusionOk="0">
                  <a:moveTo>
                    <a:pt x="801" y="0"/>
                  </a:moveTo>
                  <a:lnTo>
                    <a:pt x="901" y="867"/>
                  </a:lnTo>
                  <a:lnTo>
                    <a:pt x="0" y="867"/>
                  </a:lnTo>
                  <a:lnTo>
                    <a:pt x="67" y="1368"/>
                  </a:lnTo>
                  <a:lnTo>
                    <a:pt x="934" y="1368"/>
                  </a:lnTo>
                  <a:lnTo>
                    <a:pt x="1001" y="2235"/>
                  </a:lnTo>
                  <a:lnTo>
                    <a:pt x="1535" y="2235"/>
                  </a:lnTo>
                  <a:lnTo>
                    <a:pt x="1468" y="1368"/>
                  </a:lnTo>
                  <a:lnTo>
                    <a:pt x="2369" y="1368"/>
                  </a:lnTo>
                  <a:lnTo>
                    <a:pt x="2302" y="867"/>
                  </a:lnTo>
                  <a:lnTo>
                    <a:pt x="1435" y="86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6765898" y="2658185"/>
              <a:ext cx="42730" cy="40665"/>
            </a:xfrm>
            <a:custGeom>
              <a:avLst/>
              <a:gdLst/>
              <a:ahLst/>
              <a:cxnLst/>
              <a:rect l="l" t="t" r="r" b="b"/>
              <a:pathLst>
                <a:path w="2069" h="1969" extrusionOk="0">
                  <a:moveTo>
                    <a:pt x="300" y="1"/>
                  </a:moveTo>
                  <a:lnTo>
                    <a:pt x="0" y="334"/>
                  </a:lnTo>
                  <a:lnTo>
                    <a:pt x="667" y="968"/>
                  </a:lnTo>
                  <a:lnTo>
                    <a:pt x="100" y="1568"/>
                  </a:lnTo>
                  <a:lnTo>
                    <a:pt x="534" y="1969"/>
                  </a:lnTo>
                  <a:lnTo>
                    <a:pt x="1068" y="1335"/>
                  </a:lnTo>
                  <a:lnTo>
                    <a:pt x="1768" y="1969"/>
                  </a:lnTo>
                  <a:lnTo>
                    <a:pt x="2068" y="1602"/>
                  </a:lnTo>
                  <a:lnTo>
                    <a:pt x="1401" y="1001"/>
                  </a:lnTo>
                  <a:lnTo>
                    <a:pt x="1968" y="367"/>
                  </a:lnTo>
                  <a:lnTo>
                    <a:pt x="1568" y="1"/>
                  </a:lnTo>
                  <a:lnTo>
                    <a:pt x="1001" y="60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6798261" y="2935816"/>
              <a:ext cx="28955" cy="11049"/>
            </a:xfrm>
            <a:custGeom>
              <a:avLst/>
              <a:gdLst/>
              <a:ahLst/>
              <a:cxnLst/>
              <a:rect l="l" t="t" r="r" b="b"/>
              <a:pathLst>
                <a:path w="1402" h="535" extrusionOk="0">
                  <a:moveTo>
                    <a:pt x="1" y="0"/>
                  </a:moveTo>
                  <a:lnTo>
                    <a:pt x="34" y="534"/>
                  </a:lnTo>
                  <a:lnTo>
                    <a:pt x="1402" y="534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6729385" y="2428095"/>
              <a:ext cx="55824" cy="6898"/>
            </a:xfrm>
            <a:custGeom>
              <a:avLst/>
              <a:gdLst/>
              <a:ahLst/>
              <a:cxnLst/>
              <a:rect l="l" t="t" r="r" b="b"/>
              <a:pathLst>
                <a:path w="2703" h="334" extrusionOk="0">
                  <a:moveTo>
                    <a:pt x="0" y="0"/>
                  </a:moveTo>
                  <a:lnTo>
                    <a:pt x="34" y="334"/>
                  </a:lnTo>
                  <a:lnTo>
                    <a:pt x="2702" y="334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6747972" y="2399843"/>
              <a:ext cx="14498" cy="13796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34" y="501"/>
                    <a:pt x="201" y="668"/>
                    <a:pt x="368" y="668"/>
                  </a:cubicBezTo>
                  <a:cubicBezTo>
                    <a:pt x="535" y="668"/>
                    <a:pt x="701" y="501"/>
                    <a:pt x="668" y="334"/>
                  </a:cubicBezTo>
                  <a:cubicBezTo>
                    <a:pt x="668" y="134"/>
                    <a:pt x="501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6752123" y="2449450"/>
              <a:ext cx="14477" cy="13114"/>
            </a:xfrm>
            <a:custGeom>
              <a:avLst/>
              <a:gdLst/>
              <a:ahLst/>
              <a:cxnLst/>
              <a:rect l="l" t="t" r="r" b="b"/>
              <a:pathLst>
                <a:path w="701" h="635" extrusionOk="0">
                  <a:moveTo>
                    <a:pt x="334" y="0"/>
                  </a:moveTo>
                  <a:cubicBezTo>
                    <a:pt x="133" y="0"/>
                    <a:pt x="0" y="134"/>
                    <a:pt x="33" y="334"/>
                  </a:cubicBezTo>
                  <a:cubicBezTo>
                    <a:pt x="33" y="501"/>
                    <a:pt x="200" y="634"/>
                    <a:pt x="400" y="634"/>
                  </a:cubicBezTo>
                  <a:cubicBezTo>
                    <a:pt x="567" y="634"/>
                    <a:pt x="701" y="501"/>
                    <a:pt x="701" y="334"/>
                  </a:cubicBezTo>
                  <a:cubicBezTo>
                    <a:pt x="667" y="134"/>
                    <a:pt x="500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6468977" y="2389516"/>
              <a:ext cx="86823" cy="74411"/>
            </a:xfrm>
            <a:custGeom>
              <a:avLst/>
              <a:gdLst/>
              <a:ahLst/>
              <a:cxnLst/>
              <a:rect l="l" t="t" r="r" b="b"/>
              <a:pathLst>
                <a:path w="4204" h="3603" extrusionOk="0">
                  <a:moveTo>
                    <a:pt x="801" y="367"/>
                  </a:moveTo>
                  <a:cubicBezTo>
                    <a:pt x="1068" y="367"/>
                    <a:pt x="1268" y="601"/>
                    <a:pt x="1301" y="968"/>
                  </a:cubicBezTo>
                  <a:cubicBezTo>
                    <a:pt x="1335" y="1368"/>
                    <a:pt x="1168" y="1601"/>
                    <a:pt x="901" y="1601"/>
                  </a:cubicBezTo>
                  <a:cubicBezTo>
                    <a:pt x="667" y="1601"/>
                    <a:pt x="467" y="1368"/>
                    <a:pt x="434" y="968"/>
                  </a:cubicBezTo>
                  <a:cubicBezTo>
                    <a:pt x="401" y="601"/>
                    <a:pt x="534" y="367"/>
                    <a:pt x="801" y="367"/>
                  </a:cubicBezTo>
                  <a:close/>
                  <a:moveTo>
                    <a:pt x="801" y="0"/>
                  </a:moveTo>
                  <a:cubicBezTo>
                    <a:pt x="300" y="0"/>
                    <a:pt x="0" y="401"/>
                    <a:pt x="34" y="968"/>
                  </a:cubicBezTo>
                  <a:cubicBezTo>
                    <a:pt x="34" y="1501"/>
                    <a:pt x="434" y="1935"/>
                    <a:pt x="968" y="1935"/>
                  </a:cubicBezTo>
                  <a:cubicBezTo>
                    <a:pt x="1468" y="1935"/>
                    <a:pt x="1768" y="1568"/>
                    <a:pt x="1701" y="968"/>
                  </a:cubicBezTo>
                  <a:cubicBezTo>
                    <a:pt x="1735" y="467"/>
                    <a:pt x="1301" y="34"/>
                    <a:pt x="801" y="0"/>
                  </a:cubicBezTo>
                  <a:close/>
                  <a:moveTo>
                    <a:pt x="3236" y="2002"/>
                  </a:moveTo>
                  <a:cubicBezTo>
                    <a:pt x="3503" y="2002"/>
                    <a:pt x="3670" y="2235"/>
                    <a:pt x="3703" y="2635"/>
                  </a:cubicBezTo>
                  <a:lnTo>
                    <a:pt x="3736" y="2635"/>
                  </a:lnTo>
                  <a:cubicBezTo>
                    <a:pt x="3770" y="3002"/>
                    <a:pt x="3603" y="3236"/>
                    <a:pt x="3336" y="3236"/>
                  </a:cubicBezTo>
                  <a:cubicBezTo>
                    <a:pt x="3069" y="3236"/>
                    <a:pt x="2902" y="3036"/>
                    <a:pt x="2869" y="2635"/>
                  </a:cubicBezTo>
                  <a:cubicBezTo>
                    <a:pt x="2802" y="2235"/>
                    <a:pt x="2969" y="2002"/>
                    <a:pt x="3236" y="2002"/>
                  </a:cubicBezTo>
                  <a:close/>
                  <a:moveTo>
                    <a:pt x="2869" y="67"/>
                  </a:moveTo>
                  <a:lnTo>
                    <a:pt x="801" y="3536"/>
                  </a:lnTo>
                  <a:lnTo>
                    <a:pt x="1301" y="3536"/>
                  </a:lnTo>
                  <a:lnTo>
                    <a:pt x="3369" y="67"/>
                  </a:lnTo>
                  <a:close/>
                  <a:moveTo>
                    <a:pt x="3203" y="1668"/>
                  </a:moveTo>
                  <a:cubicBezTo>
                    <a:pt x="2702" y="1668"/>
                    <a:pt x="2402" y="2068"/>
                    <a:pt x="2469" y="2635"/>
                  </a:cubicBezTo>
                  <a:cubicBezTo>
                    <a:pt x="2469" y="3136"/>
                    <a:pt x="2869" y="3569"/>
                    <a:pt x="3369" y="3603"/>
                  </a:cubicBezTo>
                  <a:cubicBezTo>
                    <a:pt x="3870" y="3603"/>
                    <a:pt x="4203" y="3203"/>
                    <a:pt x="4137" y="2635"/>
                  </a:cubicBezTo>
                  <a:cubicBezTo>
                    <a:pt x="4137" y="2102"/>
                    <a:pt x="3736" y="1668"/>
                    <a:pt x="3203" y="16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5973049" y="2406637"/>
              <a:ext cx="56423" cy="56815"/>
            </a:xfrm>
            <a:custGeom>
              <a:avLst/>
              <a:gdLst/>
              <a:ahLst/>
              <a:cxnLst/>
              <a:rect l="l" t="t" r="r" b="b"/>
              <a:pathLst>
                <a:path w="2732" h="2751" extrusionOk="0">
                  <a:moveTo>
                    <a:pt x="1291" y="1"/>
                  </a:moveTo>
                  <a:cubicBezTo>
                    <a:pt x="573" y="1"/>
                    <a:pt x="1" y="641"/>
                    <a:pt x="96" y="1373"/>
                  </a:cubicBezTo>
                  <a:cubicBezTo>
                    <a:pt x="160" y="2135"/>
                    <a:pt x="767" y="2745"/>
                    <a:pt x="1544" y="2745"/>
                  </a:cubicBezTo>
                  <a:cubicBezTo>
                    <a:pt x="1583" y="2745"/>
                    <a:pt x="1623" y="2744"/>
                    <a:pt x="1664" y="2740"/>
                  </a:cubicBezTo>
                  <a:cubicBezTo>
                    <a:pt x="1709" y="2747"/>
                    <a:pt x="1753" y="2751"/>
                    <a:pt x="1798" y="2751"/>
                  </a:cubicBezTo>
                  <a:cubicBezTo>
                    <a:pt x="2185" y="2751"/>
                    <a:pt x="2552" y="2499"/>
                    <a:pt x="2731" y="2140"/>
                  </a:cubicBezTo>
                  <a:lnTo>
                    <a:pt x="2231" y="1840"/>
                  </a:lnTo>
                  <a:cubicBezTo>
                    <a:pt x="2109" y="2053"/>
                    <a:pt x="1903" y="2211"/>
                    <a:pt x="1665" y="2211"/>
                  </a:cubicBezTo>
                  <a:cubicBezTo>
                    <a:pt x="1643" y="2211"/>
                    <a:pt x="1620" y="2210"/>
                    <a:pt x="1597" y="2207"/>
                  </a:cubicBezTo>
                  <a:cubicBezTo>
                    <a:pt x="1577" y="2208"/>
                    <a:pt x="1558" y="2209"/>
                    <a:pt x="1538" y="2209"/>
                  </a:cubicBezTo>
                  <a:cubicBezTo>
                    <a:pt x="1097" y="2209"/>
                    <a:pt x="730" y="1852"/>
                    <a:pt x="730" y="1373"/>
                  </a:cubicBezTo>
                  <a:cubicBezTo>
                    <a:pt x="630" y="939"/>
                    <a:pt x="997" y="539"/>
                    <a:pt x="1464" y="539"/>
                  </a:cubicBezTo>
                  <a:cubicBezTo>
                    <a:pt x="1731" y="539"/>
                    <a:pt x="1998" y="706"/>
                    <a:pt x="2164" y="906"/>
                  </a:cubicBezTo>
                  <a:lnTo>
                    <a:pt x="2598" y="639"/>
                  </a:lnTo>
                  <a:cubicBezTo>
                    <a:pt x="2364" y="239"/>
                    <a:pt x="1897" y="5"/>
                    <a:pt x="1397" y="5"/>
                  </a:cubicBezTo>
                  <a:cubicBezTo>
                    <a:pt x="1362" y="2"/>
                    <a:pt x="1326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6207186" y="2399843"/>
              <a:ext cx="88207" cy="56505"/>
            </a:xfrm>
            <a:custGeom>
              <a:avLst/>
              <a:gdLst/>
              <a:ahLst/>
              <a:cxnLst/>
              <a:rect l="l" t="t" r="r" b="b"/>
              <a:pathLst>
                <a:path w="4271" h="2736" extrusionOk="0">
                  <a:moveTo>
                    <a:pt x="1168" y="1"/>
                  </a:moveTo>
                  <a:lnTo>
                    <a:pt x="1" y="1368"/>
                  </a:lnTo>
                  <a:lnTo>
                    <a:pt x="1402" y="2736"/>
                  </a:lnTo>
                  <a:lnTo>
                    <a:pt x="4270" y="2736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6242316" y="2410169"/>
              <a:ext cx="39983" cy="38600"/>
            </a:xfrm>
            <a:custGeom>
              <a:avLst/>
              <a:gdLst/>
              <a:ahLst/>
              <a:cxnLst/>
              <a:rect l="l" t="t" r="r" b="b"/>
              <a:pathLst>
                <a:path w="1936" h="1869" extrusionOk="0">
                  <a:moveTo>
                    <a:pt x="1635" y="1"/>
                  </a:moveTo>
                  <a:lnTo>
                    <a:pt x="968" y="735"/>
                  </a:lnTo>
                  <a:lnTo>
                    <a:pt x="201" y="34"/>
                  </a:lnTo>
                  <a:lnTo>
                    <a:pt x="1" y="234"/>
                  </a:lnTo>
                  <a:lnTo>
                    <a:pt x="768" y="935"/>
                  </a:lnTo>
                  <a:lnTo>
                    <a:pt x="101" y="1669"/>
                  </a:lnTo>
                  <a:lnTo>
                    <a:pt x="334" y="1869"/>
                  </a:lnTo>
                  <a:lnTo>
                    <a:pt x="1001" y="1135"/>
                  </a:lnTo>
                  <a:lnTo>
                    <a:pt x="1769" y="1836"/>
                  </a:lnTo>
                  <a:lnTo>
                    <a:pt x="1935" y="1635"/>
                  </a:lnTo>
                  <a:lnTo>
                    <a:pt x="1168" y="935"/>
                  </a:lnTo>
                  <a:lnTo>
                    <a:pt x="1835" y="168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6003966" y="3977425"/>
              <a:ext cx="97790" cy="580790"/>
            </a:xfrm>
            <a:custGeom>
              <a:avLst/>
              <a:gdLst/>
              <a:ahLst/>
              <a:cxnLst/>
              <a:rect l="l" t="t" r="r" b="b"/>
              <a:pathLst>
                <a:path w="4735" h="28122" extrusionOk="0">
                  <a:moveTo>
                    <a:pt x="3522" y="0"/>
                  </a:moveTo>
                  <a:cubicBezTo>
                    <a:pt x="3505" y="0"/>
                    <a:pt x="3487" y="1"/>
                    <a:pt x="3469" y="2"/>
                  </a:cubicBezTo>
                  <a:lnTo>
                    <a:pt x="1168" y="35"/>
                  </a:lnTo>
                  <a:cubicBezTo>
                    <a:pt x="534" y="35"/>
                    <a:pt x="0" y="569"/>
                    <a:pt x="34" y="1202"/>
                  </a:cubicBezTo>
                  <a:lnTo>
                    <a:pt x="34" y="26954"/>
                  </a:lnTo>
                  <a:cubicBezTo>
                    <a:pt x="34" y="27588"/>
                    <a:pt x="534" y="28122"/>
                    <a:pt x="1168" y="28122"/>
                  </a:cubicBezTo>
                  <a:cubicBezTo>
                    <a:pt x="1768" y="28122"/>
                    <a:pt x="2235" y="27688"/>
                    <a:pt x="2335" y="27121"/>
                  </a:cubicBezTo>
                  <a:lnTo>
                    <a:pt x="4637" y="1303"/>
                  </a:lnTo>
                  <a:cubicBezTo>
                    <a:pt x="4734" y="620"/>
                    <a:pt x="4198" y="0"/>
                    <a:pt x="35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6602682" y="3977425"/>
              <a:ext cx="97087" cy="580790"/>
            </a:xfrm>
            <a:custGeom>
              <a:avLst/>
              <a:gdLst/>
              <a:ahLst/>
              <a:cxnLst/>
              <a:rect l="l" t="t" r="r" b="b"/>
              <a:pathLst>
                <a:path w="4701" h="28122" extrusionOk="0">
                  <a:moveTo>
                    <a:pt x="1210" y="0"/>
                  </a:moveTo>
                  <a:cubicBezTo>
                    <a:pt x="505" y="0"/>
                    <a:pt x="0" y="620"/>
                    <a:pt x="98" y="1303"/>
                  </a:cubicBezTo>
                  <a:lnTo>
                    <a:pt x="2399" y="27121"/>
                  </a:lnTo>
                  <a:cubicBezTo>
                    <a:pt x="2466" y="27688"/>
                    <a:pt x="2966" y="28122"/>
                    <a:pt x="3533" y="28122"/>
                  </a:cubicBezTo>
                  <a:cubicBezTo>
                    <a:pt x="4167" y="28122"/>
                    <a:pt x="4701" y="27588"/>
                    <a:pt x="4701" y="26954"/>
                  </a:cubicBezTo>
                  <a:lnTo>
                    <a:pt x="4701" y="1202"/>
                  </a:lnTo>
                  <a:cubicBezTo>
                    <a:pt x="4701" y="569"/>
                    <a:pt x="4201" y="35"/>
                    <a:pt x="3567" y="35"/>
                  </a:cubicBezTo>
                  <a:lnTo>
                    <a:pt x="1265" y="2"/>
                  </a:lnTo>
                  <a:cubicBezTo>
                    <a:pt x="1247" y="1"/>
                    <a:pt x="1228" y="0"/>
                    <a:pt x="1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5917163" y="3927157"/>
              <a:ext cx="861147" cy="79925"/>
            </a:xfrm>
            <a:custGeom>
              <a:avLst/>
              <a:gdLst/>
              <a:ahLst/>
              <a:cxnLst/>
              <a:rect l="l" t="t" r="r" b="b"/>
              <a:pathLst>
                <a:path w="41697" h="3870" extrusionOk="0">
                  <a:moveTo>
                    <a:pt x="1935" y="1"/>
                  </a:moveTo>
                  <a:cubicBezTo>
                    <a:pt x="867" y="1"/>
                    <a:pt x="0" y="868"/>
                    <a:pt x="0" y="1935"/>
                  </a:cubicBezTo>
                  <a:cubicBezTo>
                    <a:pt x="0" y="3003"/>
                    <a:pt x="867" y="3870"/>
                    <a:pt x="1935" y="3870"/>
                  </a:cubicBezTo>
                  <a:lnTo>
                    <a:pt x="39762" y="3870"/>
                  </a:lnTo>
                  <a:cubicBezTo>
                    <a:pt x="40829" y="3870"/>
                    <a:pt x="41697" y="3003"/>
                    <a:pt x="41697" y="1935"/>
                  </a:cubicBezTo>
                  <a:cubicBezTo>
                    <a:pt x="41697" y="868"/>
                    <a:pt x="40829" y="1"/>
                    <a:pt x="397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6030834" y="3693618"/>
              <a:ext cx="38600" cy="236306"/>
            </a:xfrm>
            <a:custGeom>
              <a:avLst/>
              <a:gdLst/>
              <a:ahLst/>
              <a:cxnLst/>
              <a:rect l="l" t="t" r="r" b="b"/>
              <a:pathLst>
                <a:path w="1869" h="11442" extrusionOk="0">
                  <a:moveTo>
                    <a:pt x="1134" y="0"/>
                  </a:moveTo>
                  <a:lnTo>
                    <a:pt x="0" y="11442"/>
                  </a:lnTo>
                  <a:lnTo>
                    <a:pt x="1868" y="11442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6052189" y="3692235"/>
              <a:ext cx="287297" cy="237690"/>
            </a:xfrm>
            <a:custGeom>
              <a:avLst/>
              <a:gdLst/>
              <a:ahLst/>
              <a:cxnLst/>
              <a:rect l="l" t="t" r="r" b="b"/>
              <a:pathLst>
                <a:path w="13911" h="11509" extrusionOk="0">
                  <a:moveTo>
                    <a:pt x="13243" y="1"/>
                  </a:moveTo>
                  <a:lnTo>
                    <a:pt x="0" y="67"/>
                  </a:lnTo>
                  <a:lnTo>
                    <a:pt x="634" y="11509"/>
                  </a:lnTo>
                  <a:lnTo>
                    <a:pt x="13910" y="11442"/>
                  </a:lnTo>
                  <a:lnTo>
                    <a:pt x="132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6052189" y="3692235"/>
              <a:ext cx="287297" cy="237690"/>
            </a:xfrm>
            <a:custGeom>
              <a:avLst/>
              <a:gdLst/>
              <a:ahLst/>
              <a:cxnLst/>
              <a:rect l="l" t="t" r="r" b="b"/>
              <a:pathLst>
                <a:path w="13911" h="11509" extrusionOk="0">
                  <a:moveTo>
                    <a:pt x="13243" y="1"/>
                  </a:moveTo>
                  <a:lnTo>
                    <a:pt x="0" y="67"/>
                  </a:lnTo>
                  <a:lnTo>
                    <a:pt x="634" y="11509"/>
                  </a:lnTo>
                  <a:lnTo>
                    <a:pt x="13910" y="11442"/>
                  </a:lnTo>
                  <a:lnTo>
                    <a:pt x="1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6049422" y="3648142"/>
              <a:ext cx="276268" cy="45497"/>
            </a:xfrm>
            <a:custGeom>
              <a:avLst/>
              <a:gdLst/>
              <a:ahLst/>
              <a:cxnLst/>
              <a:rect l="l" t="t" r="r" b="b"/>
              <a:pathLst>
                <a:path w="13377" h="2203" extrusionOk="0">
                  <a:moveTo>
                    <a:pt x="13244" y="1"/>
                  </a:moveTo>
                  <a:lnTo>
                    <a:pt x="1" y="68"/>
                  </a:lnTo>
                  <a:lnTo>
                    <a:pt x="134" y="2202"/>
                  </a:lnTo>
                  <a:lnTo>
                    <a:pt x="13377" y="2136"/>
                  </a:lnTo>
                  <a:lnTo>
                    <a:pt x="132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6075609" y="3627386"/>
              <a:ext cx="16543" cy="43515"/>
            </a:xfrm>
            <a:custGeom>
              <a:avLst/>
              <a:gdLst/>
              <a:ahLst/>
              <a:cxnLst/>
              <a:rect l="l" t="t" r="r" b="b"/>
              <a:pathLst>
                <a:path w="801" h="2107" extrusionOk="0">
                  <a:moveTo>
                    <a:pt x="284" y="1"/>
                  </a:moveTo>
                  <a:cubicBezTo>
                    <a:pt x="112" y="1"/>
                    <a:pt x="0" y="156"/>
                    <a:pt x="0" y="339"/>
                  </a:cubicBezTo>
                  <a:cubicBezTo>
                    <a:pt x="0" y="472"/>
                    <a:pt x="67" y="1640"/>
                    <a:pt x="100" y="1773"/>
                  </a:cubicBezTo>
                  <a:cubicBezTo>
                    <a:pt x="100" y="1940"/>
                    <a:pt x="267" y="2107"/>
                    <a:pt x="467" y="2107"/>
                  </a:cubicBezTo>
                  <a:cubicBezTo>
                    <a:pt x="634" y="2107"/>
                    <a:pt x="801" y="1940"/>
                    <a:pt x="801" y="1740"/>
                  </a:cubicBezTo>
                  <a:cubicBezTo>
                    <a:pt x="801" y="1640"/>
                    <a:pt x="734" y="439"/>
                    <a:pt x="701" y="339"/>
                  </a:cubicBezTo>
                  <a:cubicBezTo>
                    <a:pt x="701" y="139"/>
                    <a:pt x="534" y="5"/>
                    <a:pt x="334" y="5"/>
                  </a:cubicBezTo>
                  <a:cubicBezTo>
                    <a:pt x="317" y="2"/>
                    <a:pt x="300" y="1"/>
                    <a:pt x="28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6127963" y="3626787"/>
              <a:ext cx="17245" cy="44114"/>
            </a:xfrm>
            <a:custGeom>
              <a:avLst/>
              <a:gdLst/>
              <a:ahLst/>
              <a:cxnLst/>
              <a:rect l="l" t="t" r="r" b="b"/>
              <a:pathLst>
                <a:path w="835" h="2136" extrusionOk="0">
                  <a:moveTo>
                    <a:pt x="367" y="1"/>
                  </a:moveTo>
                  <a:cubicBezTo>
                    <a:pt x="167" y="1"/>
                    <a:pt x="0" y="168"/>
                    <a:pt x="34" y="368"/>
                  </a:cubicBezTo>
                  <a:cubicBezTo>
                    <a:pt x="34" y="501"/>
                    <a:pt x="101" y="1635"/>
                    <a:pt x="101" y="1769"/>
                  </a:cubicBezTo>
                  <a:cubicBezTo>
                    <a:pt x="101" y="1969"/>
                    <a:pt x="267" y="2136"/>
                    <a:pt x="467" y="2136"/>
                  </a:cubicBezTo>
                  <a:cubicBezTo>
                    <a:pt x="668" y="2136"/>
                    <a:pt x="834" y="1969"/>
                    <a:pt x="801" y="1769"/>
                  </a:cubicBezTo>
                  <a:cubicBezTo>
                    <a:pt x="801" y="1669"/>
                    <a:pt x="734" y="468"/>
                    <a:pt x="734" y="368"/>
                  </a:cubicBezTo>
                  <a:cubicBezTo>
                    <a:pt x="701" y="168"/>
                    <a:pt x="568" y="1"/>
                    <a:pt x="36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6180999" y="3626787"/>
              <a:ext cx="16563" cy="43432"/>
            </a:xfrm>
            <a:custGeom>
              <a:avLst/>
              <a:gdLst/>
              <a:ahLst/>
              <a:cxnLst/>
              <a:rect l="l" t="t" r="r" b="b"/>
              <a:pathLst>
                <a:path w="802" h="2103" extrusionOk="0">
                  <a:moveTo>
                    <a:pt x="335" y="1"/>
                  </a:moveTo>
                  <a:cubicBezTo>
                    <a:pt x="134" y="1"/>
                    <a:pt x="1" y="168"/>
                    <a:pt x="1" y="368"/>
                  </a:cubicBezTo>
                  <a:cubicBezTo>
                    <a:pt x="1" y="468"/>
                    <a:pt x="68" y="1635"/>
                    <a:pt x="68" y="1769"/>
                  </a:cubicBezTo>
                  <a:cubicBezTo>
                    <a:pt x="101" y="1969"/>
                    <a:pt x="268" y="2102"/>
                    <a:pt x="468" y="2102"/>
                  </a:cubicBezTo>
                  <a:cubicBezTo>
                    <a:pt x="668" y="2102"/>
                    <a:pt x="802" y="1969"/>
                    <a:pt x="802" y="1769"/>
                  </a:cubicBezTo>
                  <a:cubicBezTo>
                    <a:pt x="802" y="1669"/>
                    <a:pt x="735" y="434"/>
                    <a:pt x="701" y="334"/>
                  </a:cubicBezTo>
                  <a:cubicBezTo>
                    <a:pt x="701" y="134"/>
                    <a:pt x="535" y="1"/>
                    <a:pt x="3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6233415" y="3626704"/>
              <a:ext cx="17204" cy="43515"/>
            </a:xfrm>
            <a:custGeom>
              <a:avLst/>
              <a:gdLst/>
              <a:ahLst/>
              <a:cxnLst/>
              <a:rect l="l" t="t" r="r" b="b"/>
              <a:pathLst>
                <a:path w="833" h="2107" extrusionOk="0">
                  <a:moveTo>
                    <a:pt x="314" y="1"/>
                  </a:moveTo>
                  <a:cubicBezTo>
                    <a:pt x="138" y="1"/>
                    <a:pt x="1" y="156"/>
                    <a:pt x="31" y="338"/>
                  </a:cubicBezTo>
                  <a:cubicBezTo>
                    <a:pt x="31" y="472"/>
                    <a:pt x="98" y="1639"/>
                    <a:pt x="98" y="1773"/>
                  </a:cubicBezTo>
                  <a:cubicBezTo>
                    <a:pt x="98" y="1939"/>
                    <a:pt x="265" y="2106"/>
                    <a:pt x="465" y="2106"/>
                  </a:cubicBezTo>
                  <a:cubicBezTo>
                    <a:pt x="665" y="2106"/>
                    <a:pt x="832" y="1939"/>
                    <a:pt x="799" y="1773"/>
                  </a:cubicBezTo>
                  <a:cubicBezTo>
                    <a:pt x="799" y="1673"/>
                    <a:pt x="732" y="438"/>
                    <a:pt x="732" y="338"/>
                  </a:cubicBezTo>
                  <a:cubicBezTo>
                    <a:pt x="699" y="138"/>
                    <a:pt x="565" y="5"/>
                    <a:pt x="365" y="5"/>
                  </a:cubicBezTo>
                  <a:cubicBezTo>
                    <a:pt x="348" y="2"/>
                    <a:pt x="331" y="1"/>
                    <a:pt x="31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6286409" y="3626105"/>
              <a:ext cx="16563" cy="44114"/>
            </a:xfrm>
            <a:custGeom>
              <a:avLst/>
              <a:gdLst/>
              <a:ahLst/>
              <a:cxnLst/>
              <a:rect l="l" t="t" r="r" b="b"/>
              <a:pathLst>
                <a:path w="802" h="2136" extrusionOk="0">
                  <a:moveTo>
                    <a:pt x="334" y="0"/>
                  </a:moveTo>
                  <a:cubicBezTo>
                    <a:pt x="134" y="0"/>
                    <a:pt x="1" y="167"/>
                    <a:pt x="1" y="367"/>
                  </a:cubicBezTo>
                  <a:cubicBezTo>
                    <a:pt x="1" y="501"/>
                    <a:pt x="67" y="1668"/>
                    <a:pt x="101" y="1768"/>
                  </a:cubicBezTo>
                  <a:cubicBezTo>
                    <a:pt x="101" y="1968"/>
                    <a:pt x="267" y="2135"/>
                    <a:pt x="468" y="2135"/>
                  </a:cubicBezTo>
                  <a:cubicBezTo>
                    <a:pt x="668" y="2135"/>
                    <a:pt x="801" y="1968"/>
                    <a:pt x="801" y="1768"/>
                  </a:cubicBezTo>
                  <a:cubicBezTo>
                    <a:pt x="801" y="1702"/>
                    <a:pt x="734" y="467"/>
                    <a:pt x="701" y="367"/>
                  </a:cubicBezTo>
                  <a:cubicBezTo>
                    <a:pt x="701" y="167"/>
                    <a:pt x="534" y="0"/>
                    <a:pt x="3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6075609" y="3627386"/>
              <a:ext cx="16543" cy="43515"/>
            </a:xfrm>
            <a:custGeom>
              <a:avLst/>
              <a:gdLst/>
              <a:ahLst/>
              <a:cxnLst/>
              <a:rect l="l" t="t" r="r" b="b"/>
              <a:pathLst>
                <a:path w="801" h="2107" extrusionOk="0">
                  <a:moveTo>
                    <a:pt x="284" y="1"/>
                  </a:moveTo>
                  <a:cubicBezTo>
                    <a:pt x="112" y="1"/>
                    <a:pt x="0" y="156"/>
                    <a:pt x="0" y="339"/>
                  </a:cubicBezTo>
                  <a:cubicBezTo>
                    <a:pt x="0" y="472"/>
                    <a:pt x="67" y="1640"/>
                    <a:pt x="100" y="1773"/>
                  </a:cubicBezTo>
                  <a:cubicBezTo>
                    <a:pt x="100" y="1940"/>
                    <a:pt x="267" y="2107"/>
                    <a:pt x="467" y="2107"/>
                  </a:cubicBezTo>
                  <a:cubicBezTo>
                    <a:pt x="634" y="2107"/>
                    <a:pt x="801" y="1940"/>
                    <a:pt x="801" y="1740"/>
                  </a:cubicBezTo>
                  <a:cubicBezTo>
                    <a:pt x="801" y="1640"/>
                    <a:pt x="734" y="439"/>
                    <a:pt x="701" y="339"/>
                  </a:cubicBezTo>
                  <a:cubicBezTo>
                    <a:pt x="701" y="139"/>
                    <a:pt x="534" y="5"/>
                    <a:pt x="334" y="5"/>
                  </a:cubicBezTo>
                  <a:cubicBezTo>
                    <a:pt x="317" y="2"/>
                    <a:pt x="300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6127963" y="3626787"/>
              <a:ext cx="17245" cy="44114"/>
            </a:xfrm>
            <a:custGeom>
              <a:avLst/>
              <a:gdLst/>
              <a:ahLst/>
              <a:cxnLst/>
              <a:rect l="l" t="t" r="r" b="b"/>
              <a:pathLst>
                <a:path w="835" h="2136" extrusionOk="0">
                  <a:moveTo>
                    <a:pt x="367" y="1"/>
                  </a:moveTo>
                  <a:cubicBezTo>
                    <a:pt x="167" y="1"/>
                    <a:pt x="0" y="168"/>
                    <a:pt x="34" y="368"/>
                  </a:cubicBezTo>
                  <a:cubicBezTo>
                    <a:pt x="34" y="501"/>
                    <a:pt x="101" y="1635"/>
                    <a:pt x="101" y="1769"/>
                  </a:cubicBezTo>
                  <a:cubicBezTo>
                    <a:pt x="101" y="1969"/>
                    <a:pt x="267" y="2136"/>
                    <a:pt x="467" y="2136"/>
                  </a:cubicBezTo>
                  <a:cubicBezTo>
                    <a:pt x="668" y="2136"/>
                    <a:pt x="834" y="1969"/>
                    <a:pt x="801" y="1769"/>
                  </a:cubicBezTo>
                  <a:cubicBezTo>
                    <a:pt x="801" y="1669"/>
                    <a:pt x="734" y="468"/>
                    <a:pt x="734" y="368"/>
                  </a:cubicBezTo>
                  <a:cubicBezTo>
                    <a:pt x="701" y="168"/>
                    <a:pt x="568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6180999" y="3626787"/>
              <a:ext cx="16563" cy="43432"/>
            </a:xfrm>
            <a:custGeom>
              <a:avLst/>
              <a:gdLst/>
              <a:ahLst/>
              <a:cxnLst/>
              <a:rect l="l" t="t" r="r" b="b"/>
              <a:pathLst>
                <a:path w="802" h="2103" extrusionOk="0">
                  <a:moveTo>
                    <a:pt x="335" y="1"/>
                  </a:moveTo>
                  <a:cubicBezTo>
                    <a:pt x="134" y="1"/>
                    <a:pt x="1" y="168"/>
                    <a:pt x="1" y="368"/>
                  </a:cubicBezTo>
                  <a:cubicBezTo>
                    <a:pt x="1" y="468"/>
                    <a:pt x="68" y="1635"/>
                    <a:pt x="68" y="1769"/>
                  </a:cubicBezTo>
                  <a:cubicBezTo>
                    <a:pt x="101" y="1969"/>
                    <a:pt x="268" y="2102"/>
                    <a:pt x="468" y="2102"/>
                  </a:cubicBezTo>
                  <a:cubicBezTo>
                    <a:pt x="668" y="2102"/>
                    <a:pt x="802" y="1969"/>
                    <a:pt x="802" y="1769"/>
                  </a:cubicBezTo>
                  <a:cubicBezTo>
                    <a:pt x="802" y="1669"/>
                    <a:pt x="735" y="434"/>
                    <a:pt x="701" y="334"/>
                  </a:cubicBezTo>
                  <a:cubicBezTo>
                    <a:pt x="701" y="134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6233415" y="3626704"/>
              <a:ext cx="17204" cy="43515"/>
            </a:xfrm>
            <a:custGeom>
              <a:avLst/>
              <a:gdLst/>
              <a:ahLst/>
              <a:cxnLst/>
              <a:rect l="l" t="t" r="r" b="b"/>
              <a:pathLst>
                <a:path w="833" h="2107" extrusionOk="0">
                  <a:moveTo>
                    <a:pt x="314" y="1"/>
                  </a:moveTo>
                  <a:cubicBezTo>
                    <a:pt x="138" y="1"/>
                    <a:pt x="1" y="156"/>
                    <a:pt x="31" y="338"/>
                  </a:cubicBezTo>
                  <a:cubicBezTo>
                    <a:pt x="31" y="472"/>
                    <a:pt x="98" y="1639"/>
                    <a:pt x="98" y="1773"/>
                  </a:cubicBezTo>
                  <a:cubicBezTo>
                    <a:pt x="98" y="1939"/>
                    <a:pt x="265" y="2106"/>
                    <a:pt x="465" y="2106"/>
                  </a:cubicBezTo>
                  <a:cubicBezTo>
                    <a:pt x="665" y="2106"/>
                    <a:pt x="832" y="1939"/>
                    <a:pt x="799" y="1773"/>
                  </a:cubicBezTo>
                  <a:cubicBezTo>
                    <a:pt x="799" y="1673"/>
                    <a:pt x="732" y="438"/>
                    <a:pt x="732" y="338"/>
                  </a:cubicBezTo>
                  <a:cubicBezTo>
                    <a:pt x="699" y="138"/>
                    <a:pt x="565" y="5"/>
                    <a:pt x="365" y="5"/>
                  </a:cubicBezTo>
                  <a:cubicBezTo>
                    <a:pt x="348" y="2"/>
                    <a:pt x="331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6286409" y="3626105"/>
              <a:ext cx="16563" cy="44114"/>
            </a:xfrm>
            <a:custGeom>
              <a:avLst/>
              <a:gdLst/>
              <a:ahLst/>
              <a:cxnLst/>
              <a:rect l="l" t="t" r="r" b="b"/>
              <a:pathLst>
                <a:path w="802" h="2136" extrusionOk="0">
                  <a:moveTo>
                    <a:pt x="334" y="0"/>
                  </a:moveTo>
                  <a:cubicBezTo>
                    <a:pt x="134" y="0"/>
                    <a:pt x="1" y="167"/>
                    <a:pt x="1" y="367"/>
                  </a:cubicBezTo>
                  <a:cubicBezTo>
                    <a:pt x="1" y="501"/>
                    <a:pt x="67" y="1668"/>
                    <a:pt x="101" y="1768"/>
                  </a:cubicBezTo>
                  <a:cubicBezTo>
                    <a:pt x="101" y="1968"/>
                    <a:pt x="267" y="2135"/>
                    <a:pt x="468" y="2135"/>
                  </a:cubicBezTo>
                  <a:cubicBezTo>
                    <a:pt x="668" y="2135"/>
                    <a:pt x="801" y="1968"/>
                    <a:pt x="801" y="1768"/>
                  </a:cubicBezTo>
                  <a:cubicBezTo>
                    <a:pt x="801" y="1702"/>
                    <a:pt x="734" y="467"/>
                    <a:pt x="701" y="367"/>
                  </a:cubicBezTo>
                  <a:cubicBezTo>
                    <a:pt x="701" y="167"/>
                    <a:pt x="534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6052189" y="3692235"/>
              <a:ext cx="294876" cy="230812"/>
            </a:xfrm>
            <a:custGeom>
              <a:avLst/>
              <a:gdLst/>
              <a:ahLst/>
              <a:cxnLst/>
              <a:rect l="l" t="t" r="r" b="b"/>
              <a:pathLst>
                <a:path w="14278" h="11176" extrusionOk="0">
                  <a:moveTo>
                    <a:pt x="13243" y="1"/>
                  </a:moveTo>
                  <a:lnTo>
                    <a:pt x="0" y="67"/>
                  </a:lnTo>
                  <a:lnTo>
                    <a:pt x="1001" y="11175"/>
                  </a:lnTo>
                  <a:lnTo>
                    <a:pt x="14277" y="11142"/>
                  </a:lnTo>
                  <a:lnTo>
                    <a:pt x="132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6052189" y="3692235"/>
              <a:ext cx="294876" cy="230812"/>
            </a:xfrm>
            <a:custGeom>
              <a:avLst/>
              <a:gdLst/>
              <a:ahLst/>
              <a:cxnLst/>
              <a:rect l="l" t="t" r="r" b="b"/>
              <a:pathLst>
                <a:path w="14278" h="11176" extrusionOk="0">
                  <a:moveTo>
                    <a:pt x="13243" y="1"/>
                  </a:moveTo>
                  <a:lnTo>
                    <a:pt x="0" y="67"/>
                  </a:lnTo>
                  <a:lnTo>
                    <a:pt x="1001" y="11175"/>
                  </a:lnTo>
                  <a:lnTo>
                    <a:pt x="14277" y="11142"/>
                  </a:lnTo>
                  <a:lnTo>
                    <a:pt x="132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6128645" y="3708777"/>
              <a:ext cx="139177" cy="40665"/>
            </a:xfrm>
            <a:custGeom>
              <a:avLst/>
              <a:gdLst/>
              <a:ahLst/>
              <a:cxnLst/>
              <a:rect l="l" t="t" r="r" b="b"/>
              <a:pathLst>
                <a:path w="6739" h="1969" extrusionOk="0">
                  <a:moveTo>
                    <a:pt x="6572" y="0"/>
                  </a:moveTo>
                  <a:lnTo>
                    <a:pt x="1" y="34"/>
                  </a:lnTo>
                  <a:lnTo>
                    <a:pt x="168" y="1968"/>
                  </a:lnTo>
                  <a:lnTo>
                    <a:pt x="6739" y="1935"/>
                  </a:lnTo>
                  <a:lnTo>
                    <a:pt x="657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6128645" y="3708777"/>
              <a:ext cx="139177" cy="40665"/>
            </a:xfrm>
            <a:custGeom>
              <a:avLst/>
              <a:gdLst/>
              <a:ahLst/>
              <a:cxnLst/>
              <a:rect l="l" t="t" r="r" b="b"/>
              <a:pathLst>
                <a:path w="6739" h="1969" extrusionOk="0">
                  <a:moveTo>
                    <a:pt x="6572" y="0"/>
                  </a:moveTo>
                  <a:lnTo>
                    <a:pt x="1" y="34"/>
                  </a:lnTo>
                  <a:lnTo>
                    <a:pt x="168" y="1968"/>
                  </a:lnTo>
                  <a:lnTo>
                    <a:pt x="6739" y="1935"/>
                  </a:lnTo>
                  <a:lnTo>
                    <a:pt x="6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6074907" y="3765944"/>
              <a:ext cx="39302" cy="35853"/>
            </a:xfrm>
            <a:custGeom>
              <a:avLst/>
              <a:gdLst/>
              <a:ahLst/>
              <a:cxnLst/>
              <a:rect l="l" t="t" r="r" b="b"/>
              <a:pathLst>
                <a:path w="1903" h="1736" extrusionOk="0">
                  <a:moveTo>
                    <a:pt x="1" y="1"/>
                  </a:moveTo>
                  <a:lnTo>
                    <a:pt x="134" y="1736"/>
                  </a:lnTo>
                  <a:lnTo>
                    <a:pt x="1902" y="1736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6125898" y="3765262"/>
              <a:ext cx="39281" cy="36534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0" y="1"/>
                  </a:moveTo>
                  <a:lnTo>
                    <a:pt x="167" y="1769"/>
                  </a:lnTo>
                  <a:lnTo>
                    <a:pt x="1902" y="176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6079058" y="3814167"/>
              <a:ext cx="39281" cy="36534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1768" y="1"/>
                  </a:moveTo>
                  <a:lnTo>
                    <a:pt x="0" y="34"/>
                  </a:lnTo>
                  <a:lnTo>
                    <a:pt x="167" y="1769"/>
                  </a:lnTo>
                  <a:lnTo>
                    <a:pt x="1901" y="176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6083189" y="3863093"/>
              <a:ext cx="39963" cy="36534"/>
            </a:xfrm>
            <a:custGeom>
              <a:avLst/>
              <a:gdLst/>
              <a:ahLst/>
              <a:cxnLst/>
              <a:rect l="l" t="t" r="r" b="b"/>
              <a:pathLst>
                <a:path w="1935" h="1769" extrusionOk="0">
                  <a:moveTo>
                    <a:pt x="1768" y="0"/>
                  </a:moveTo>
                  <a:lnTo>
                    <a:pt x="0" y="34"/>
                  </a:lnTo>
                  <a:lnTo>
                    <a:pt x="167" y="1768"/>
                  </a:lnTo>
                  <a:lnTo>
                    <a:pt x="1935" y="1768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6130710" y="3814167"/>
              <a:ext cx="39302" cy="36534"/>
            </a:xfrm>
            <a:custGeom>
              <a:avLst/>
              <a:gdLst/>
              <a:ahLst/>
              <a:cxnLst/>
              <a:rect l="l" t="t" r="r" b="b"/>
              <a:pathLst>
                <a:path w="1903" h="1769" extrusionOk="0">
                  <a:moveTo>
                    <a:pt x="1" y="1"/>
                  </a:moveTo>
                  <a:lnTo>
                    <a:pt x="134" y="1769"/>
                  </a:lnTo>
                  <a:lnTo>
                    <a:pt x="1902" y="176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6130710" y="3814167"/>
              <a:ext cx="39302" cy="36534"/>
            </a:xfrm>
            <a:custGeom>
              <a:avLst/>
              <a:gdLst/>
              <a:ahLst/>
              <a:cxnLst/>
              <a:rect l="l" t="t" r="r" b="b"/>
              <a:pathLst>
                <a:path w="1903" h="1769" extrusionOk="0">
                  <a:moveTo>
                    <a:pt x="1" y="1"/>
                  </a:moveTo>
                  <a:lnTo>
                    <a:pt x="134" y="1769"/>
                  </a:lnTo>
                  <a:lnTo>
                    <a:pt x="1902" y="176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6181701" y="3814167"/>
              <a:ext cx="39983" cy="36534"/>
            </a:xfrm>
            <a:custGeom>
              <a:avLst/>
              <a:gdLst/>
              <a:ahLst/>
              <a:cxnLst/>
              <a:rect l="l" t="t" r="r" b="b"/>
              <a:pathLst>
                <a:path w="1936" h="1769" extrusionOk="0">
                  <a:moveTo>
                    <a:pt x="0" y="1"/>
                  </a:moveTo>
                  <a:lnTo>
                    <a:pt x="167" y="1769"/>
                  </a:lnTo>
                  <a:lnTo>
                    <a:pt x="1935" y="1736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6181701" y="3814167"/>
              <a:ext cx="39983" cy="36534"/>
            </a:xfrm>
            <a:custGeom>
              <a:avLst/>
              <a:gdLst/>
              <a:ahLst/>
              <a:cxnLst/>
              <a:rect l="l" t="t" r="r" b="b"/>
              <a:pathLst>
                <a:path w="1936" h="1769" extrusionOk="0">
                  <a:moveTo>
                    <a:pt x="0" y="1"/>
                  </a:moveTo>
                  <a:lnTo>
                    <a:pt x="167" y="1769"/>
                  </a:lnTo>
                  <a:lnTo>
                    <a:pt x="1935" y="1736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6233374" y="3814167"/>
              <a:ext cx="39281" cy="35853"/>
            </a:xfrm>
            <a:custGeom>
              <a:avLst/>
              <a:gdLst/>
              <a:ahLst/>
              <a:cxnLst/>
              <a:rect l="l" t="t" r="r" b="b"/>
              <a:pathLst>
                <a:path w="1902" h="1736" extrusionOk="0">
                  <a:moveTo>
                    <a:pt x="0" y="1"/>
                  </a:moveTo>
                  <a:lnTo>
                    <a:pt x="167" y="1736"/>
                  </a:lnTo>
                  <a:lnTo>
                    <a:pt x="1901" y="173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6233374" y="3814167"/>
              <a:ext cx="39281" cy="35853"/>
            </a:xfrm>
            <a:custGeom>
              <a:avLst/>
              <a:gdLst/>
              <a:ahLst/>
              <a:cxnLst/>
              <a:rect l="l" t="t" r="r" b="b"/>
              <a:pathLst>
                <a:path w="1902" h="1736" extrusionOk="0">
                  <a:moveTo>
                    <a:pt x="0" y="1"/>
                  </a:moveTo>
                  <a:lnTo>
                    <a:pt x="167" y="1736"/>
                  </a:lnTo>
                  <a:lnTo>
                    <a:pt x="1901" y="173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6284344" y="3813486"/>
              <a:ext cx="39983" cy="36534"/>
            </a:xfrm>
            <a:custGeom>
              <a:avLst/>
              <a:gdLst/>
              <a:ahLst/>
              <a:cxnLst/>
              <a:rect l="l" t="t" r="r" b="b"/>
              <a:pathLst>
                <a:path w="1936" h="1769" extrusionOk="0">
                  <a:moveTo>
                    <a:pt x="1" y="1"/>
                  </a:moveTo>
                  <a:lnTo>
                    <a:pt x="167" y="1769"/>
                  </a:lnTo>
                  <a:lnTo>
                    <a:pt x="1935" y="176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6284344" y="3813486"/>
              <a:ext cx="39983" cy="36534"/>
            </a:xfrm>
            <a:custGeom>
              <a:avLst/>
              <a:gdLst/>
              <a:ahLst/>
              <a:cxnLst/>
              <a:rect l="l" t="t" r="r" b="b"/>
              <a:pathLst>
                <a:path w="1936" h="1769" extrusionOk="0">
                  <a:moveTo>
                    <a:pt x="1" y="1"/>
                  </a:moveTo>
                  <a:lnTo>
                    <a:pt x="167" y="1769"/>
                  </a:lnTo>
                  <a:lnTo>
                    <a:pt x="1935" y="176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6134861" y="3863093"/>
              <a:ext cx="39281" cy="36534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0" y="0"/>
                  </a:moveTo>
                  <a:lnTo>
                    <a:pt x="167" y="1768"/>
                  </a:lnTo>
                  <a:lnTo>
                    <a:pt x="1901" y="1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6134861" y="3863093"/>
              <a:ext cx="39281" cy="36534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0" y="0"/>
                  </a:moveTo>
                  <a:lnTo>
                    <a:pt x="167" y="1768"/>
                  </a:lnTo>
                  <a:lnTo>
                    <a:pt x="1901" y="1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6186513" y="3863093"/>
              <a:ext cx="39302" cy="36534"/>
            </a:xfrm>
            <a:custGeom>
              <a:avLst/>
              <a:gdLst/>
              <a:ahLst/>
              <a:cxnLst/>
              <a:rect l="l" t="t" r="r" b="b"/>
              <a:pathLst>
                <a:path w="1903" h="1769" extrusionOk="0">
                  <a:moveTo>
                    <a:pt x="1" y="0"/>
                  </a:moveTo>
                  <a:lnTo>
                    <a:pt x="134" y="1768"/>
                  </a:lnTo>
                  <a:lnTo>
                    <a:pt x="1902" y="173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6186513" y="3863093"/>
              <a:ext cx="39302" cy="36534"/>
            </a:xfrm>
            <a:custGeom>
              <a:avLst/>
              <a:gdLst/>
              <a:ahLst/>
              <a:cxnLst/>
              <a:rect l="l" t="t" r="r" b="b"/>
              <a:pathLst>
                <a:path w="1903" h="1769" extrusionOk="0">
                  <a:moveTo>
                    <a:pt x="1" y="0"/>
                  </a:moveTo>
                  <a:lnTo>
                    <a:pt x="134" y="1768"/>
                  </a:lnTo>
                  <a:lnTo>
                    <a:pt x="1902" y="173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6237504" y="3862391"/>
              <a:ext cx="39963" cy="36534"/>
            </a:xfrm>
            <a:custGeom>
              <a:avLst/>
              <a:gdLst/>
              <a:ahLst/>
              <a:cxnLst/>
              <a:rect l="l" t="t" r="r" b="b"/>
              <a:pathLst>
                <a:path w="1935" h="1769" extrusionOk="0">
                  <a:moveTo>
                    <a:pt x="1768" y="1"/>
                  </a:moveTo>
                  <a:lnTo>
                    <a:pt x="0" y="34"/>
                  </a:lnTo>
                  <a:lnTo>
                    <a:pt x="167" y="1769"/>
                  </a:lnTo>
                  <a:lnTo>
                    <a:pt x="1935" y="176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6237504" y="3862391"/>
              <a:ext cx="39963" cy="36534"/>
            </a:xfrm>
            <a:custGeom>
              <a:avLst/>
              <a:gdLst/>
              <a:ahLst/>
              <a:cxnLst/>
              <a:rect l="l" t="t" r="r" b="b"/>
              <a:pathLst>
                <a:path w="1935" h="1769" extrusionOk="0">
                  <a:moveTo>
                    <a:pt x="1768" y="1"/>
                  </a:moveTo>
                  <a:lnTo>
                    <a:pt x="0" y="34"/>
                  </a:lnTo>
                  <a:lnTo>
                    <a:pt x="167" y="1769"/>
                  </a:lnTo>
                  <a:lnTo>
                    <a:pt x="1935" y="176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6177570" y="3765262"/>
              <a:ext cx="39281" cy="36534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0" y="1"/>
                  </a:moveTo>
                  <a:lnTo>
                    <a:pt x="134" y="1769"/>
                  </a:lnTo>
                  <a:lnTo>
                    <a:pt x="1902" y="1735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6177570" y="3765262"/>
              <a:ext cx="39281" cy="36534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0" y="1"/>
                  </a:moveTo>
                  <a:lnTo>
                    <a:pt x="134" y="1769"/>
                  </a:lnTo>
                  <a:lnTo>
                    <a:pt x="1902" y="1735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6228541" y="3765262"/>
              <a:ext cx="39983" cy="35853"/>
            </a:xfrm>
            <a:custGeom>
              <a:avLst/>
              <a:gdLst/>
              <a:ahLst/>
              <a:cxnLst/>
              <a:rect l="l" t="t" r="r" b="b"/>
              <a:pathLst>
                <a:path w="1936" h="1736" extrusionOk="0">
                  <a:moveTo>
                    <a:pt x="1" y="1"/>
                  </a:moveTo>
                  <a:lnTo>
                    <a:pt x="167" y="1735"/>
                  </a:lnTo>
                  <a:lnTo>
                    <a:pt x="1935" y="1735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6228541" y="3765262"/>
              <a:ext cx="39983" cy="35853"/>
            </a:xfrm>
            <a:custGeom>
              <a:avLst/>
              <a:gdLst/>
              <a:ahLst/>
              <a:cxnLst/>
              <a:rect l="l" t="t" r="r" b="b"/>
              <a:pathLst>
                <a:path w="1936" h="1736" extrusionOk="0">
                  <a:moveTo>
                    <a:pt x="1" y="1"/>
                  </a:moveTo>
                  <a:lnTo>
                    <a:pt x="167" y="1735"/>
                  </a:lnTo>
                  <a:lnTo>
                    <a:pt x="1935" y="1735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6280213" y="3764580"/>
              <a:ext cx="39281" cy="36534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1735" y="0"/>
                  </a:moveTo>
                  <a:lnTo>
                    <a:pt x="0" y="34"/>
                  </a:lnTo>
                  <a:lnTo>
                    <a:pt x="167" y="1768"/>
                  </a:lnTo>
                  <a:lnTo>
                    <a:pt x="1902" y="1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6280213" y="3764580"/>
              <a:ext cx="39281" cy="36534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1735" y="0"/>
                  </a:moveTo>
                  <a:lnTo>
                    <a:pt x="0" y="34"/>
                  </a:lnTo>
                  <a:lnTo>
                    <a:pt x="167" y="1768"/>
                  </a:lnTo>
                  <a:lnTo>
                    <a:pt x="1902" y="1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6289177" y="3862391"/>
              <a:ext cx="39281" cy="36534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0" y="1"/>
                  </a:moveTo>
                  <a:lnTo>
                    <a:pt x="167" y="1769"/>
                  </a:lnTo>
                  <a:lnTo>
                    <a:pt x="1901" y="176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6565424" y="3852064"/>
              <a:ext cx="70280" cy="76497"/>
            </a:xfrm>
            <a:custGeom>
              <a:avLst/>
              <a:gdLst/>
              <a:ahLst/>
              <a:cxnLst/>
              <a:rect l="l" t="t" r="r" b="b"/>
              <a:pathLst>
                <a:path w="3403" h="3704" extrusionOk="0">
                  <a:moveTo>
                    <a:pt x="0" y="1"/>
                  </a:moveTo>
                  <a:lnTo>
                    <a:pt x="0" y="3703"/>
                  </a:lnTo>
                  <a:lnTo>
                    <a:pt x="3036" y="3703"/>
                  </a:lnTo>
                  <a:cubicBezTo>
                    <a:pt x="3336" y="3637"/>
                    <a:pt x="3336" y="3236"/>
                    <a:pt x="3036" y="3170"/>
                  </a:cubicBezTo>
                  <a:lnTo>
                    <a:pt x="3036" y="534"/>
                  </a:lnTo>
                  <a:cubicBezTo>
                    <a:pt x="3403" y="534"/>
                    <a:pt x="3403" y="1"/>
                    <a:pt x="303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6565424" y="3852064"/>
              <a:ext cx="70280" cy="76497"/>
            </a:xfrm>
            <a:custGeom>
              <a:avLst/>
              <a:gdLst/>
              <a:ahLst/>
              <a:cxnLst/>
              <a:rect l="l" t="t" r="r" b="b"/>
              <a:pathLst>
                <a:path w="3403" h="3704" extrusionOk="0">
                  <a:moveTo>
                    <a:pt x="0" y="1"/>
                  </a:moveTo>
                  <a:lnTo>
                    <a:pt x="0" y="3703"/>
                  </a:lnTo>
                  <a:lnTo>
                    <a:pt x="3036" y="3703"/>
                  </a:lnTo>
                  <a:cubicBezTo>
                    <a:pt x="3336" y="3637"/>
                    <a:pt x="3336" y="3236"/>
                    <a:pt x="3036" y="3170"/>
                  </a:cubicBezTo>
                  <a:lnTo>
                    <a:pt x="3036" y="534"/>
                  </a:lnTo>
                  <a:cubicBezTo>
                    <a:pt x="3403" y="534"/>
                    <a:pt x="3403" y="1"/>
                    <a:pt x="30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6579200" y="3863093"/>
              <a:ext cx="48926" cy="54440"/>
            </a:xfrm>
            <a:custGeom>
              <a:avLst/>
              <a:gdLst/>
              <a:ahLst/>
              <a:cxnLst/>
              <a:rect l="l" t="t" r="r" b="b"/>
              <a:pathLst>
                <a:path w="2369" h="2636" extrusionOk="0">
                  <a:moveTo>
                    <a:pt x="0" y="0"/>
                  </a:moveTo>
                  <a:lnTo>
                    <a:pt x="0" y="2636"/>
                  </a:lnTo>
                  <a:lnTo>
                    <a:pt x="2369" y="2636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6579200" y="3863093"/>
              <a:ext cx="48926" cy="54440"/>
            </a:xfrm>
            <a:custGeom>
              <a:avLst/>
              <a:gdLst/>
              <a:ahLst/>
              <a:cxnLst/>
              <a:rect l="l" t="t" r="r" b="b"/>
              <a:pathLst>
                <a:path w="2369" h="2636" extrusionOk="0">
                  <a:moveTo>
                    <a:pt x="0" y="0"/>
                  </a:moveTo>
                  <a:lnTo>
                    <a:pt x="0" y="2636"/>
                  </a:lnTo>
                  <a:lnTo>
                    <a:pt x="2369" y="2636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6300184" y="3857579"/>
              <a:ext cx="289362" cy="65468"/>
            </a:xfrm>
            <a:custGeom>
              <a:avLst/>
              <a:gdLst/>
              <a:ahLst/>
              <a:cxnLst/>
              <a:rect l="l" t="t" r="r" b="b"/>
              <a:pathLst>
                <a:path w="14011" h="3170" extrusionOk="0">
                  <a:moveTo>
                    <a:pt x="1001" y="0"/>
                  </a:moveTo>
                  <a:cubicBezTo>
                    <a:pt x="468" y="0"/>
                    <a:pt x="1" y="734"/>
                    <a:pt x="1" y="1602"/>
                  </a:cubicBezTo>
                  <a:cubicBezTo>
                    <a:pt x="1" y="2469"/>
                    <a:pt x="468" y="3169"/>
                    <a:pt x="1001" y="3169"/>
                  </a:cubicBezTo>
                  <a:lnTo>
                    <a:pt x="14011" y="3169"/>
                  </a:lnTo>
                  <a:lnTo>
                    <a:pt x="1401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6300184" y="3857579"/>
              <a:ext cx="289362" cy="65468"/>
            </a:xfrm>
            <a:custGeom>
              <a:avLst/>
              <a:gdLst/>
              <a:ahLst/>
              <a:cxnLst/>
              <a:rect l="l" t="t" r="r" b="b"/>
              <a:pathLst>
                <a:path w="14011" h="3170" extrusionOk="0">
                  <a:moveTo>
                    <a:pt x="1001" y="0"/>
                  </a:moveTo>
                  <a:cubicBezTo>
                    <a:pt x="468" y="0"/>
                    <a:pt x="1" y="734"/>
                    <a:pt x="1" y="1602"/>
                  </a:cubicBezTo>
                  <a:cubicBezTo>
                    <a:pt x="1" y="2469"/>
                    <a:pt x="468" y="3169"/>
                    <a:pt x="1001" y="3169"/>
                  </a:cubicBezTo>
                  <a:lnTo>
                    <a:pt x="14011" y="3169"/>
                  </a:lnTo>
                  <a:lnTo>
                    <a:pt x="14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6284344" y="3851445"/>
              <a:ext cx="312782" cy="77034"/>
            </a:xfrm>
            <a:custGeom>
              <a:avLst/>
              <a:gdLst/>
              <a:ahLst/>
              <a:cxnLst/>
              <a:rect l="l" t="t" r="r" b="b"/>
              <a:pathLst>
                <a:path w="15145" h="3730" extrusionOk="0">
                  <a:moveTo>
                    <a:pt x="3055" y="1"/>
                  </a:moveTo>
                  <a:cubicBezTo>
                    <a:pt x="2632" y="1"/>
                    <a:pt x="2213" y="8"/>
                    <a:pt x="1802" y="31"/>
                  </a:cubicBezTo>
                  <a:cubicBezTo>
                    <a:pt x="1" y="164"/>
                    <a:pt x="101" y="3667"/>
                    <a:pt x="1935" y="3700"/>
                  </a:cubicBezTo>
                  <a:cubicBezTo>
                    <a:pt x="2825" y="3722"/>
                    <a:pt x="4252" y="3730"/>
                    <a:pt x="5858" y="3730"/>
                  </a:cubicBezTo>
                  <a:cubicBezTo>
                    <a:pt x="9070" y="3730"/>
                    <a:pt x="12999" y="3700"/>
                    <a:pt x="14778" y="3700"/>
                  </a:cubicBezTo>
                  <a:cubicBezTo>
                    <a:pt x="15078" y="3667"/>
                    <a:pt x="15078" y="3233"/>
                    <a:pt x="14778" y="3200"/>
                  </a:cubicBezTo>
                  <a:lnTo>
                    <a:pt x="1768" y="3200"/>
                  </a:lnTo>
                  <a:cubicBezTo>
                    <a:pt x="968" y="3066"/>
                    <a:pt x="901" y="1832"/>
                    <a:pt x="1101" y="1231"/>
                  </a:cubicBezTo>
                  <a:cubicBezTo>
                    <a:pt x="1335" y="531"/>
                    <a:pt x="1768" y="531"/>
                    <a:pt x="2369" y="531"/>
                  </a:cubicBezTo>
                  <a:lnTo>
                    <a:pt x="14778" y="531"/>
                  </a:lnTo>
                  <a:cubicBezTo>
                    <a:pt x="15145" y="531"/>
                    <a:pt x="15145" y="31"/>
                    <a:pt x="14778" y="31"/>
                  </a:cubicBezTo>
                  <a:lnTo>
                    <a:pt x="5605" y="31"/>
                  </a:lnTo>
                  <a:cubicBezTo>
                    <a:pt x="4759" y="31"/>
                    <a:pt x="3900" y="1"/>
                    <a:pt x="30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6566787" y="3825196"/>
              <a:ext cx="44114" cy="26890"/>
            </a:xfrm>
            <a:custGeom>
              <a:avLst/>
              <a:gdLst/>
              <a:ahLst/>
              <a:cxnLst/>
              <a:rect l="l" t="t" r="r" b="b"/>
              <a:pathLst>
                <a:path w="2136" h="1302" extrusionOk="0">
                  <a:moveTo>
                    <a:pt x="935" y="1"/>
                  </a:moveTo>
                  <a:cubicBezTo>
                    <a:pt x="802" y="34"/>
                    <a:pt x="701" y="67"/>
                    <a:pt x="568" y="167"/>
                  </a:cubicBezTo>
                  <a:cubicBezTo>
                    <a:pt x="234" y="434"/>
                    <a:pt x="1" y="835"/>
                    <a:pt x="1" y="1302"/>
                  </a:cubicBezTo>
                  <a:lnTo>
                    <a:pt x="2136" y="1268"/>
                  </a:lnTo>
                  <a:cubicBezTo>
                    <a:pt x="2002" y="1235"/>
                    <a:pt x="1902" y="1135"/>
                    <a:pt x="1836" y="1035"/>
                  </a:cubicBezTo>
                  <a:cubicBezTo>
                    <a:pt x="1736" y="801"/>
                    <a:pt x="1635" y="601"/>
                    <a:pt x="1502" y="401"/>
                  </a:cubicBezTo>
                  <a:cubicBezTo>
                    <a:pt x="1369" y="201"/>
                    <a:pt x="1168" y="67"/>
                    <a:pt x="9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6567490" y="3825196"/>
              <a:ext cx="43412" cy="26208"/>
            </a:xfrm>
            <a:custGeom>
              <a:avLst/>
              <a:gdLst/>
              <a:ahLst/>
              <a:cxnLst/>
              <a:rect l="l" t="t" r="r" b="b"/>
              <a:pathLst>
                <a:path w="2102" h="1269" extrusionOk="0">
                  <a:moveTo>
                    <a:pt x="901" y="1"/>
                  </a:moveTo>
                  <a:cubicBezTo>
                    <a:pt x="768" y="34"/>
                    <a:pt x="634" y="67"/>
                    <a:pt x="534" y="167"/>
                  </a:cubicBezTo>
                  <a:cubicBezTo>
                    <a:pt x="167" y="401"/>
                    <a:pt x="0" y="801"/>
                    <a:pt x="0" y="1235"/>
                  </a:cubicBezTo>
                  <a:lnTo>
                    <a:pt x="2102" y="1268"/>
                  </a:lnTo>
                  <a:cubicBezTo>
                    <a:pt x="1968" y="1235"/>
                    <a:pt x="1835" y="1135"/>
                    <a:pt x="1768" y="1035"/>
                  </a:cubicBezTo>
                  <a:cubicBezTo>
                    <a:pt x="1668" y="801"/>
                    <a:pt x="1568" y="601"/>
                    <a:pt x="1435" y="401"/>
                  </a:cubicBezTo>
                  <a:cubicBezTo>
                    <a:pt x="1301" y="201"/>
                    <a:pt x="1101" y="67"/>
                    <a:pt x="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6490332" y="3801776"/>
              <a:ext cx="47542" cy="49628"/>
            </a:xfrm>
            <a:custGeom>
              <a:avLst/>
              <a:gdLst/>
              <a:ahLst/>
              <a:cxnLst/>
              <a:rect l="l" t="t" r="r" b="b"/>
              <a:pathLst>
                <a:path w="2302" h="2403" extrusionOk="0">
                  <a:moveTo>
                    <a:pt x="1735" y="1"/>
                  </a:moveTo>
                  <a:cubicBezTo>
                    <a:pt x="1501" y="67"/>
                    <a:pt x="1268" y="167"/>
                    <a:pt x="1034" y="301"/>
                  </a:cubicBezTo>
                  <a:cubicBezTo>
                    <a:pt x="734" y="534"/>
                    <a:pt x="501" y="801"/>
                    <a:pt x="334" y="1135"/>
                  </a:cubicBezTo>
                  <a:cubicBezTo>
                    <a:pt x="167" y="1535"/>
                    <a:pt x="34" y="1969"/>
                    <a:pt x="0" y="2402"/>
                  </a:cubicBezTo>
                  <a:lnTo>
                    <a:pt x="2302" y="2402"/>
                  </a:lnTo>
                  <a:lnTo>
                    <a:pt x="2302" y="2235"/>
                  </a:lnTo>
                  <a:cubicBezTo>
                    <a:pt x="2068" y="2069"/>
                    <a:pt x="2135" y="201"/>
                    <a:pt x="17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6537172" y="3824514"/>
              <a:ext cx="48244" cy="26187"/>
            </a:xfrm>
            <a:custGeom>
              <a:avLst/>
              <a:gdLst/>
              <a:ahLst/>
              <a:cxnLst/>
              <a:rect l="l" t="t" r="r" b="b"/>
              <a:pathLst>
                <a:path w="2336" h="1268" extrusionOk="0">
                  <a:moveTo>
                    <a:pt x="601" y="0"/>
                  </a:moveTo>
                  <a:lnTo>
                    <a:pt x="601" y="34"/>
                  </a:lnTo>
                  <a:cubicBezTo>
                    <a:pt x="559" y="20"/>
                    <a:pt x="521" y="13"/>
                    <a:pt x="485" y="13"/>
                  </a:cubicBezTo>
                  <a:cubicBezTo>
                    <a:pt x="14" y="13"/>
                    <a:pt x="94" y="1168"/>
                    <a:pt x="1" y="1168"/>
                  </a:cubicBezTo>
                  <a:lnTo>
                    <a:pt x="1" y="1268"/>
                  </a:lnTo>
                  <a:lnTo>
                    <a:pt x="1502" y="1268"/>
                  </a:lnTo>
                  <a:cubicBezTo>
                    <a:pt x="1502" y="1235"/>
                    <a:pt x="1502" y="1235"/>
                    <a:pt x="1502" y="1201"/>
                  </a:cubicBezTo>
                  <a:cubicBezTo>
                    <a:pt x="1502" y="801"/>
                    <a:pt x="1702" y="434"/>
                    <a:pt x="2002" y="200"/>
                  </a:cubicBezTo>
                  <a:cubicBezTo>
                    <a:pt x="2102" y="134"/>
                    <a:pt x="2236" y="67"/>
                    <a:pt x="2336" y="34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6352538" y="3800578"/>
              <a:ext cx="3470" cy="537"/>
            </a:xfrm>
            <a:custGeom>
              <a:avLst/>
              <a:gdLst/>
              <a:ahLst/>
              <a:cxnLst/>
              <a:rect l="l" t="t" r="r" b="b"/>
              <a:pathLst>
                <a:path w="168" h="26" extrusionOk="0">
                  <a:moveTo>
                    <a:pt x="72" y="0"/>
                  </a:moveTo>
                  <a:cubicBezTo>
                    <a:pt x="43" y="0"/>
                    <a:pt x="18" y="8"/>
                    <a:pt x="1" y="25"/>
                  </a:cubicBezTo>
                  <a:lnTo>
                    <a:pt x="168" y="25"/>
                  </a:lnTo>
                  <a:cubicBezTo>
                    <a:pt x="134" y="8"/>
                    <a:pt x="101" y="0"/>
                    <a:pt x="7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6490332" y="3801776"/>
              <a:ext cx="47542" cy="49628"/>
            </a:xfrm>
            <a:custGeom>
              <a:avLst/>
              <a:gdLst/>
              <a:ahLst/>
              <a:cxnLst/>
              <a:rect l="l" t="t" r="r" b="b"/>
              <a:pathLst>
                <a:path w="2302" h="2403" extrusionOk="0">
                  <a:moveTo>
                    <a:pt x="1735" y="1"/>
                  </a:moveTo>
                  <a:cubicBezTo>
                    <a:pt x="1501" y="67"/>
                    <a:pt x="1268" y="167"/>
                    <a:pt x="1034" y="301"/>
                  </a:cubicBezTo>
                  <a:cubicBezTo>
                    <a:pt x="734" y="534"/>
                    <a:pt x="501" y="801"/>
                    <a:pt x="334" y="1135"/>
                  </a:cubicBezTo>
                  <a:cubicBezTo>
                    <a:pt x="167" y="1535"/>
                    <a:pt x="34" y="1969"/>
                    <a:pt x="0" y="2402"/>
                  </a:cubicBezTo>
                  <a:lnTo>
                    <a:pt x="2302" y="2402"/>
                  </a:lnTo>
                  <a:lnTo>
                    <a:pt x="2302" y="2235"/>
                  </a:lnTo>
                  <a:cubicBezTo>
                    <a:pt x="2068" y="2069"/>
                    <a:pt x="2135" y="201"/>
                    <a:pt x="17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6490332" y="3801776"/>
              <a:ext cx="78562" cy="49628"/>
            </a:xfrm>
            <a:custGeom>
              <a:avLst/>
              <a:gdLst/>
              <a:ahLst/>
              <a:cxnLst/>
              <a:rect l="l" t="t" r="r" b="b"/>
              <a:pathLst>
                <a:path w="3804" h="2403" extrusionOk="0">
                  <a:moveTo>
                    <a:pt x="1735" y="1"/>
                  </a:moveTo>
                  <a:cubicBezTo>
                    <a:pt x="1501" y="67"/>
                    <a:pt x="1268" y="167"/>
                    <a:pt x="1034" y="301"/>
                  </a:cubicBezTo>
                  <a:cubicBezTo>
                    <a:pt x="734" y="534"/>
                    <a:pt x="501" y="801"/>
                    <a:pt x="334" y="1135"/>
                  </a:cubicBezTo>
                  <a:cubicBezTo>
                    <a:pt x="167" y="1535"/>
                    <a:pt x="34" y="1969"/>
                    <a:pt x="0" y="2402"/>
                  </a:cubicBezTo>
                  <a:lnTo>
                    <a:pt x="3803" y="2402"/>
                  </a:lnTo>
                  <a:cubicBezTo>
                    <a:pt x="3736" y="2369"/>
                    <a:pt x="3703" y="2336"/>
                    <a:pt x="3670" y="2302"/>
                  </a:cubicBezTo>
                  <a:cubicBezTo>
                    <a:pt x="3618" y="2271"/>
                    <a:pt x="3476" y="2262"/>
                    <a:pt x="3301" y="2262"/>
                  </a:cubicBezTo>
                  <a:cubicBezTo>
                    <a:pt x="3089" y="2262"/>
                    <a:pt x="2830" y="2275"/>
                    <a:pt x="2628" y="2275"/>
                  </a:cubicBezTo>
                  <a:cubicBezTo>
                    <a:pt x="2461" y="2275"/>
                    <a:pt x="2333" y="2267"/>
                    <a:pt x="2302" y="2235"/>
                  </a:cubicBezTo>
                  <a:cubicBezTo>
                    <a:pt x="2068" y="2035"/>
                    <a:pt x="2135" y="201"/>
                    <a:pt x="1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6568171" y="3850681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6315343" y="3801776"/>
              <a:ext cx="212204" cy="81309"/>
            </a:xfrm>
            <a:custGeom>
              <a:avLst/>
              <a:gdLst/>
              <a:ahLst/>
              <a:cxnLst/>
              <a:rect l="l" t="t" r="r" b="b"/>
              <a:pathLst>
                <a:path w="10275" h="3937" extrusionOk="0">
                  <a:moveTo>
                    <a:pt x="1802" y="1"/>
                  </a:moveTo>
                  <a:cubicBezTo>
                    <a:pt x="1101" y="301"/>
                    <a:pt x="568" y="868"/>
                    <a:pt x="267" y="1602"/>
                  </a:cubicBezTo>
                  <a:cubicBezTo>
                    <a:pt x="1" y="2369"/>
                    <a:pt x="34" y="3203"/>
                    <a:pt x="368" y="3937"/>
                  </a:cubicBezTo>
                  <a:lnTo>
                    <a:pt x="8807" y="3937"/>
                  </a:lnTo>
                  <a:cubicBezTo>
                    <a:pt x="8707" y="3670"/>
                    <a:pt x="8640" y="3370"/>
                    <a:pt x="8607" y="3103"/>
                  </a:cubicBezTo>
                  <a:cubicBezTo>
                    <a:pt x="8573" y="2869"/>
                    <a:pt x="8573" y="2636"/>
                    <a:pt x="8573" y="2402"/>
                  </a:cubicBezTo>
                  <a:cubicBezTo>
                    <a:pt x="8607" y="1969"/>
                    <a:pt x="8707" y="1535"/>
                    <a:pt x="8907" y="1135"/>
                  </a:cubicBezTo>
                  <a:cubicBezTo>
                    <a:pt x="9074" y="834"/>
                    <a:pt x="9307" y="534"/>
                    <a:pt x="9607" y="301"/>
                  </a:cubicBezTo>
                  <a:cubicBezTo>
                    <a:pt x="9808" y="167"/>
                    <a:pt x="10041" y="67"/>
                    <a:pt x="1027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6315343" y="3801776"/>
              <a:ext cx="212204" cy="81309"/>
            </a:xfrm>
            <a:custGeom>
              <a:avLst/>
              <a:gdLst/>
              <a:ahLst/>
              <a:cxnLst/>
              <a:rect l="l" t="t" r="r" b="b"/>
              <a:pathLst>
                <a:path w="10275" h="3937" extrusionOk="0">
                  <a:moveTo>
                    <a:pt x="1802" y="1"/>
                  </a:moveTo>
                  <a:cubicBezTo>
                    <a:pt x="1101" y="301"/>
                    <a:pt x="568" y="868"/>
                    <a:pt x="267" y="1602"/>
                  </a:cubicBezTo>
                  <a:cubicBezTo>
                    <a:pt x="1" y="2369"/>
                    <a:pt x="34" y="3203"/>
                    <a:pt x="368" y="3937"/>
                  </a:cubicBezTo>
                  <a:lnTo>
                    <a:pt x="8807" y="3937"/>
                  </a:lnTo>
                  <a:cubicBezTo>
                    <a:pt x="8707" y="3670"/>
                    <a:pt x="8640" y="3370"/>
                    <a:pt x="8607" y="3103"/>
                  </a:cubicBezTo>
                  <a:cubicBezTo>
                    <a:pt x="8573" y="2869"/>
                    <a:pt x="8573" y="2636"/>
                    <a:pt x="8573" y="2402"/>
                  </a:cubicBezTo>
                  <a:cubicBezTo>
                    <a:pt x="8607" y="1969"/>
                    <a:pt x="8707" y="1535"/>
                    <a:pt x="8907" y="1135"/>
                  </a:cubicBezTo>
                  <a:cubicBezTo>
                    <a:pt x="9074" y="834"/>
                    <a:pt x="9307" y="534"/>
                    <a:pt x="9607" y="301"/>
                  </a:cubicBezTo>
                  <a:cubicBezTo>
                    <a:pt x="9808" y="167"/>
                    <a:pt x="10041" y="67"/>
                    <a:pt x="10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7296358" y="2992301"/>
              <a:ext cx="1096751" cy="1415047"/>
            </a:xfrm>
            <a:custGeom>
              <a:avLst/>
              <a:gdLst/>
              <a:ahLst/>
              <a:cxnLst/>
              <a:rect l="l" t="t" r="r" b="b"/>
              <a:pathLst>
                <a:path w="53105" h="68517" extrusionOk="0">
                  <a:moveTo>
                    <a:pt x="27353" y="1"/>
                  </a:moveTo>
                  <a:cubicBezTo>
                    <a:pt x="14177" y="1"/>
                    <a:pt x="3269" y="10308"/>
                    <a:pt x="2535" y="23484"/>
                  </a:cubicBezTo>
                  <a:lnTo>
                    <a:pt x="0" y="68516"/>
                  </a:lnTo>
                  <a:lnTo>
                    <a:pt x="46033" y="68516"/>
                  </a:lnTo>
                  <a:cubicBezTo>
                    <a:pt x="48001" y="68516"/>
                    <a:pt x="49636" y="66982"/>
                    <a:pt x="49769" y="65014"/>
                  </a:cubicBezTo>
                  <a:lnTo>
                    <a:pt x="52204" y="26453"/>
                  </a:lnTo>
                  <a:cubicBezTo>
                    <a:pt x="53105" y="12109"/>
                    <a:pt x="41730" y="1"/>
                    <a:pt x="2735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7296358" y="2993003"/>
              <a:ext cx="1096751" cy="1415027"/>
            </a:xfrm>
            <a:custGeom>
              <a:avLst/>
              <a:gdLst/>
              <a:ahLst/>
              <a:cxnLst/>
              <a:rect l="l" t="t" r="r" b="b"/>
              <a:pathLst>
                <a:path w="53105" h="68516" extrusionOk="0">
                  <a:moveTo>
                    <a:pt x="27353" y="0"/>
                  </a:moveTo>
                  <a:cubicBezTo>
                    <a:pt x="14177" y="0"/>
                    <a:pt x="3269" y="10308"/>
                    <a:pt x="2535" y="23484"/>
                  </a:cubicBezTo>
                  <a:lnTo>
                    <a:pt x="0" y="68516"/>
                  </a:lnTo>
                  <a:lnTo>
                    <a:pt x="44632" y="68516"/>
                  </a:lnTo>
                  <a:cubicBezTo>
                    <a:pt x="47401" y="68516"/>
                    <a:pt x="49669" y="66381"/>
                    <a:pt x="49869" y="63612"/>
                  </a:cubicBezTo>
                  <a:lnTo>
                    <a:pt x="52204" y="26452"/>
                  </a:lnTo>
                  <a:cubicBezTo>
                    <a:pt x="53105" y="12109"/>
                    <a:pt x="41730" y="0"/>
                    <a:pt x="273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7146854" y="2992301"/>
              <a:ext cx="1096772" cy="1415729"/>
            </a:xfrm>
            <a:custGeom>
              <a:avLst/>
              <a:gdLst/>
              <a:ahLst/>
              <a:cxnLst/>
              <a:rect l="l" t="t" r="r" b="b"/>
              <a:pathLst>
                <a:path w="53106" h="68550" extrusionOk="0">
                  <a:moveTo>
                    <a:pt x="27387" y="1"/>
                  </a:moveTo>
                  <a:cubicBezTo>
                    <a:pt x="14177" y="1"/>
                    <a:pt x="3270" y="10308"/>
                    <a:pt x="2536" y="23484"/>
                  </a:cubicBezTo>
                  <a:lnTo>
                    <a:pt x="1" y="68516"/>
                  </a:lnTo>
                  <a:lnTo>
                    <a:pt x="49536" y="68550"/>
                  </a:lnTo>
                  <a:lnTo>
                    <a:pt x="52205" y="26453"/>
                  </a:lnTo>
                  <a:cubicBezTo>
                    <a:pt x="53105" y="12109"/>
                    <a:pt x="41730" y="1"/>
                    <a:pt x="27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8152672" y="4408009"/>
              <a:ext cx="79925" cy="149524"/>
            </a:xfrm>
            <a:custGeom>
              <a:avLst/>
              <a:gdLst/>
              <a:ahLst/>
              <a:cxnLst/>
              <a:rect l="l" t="t" r="r" b="b"/>
              <a:pathLst>
                <a:path w="3870" h="7240" extrusionOk="0">
                  <a:moveTo>
                    <a:pt x="0" y="1"/>
                  </a:moveTo>
                  <a:lnTo>
                    <a:pt x="934" y="6606"/>
                  </a:lnTo>
                  <a:cubicBezTo>
                    <a:pt x="967" y="6939"/>
                    <a:pt x="1268" y="7239"/>
                    <a:pt x="1635" y="7239"/>
                  </a:cubicBezTo>
                  <a:lnTo>
                    <a:pt x="2268" y="7239"/>
                  </a:lnTo>
                  <a:cubicBezTo>
                    <a:pt x="2602" y="7206"/>
                    <a:pt x="2902" y="6939"/>
                    <a:pt x="2936" y="6606"/>
                  </a:cubicBezTo>
                  <a:lnTo>
                    <a:pt x="38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6868541" y="4408009"/>
              <a:ext cx="72346" cy="149524"/>
            </a:xfrm>
            <a:custGeom>
              <a:avLst/>
              <a:gdLst/>
              <a:ahLst/>
              <a:cxnLst/>
              <a:rect l="l" t="t" r="r" b="b"/>
              <a:pathLst>
                <a:path w="3503" h="7240" extrusionOk="0">
                  <a:moveTo>
                    <a:pt x="0" y="1"/>
                  </a:moveTo>
                  <a:lnTo>
                    <a:pt x="834" y="6606"/>
                  </a:lnTo>
                  <a:cubicBezTo>
                    <a:pt x="834" y="6939"/>
                    <a:pt x="1135" y="7206"/>
                    <a:pt x="1468" y="7239"/>
                  </a:cubicBezTo>
                  <a:lnTo>
                    <a:pt x="2035" y="7239"/>
                  </a:lnTo>
                  <a:cubicBezTo>
                    <a:pt x="2369" y="7206"/>
                    <a:pt x="2636" y="6939"/>
                    <a:pt x="2669" y="6606"/>
                  </a:cubicBezTo>
                  <a:lnTo>
                    <a:pt x="35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7239171" y="4408009"/>
              <a:ext cx="72366" cy="149524"/>
            </a:xfrm>
            <a:custGeom>
              <a:avLst/>
              <a:gdLst/>
              <a:ahLst/>
              <a:cxnLst/>
              <a:rect l="l" t="t" r="r" b="b"/>
              <a:pathLst>
                <a:path w="3504" h="7240" extrusionOk="0">
                  <a:moveTo>
                    <a:pt x="1" y="1"/>
                  </a:moveTo>
                  <a:lnTo>
                    <a:pt x="834" y="6606"/>
                  </a:lnTo>
                  <a:cubicBezTo>
                    <a:pt x="868" y="6939"/>
                    <a:pt x="1135" y="7206"/>
                    <a:pt x="1468" y="7239"/>
                  </a:cubicBezTo>
                  <a:lnTo>
                    <a:pt x="2069" y="7239"/>
                  </a:lnTo>
                  <a:cubicBezTo>
                    <a:pt x="2402" y="7206"/>
                    <a:pt x="2669" y="6939"/>
                    <a:pt x="2669" y="6606"/>
                  </a:cubicBezTo>
                  <a:lnTo>
                    <a:pt x="35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7753790" y="4408009"/>
              <a:ext cx="79925" cy="149524"/>
            </a:xfrm>
            <a:custGeom>
              <a:avLst/>
              <a:gdLst/>
              <a:ahLst/>
              <a:cxnLst/>
              <a:rect l="l" t="t" r="r" b="b"/>
              <a:pathLst>
                <a:path w="3870" h="7240" extrusionOk="0">
                  <a:moveTo>
                    <a:pt x="0" y="1"/>
                  </a:moveTo>
                  <a:lnTo>
                    <a:pt x="934" y="6606"/>
                  </a:lnTo>
                  <a:cubicBezTo>
                    <a:pt x="1001" y="6939"/>
                    <a:pt x="1268" y="7206"/>
                    <a:pt x="1635" y="7239"/>
                  </a:cubicBezTo>
                  <a:lnTo>
                    <a:pt x="2269" y="7239"/>
                  </a:lnTo>
                  <a:cubicBezTo>
                    <a:pt x="2602" y="7206"/>
                    <a:pt x="2902" y="6939"/>
                    <a:pt x="2936" y="6606"/>
                  </a:cubicBezTo>
                  <a:lnTo>
                    <a:pt x="38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6804477" y="3460080"/>
              <a:ext cx="549067" cy="619348"/>
            </a:xfrm>
            <a:custGeom>
              <a:avLst/>
              <a:gdLst/>
              <a:ahLst/>
              <a:cxnLst/>
              <a:rect l="l" t="t" r="r" b="b"/>
              <a:pathLst>
                <a:path w="26586" h="29989" extrusionOk="0">
                  <a:moveTo>
                    <a:pt x="0" y="0"/>
                  </a:moveTo>
                  <a:cubicBezTo>
                    <a:pt x="2002" y="134"/>
                    <a:pt x="3870" y="1001"/>
                    <a:pt x="5304" y="2402"/>
                  </a:cubicBezTo>
                  <a:cubicBezTo>
                    <a:pt x="6538" y="3603"/>
                    <a:pt x="7405" y="5137"/>
                    <a:pt x="7872" y="6772"/>
                  </a:cubicBezTo>
                  <a:cubicBezTo>
                    <a:pt x="7906" y="6839"/>
                    <a:pt x="7906" y="6905"/>
                    <a:pt x="7939" y="6972"/>
                  </a:cubicBezTo>
                  <a:cubicBezTo>
                    <a:pt x="7939" y="7072"/>
                    <a:pt x="7973" y="7172"/>
                    <a:pt x="7973" y="7272"/>
                  </a:cubicBezTo>
                  <a:cubicBezTo>
                    <a:pt x="8073" y="7672"/>
                    <a:pt x="8106" y="8106"/>
                    <a:pt x="8139" y="8506"/>
                  </a:cubicBezTo>
                  <a:lnTo>
                    <a:pt x="8273" y="10141"/>
                  </a:lnTo>
                  <a:lnTo>
                    <a:pt x="8506" y="13643"/>
                  </a:lnTo>
                  <a:lnTo>
                    <a:pt x="9640" y="29988"/>
                  </a:lnTo>
                  <a:lnTo>
                    <a:pt x="26586" y="29988"/>
                  </a:lnTo>
                  <a:lnTo>
                    <a:pt x="25218" y="10174"/>
                  </a:lnTo>
                  <a:lnTo>
                    <a:pt x="25118" y="8540"/>
                  </a:lnTo>
                  <a:cubicBezTo>
                    <a:pt x="25085" y="8039"/>
                    <a:pt x="24985" y="7506"/>
                    <a:pt x="24885" y="7005"/>
                  </a:cubicBezTo>
                  <a:cubicBezTo>
                    <a:pt x="24885" y="6939"/>
                    <a:pt x="24851" y="6872"/>
                    <a:pt x="24851" y="6805"/>
                  </a:cubicBezTo>
                  <a:cubicBezTo>
                    <a:pt x="24384" y="5137"/>
                    <a:pt x="23484" y="3636"/>
                    <a:pt x="22249" y="2402"/>
                  </a:cubicBezTo>
                  <a:cubicBezTo>
                    <a:pt x="20715" y="901"/>
                    <a:pt x="18647" y="34"/>
                    <a:pt x="1647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6804477" y="3460080"/>
              <a:ext cx="549067" cy="619348"/>
            </a:xfrm>
            <a:custGeom>
              <a:avLst/>
              <a:gdLst/>
              <a:ahLst/>
              <a:cxnLst/>
              <a:rect l="l" t="t" r="r" b="b"/>
              <a:pathLst>
                <a:path w="26586" h="29989" extrusionOk="0">
                  <a:moveTo>
                    <a:pt x="0" y="0"/>
                  </a:moveTo>
                  <a:cubicBezTo>
                    <a:pt x="2002" y="134"/>
                    <a:pt x="3870" y="1001"/>
                    <a:pt x="5304" y="2402"/>
                  </a:cubicBezTo>
                  <a:cubicBezTo>
                    <a:pt x="6538" y="3603"/>
                    <a:pt x="7405" y="5137"/>
                    <a:pt x="7872" y="6772"/>
                  </a:cubicBezTo>
                  <a:cubicBezTo>
                    <a:pt x="7906" y="6839"/>
                    <a:pt x="7906" y="6905"/>
                    <a:pt x="7939" y="6972"/>
                  </a:cubicBezTo>
                  <a:cubicBezTo>
                    <a:pt x="7939" y="7072"/>
                    <a:pt x="7973" y="7172"/>
                    <a:pt x="7973" y="7272"/>
                  </a:cubicBezTo>
                  <a:cubicBezTo>
                    <a:pt x="8073" y="7672"/>
                    <a:pt x="8106" y="8106"/>
                    <a:pt x="8139" y="8506"/>
                  </a:cubicBezTo>
                  <a:lnTo>
                    <a:pt x="8273" y="10141"/>
                  </a:lnTo>
                  <a:lnTo>
                    <a:pt x="8506" y="13643"/>
                  </a:lnTo>
                  <a:lnTo>
                    <a:pt x="9640" y="29988"/>
                  </a:lnTo>
                  <a:lnTo>
                    <a:pt x="26586" y="29988"/>
                  </a:lnTo>
                  <a:lnTo>
                    <a:pt x="25218" y="10174"/>
                  </a:lnTo>
                  <a:lnTo>
                    <a:pt x="25118" y="8540"/>
                  </a:lnTo>
                  <a:cubicBezTo>
                    <a:pt x="25085" y="8039"/>
                    <a:pt x="24985" y="7506"/>
                    <a:pt x="24885" y="7005"/>
                  </a:cubicBezTo>
                  <a:cubicBezTo>
                    <a:pt x="24885" y="6939"/>
                    <a:pt x="24851" y="6872"/>
                    <a:pt x="24851" y="6805"/>
                  </a:cubicBezTo>
                  <a:cubicBezTo>
                    <a:pt x="24384" y="5137"/>
                    <a:pt x="23484" y="3636"/>
                    <a:pt x="22249" y="2402"/>
                  </a:cubicBezTo>
                  <a:cubicBezTo>
                    <a:pt x="20715" y="901"/>
                    <a:pt x="18647" y="34"/>
                    <a:pt x="16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7631155" y="3899607"/>
              <a:ext cx="202560" cy="179821"/>
            </a:xfrm>
            <a:custGeom>
              <a:avLst/>
              <a:gdLst/>
              <a:ahLst/>
              <a:cxnLst/>
              <a:rect l="l" t="t" r="r" b="b"/>
              <a:pathLst>
                <a:path w="9808" h="8707" extrusionOk="0">
                  <a:moveTo>
                    <a:pt x="1" y="0"/>
                  </a:moveTo>
                  <a:lnTo>
                    <a:pt x="1" y="8706"/>
                  </a:lnTo>
                  <a:lnTo>
                    <a:pt x="6806" y="8706"/>
                  </a:lnTo>
                  <a:cubicBezTo>
                    <a:pt x="8473" y="8706"/>
                    <a:pt x="9808" y="7672"/>
                    <a:pt x="9808" y="6371"/>
                  </a:cubicBezTo>
                  <a:lnTo>
                    <a:pt x="9808" y="2335"/>
                  </a:lnTo>
                  <a:cubicBezTo>
                    <a:pt x="9808" y="1068"/>
                    <a:pt x="8473" y="0"/>
                    <a:pt x="6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7003567" y="3899607"/>
              <a:ext cx="726121" cy="179821"/>
            </a:xfrm>
            <a:custGeom>
              <a:avLst/>
              <a:gdLst/>
              <a:ahLst/>
              <a:cxnLst/>
              <a:rect l="l" t="t" r="r" b="b"/>
              <a:pathLst>
                <a:path w="35159" h="8707" extrusionOk="0">
                  <a:moveTo>
                    <a:pt x="2235" y="0"/>
                  </a:moveTo>
                  <a:cubicBezTo>
                    <a:pt x="1001" y="0"/>
                    <a:pt x="0" y="1001"/>
                    <a:pt x="0" y="2269"/>
                  </a:cubicBezTo>
                  <a:lnTo>
                    <a:pt x="0" y="6472"/>
                  </a:lnTo>
                  <a:cubicBezTo>
                    <a:pt x="0" y="7706"/>
                    <a:pt x="1001" y="8706"/>
                    <a:pt x="2235" y="8706"/>
                  </a:cubicBezTo>
                  <a:lnTo>
                    <a:pt x="32891" y="8706"/>
                  </a:lnTo>
                  <a:cubicBezTo>
                    <a:pt x="34158" y="8706"/>
                    <a:pt x="35159" y="7706"/>
                    <a:pt x="35159" y="6472"/>
                  </a:cubicBezTo>
                  <a:lnTo>
                    <a:pt x="35159" y="2269"/>
                  </a:lnTo>
                  <a:cubicBezTo>
                    <a:pt x="35159" y="1001"/>
                    <a:pt x="34158" y="0"/>
                    <a:pt x="32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7861947" y="3459378"/>
              <a:ext cx="656543" cy="948652"/>
            </a:xfrm>
            <a:custGeom>
              <a:avLst/>
              <a:gdLst/>
              <a:ahLst/>
              <a:cxnLst/>
              <a:rect l="l" t="t" r="r" b="b"/>
              <a:pathLst>
                <a:path w="31790" h="45934" extrusionOk="0">
                  <a:moveTo>
                    <a:pt x="3403" y="1"/>
                  </a:moveTo>
                  <a:cubicBezTo>
                    <a:pt x="4904" y="1"/>
                    <a:pt x="6405" y="335"/>
                    <a:pt x="7773" y="1035"/>
                  </a:cubicBezTo>
                  <a:cubicBezTo>
                    <a:pt x="9074" y="1669"/>
                    <a:pt x="10208" y="2636"/>
                    <a:pt x="11108" y="3770"/>
                  </a:cubicBezTo>
                  <a:cubicBezTo>
                    <a:pt x="11809" y="4704"/>
                    <a:pt x="12343" y="5772"/>
                    <a:pt x="12709" y="6939"/>
                  </a:cubicBezTo>
                  <a:cubicBezTo>
                    <a:pt x="12776" y="7173"/>
                    <a:pt x="12843" y="7440"/>
                    <a:pt x="12876" y="7706"/>
                  </a:cubicBezTo>
                  <a:cubicBezTo>
                    <a:pt x="13310" y="9675"/>
                    <a:pt x="13076" y="11743"/>
                    <a:pt x="12242" y="13577"/>
                  </a:cubicBezTo>
                  <a:cubicBezTo>
                    <a:pt x="12176" y="13744"/>
                    <a:pt x="12109" y="13944"/>
                    <a:pt x="12009" y="14111"/>
                  </a:cubicBezTo>
                  <a:cubicBezTo>
                    <a:pt x="10608" y="16780"/>
                    <a:pt x="8039" y="18681"/>
                    <a:pt x="5071" y="19181"/>
                  </a:cubicBezTo>
                  <a:lnTo>
                    <a:pt x="4237" y="30022"/>
                  </a:lnTo>
                  <a:lnTo>
                    <a:pt x="3303" y="42431"/>
                  </a:lnTo>
                  <a:cubicBezTo>
                    <a:pt x="3136" y="44399"/>
                    <a:pt x="1702" y="45934"/>
                    <a:pt x="0" y="45934"/>
                  </a:cubicBezTo>
                  <a:lnTo>
                    <a:pt x="18680" y="45934"/>
                  </a:lnTo>
                  <a:cubicBezTo>
                    <a:pt x="20415" y="45934"/>
                    <a:pt x="21849" y="44399"/>
                    <a:pt x="22016" y="42431"/>
                  </a:cubicBezTo>
                  <a:lnTo>
                    <a:pt x="23751" y="19181"/>
                  </a:lnTo>
                  <a:cubicBezTo>
                    <a:pt x="28387" y="18381"/>
                    <a:pt x="31790" y="14378"/>
                    <a:pt x="31790" y="9675"/>
                  </a:cubicBezTo>
                  <a:cubicBezTo>
                    <a:pt x="31790" y="7540"/>
                    <a:pt x="31089" y="5472"/>
                    <a:pt x="29788" y="3770"/>
                  </a:cubicBezTo>
                  <a:cubicBezTo>
                    <a:pt x="28888" y="2603"/>
                    <a:pt x="27754" y="1669"/>
                    <a:pt x="26453" y="1002"/>
                  </a:cubicBezTo>
                  <a:cubicBezTo>
                    <a:pt x="25952" y="768"/>
                    <a:pt x="25485" y="568"/>
                    <a:pt x="24985" y="435"/>
                  </a:cubicBezTo>
                  <a:cubicBezTo>
                    <a:pt x="24051" y="134"/>
                    <a:pt x="23084" y="1"/>
                    <a:pt x="2211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7861947" y="3459378"/>
              <a:ext cx="656543" cy="948652"/>
            </a:xfrm>
            <a:custGeom>
              <a:avLst/>
              <a:gdLst/>
              <a:ahLst/>
              <a:cxnLst/>
              <a:rect l="l" t="t" r="r" b="b"/>
              <a:pathLst>
                <a:path w="31790" h="45934" extrusionOk="0">
                  <a:moveTo>
                    <a:pt x="3403" y="1"/>
                  </a:moveTo>
                  <a:cubicBezTo>
                    <a:pt x="4904" y="1"/>
                    <a:pt x="6405" y="335"/>
                    <a:pt x="7773" y="1035"/>
                  </a:cubicBezTo>
                  <a:cubicBezTo>
                    <a:pt x="9074" y="1669"/>
                    <a:pt x="10208" y="2636"/>
                    <a:pt x="11108" y="3770"/>
                  </a:cubicBezTo>
                  <a:cubicBezTo>
                    <a:pt x="11809" y="4704"/>
                    <a:pt x="12343" y="5772"/>
                    <a:pt x="12709" y="6939"/>
                  </a:cubicBezTo>
                  <a:cubicBezTo>
                    <a:pt x="12776" y="7173"/>
                    <a:pt x="12843" y="7440"/>
                    <a:pt x="12876" y="7706"/>
                  </a:cubicBezTo>
                  <a:cubicBezTo>
                    <a:pt x="13310" y="9675"/>
                    <a:pt x="13076" y="11743"/>
                    <a:pt x="12242" y="13577"/>
                  </a:cubicBezTo>
                  <a:cubicBezTo>
                    <a:pt x="12176" y="13744"/>
                    <a:pt x="12109" y="13944"/>
                    <a:pt x="12009" y="14111"/>
                  </a:cubicBezTo>
                  <a:cubicBezTo>
                    <a:pt x="10608" y="16780"/>
                    <a:pt x="8039" y="18681"/>
                    <a:pt x="5071" y="19181"/>
                  </a:cubicBezTo>
                  <a:lnTo>
                    <a:pt x="4237" y="30022"/>
                  </a:lnTo>
                  <a:lnTo>
                    <a:pt x="3303" y="42431"/>
                  </a:lnTo>
                  <a:cubicBezTo>
                    <a:pt x="3136" y="44399"/>
                    <a:pt x="1702" y="45934"/>
                    <a:pt x="0" y="45934"/>
                  </a:cubicBezTo>
                  <a:lnTo>
                    <a:pt x="18680" y="45934"/>
                  </a:lnTo>
                  <a:cubicBezTo>
                    <a:pt x="20415" y="45934"/>
                    <a:pt x="21849" y="44399"/>
                    <a:pt x="22016" y="42431"/>
                  </a:cubicBezTo>
                  <a:lnTo>
                    <a:pt x="23751" y="19181"/>
                  </a:lnTo>
                  <a:cubicBezTo>
                    <a:pt x="28387" y="18381"/>
                    <a:pt x="31790" y="14378"/>
                    <a:pt x="31790" y="9675"/>
                  </a:cubicBezTo>
                  <a:cubicBezTo>
                    <a:pt x="31790" y="7540"/>
                    <a:pt x="31089" y="5472"/>
                    <a:pt x="29788" y="3770"/>
                  </a:cubicBezTo>
                  <a:cubicBezTo>
                    <a:pt x="28888" y="2603"/>
                    <a:pt x="27754" y="1669"/>
                    <a:pt x="26453" y="1002"/>
                  </a:cubicBezTo>
                  <a:cubicBezTo>
                    <a:pt x="25952" y="768"/>
                    <a:pt x="25485" y="568"/>
                    <a:pt x="24985" y="435"/>
                  </a:cubicBezTo>
                  <a:cubicBezTo>
                    <a:pt x="24051" y="134"/>
                    <a:pt x="23084" y="1"/>
                    <a:pt x="22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6613648" y="3459378"/>
              <a:ext cx="1518372" cy="948652"/>
            </a:xfrm>
            <a:custGeom>
              <a:avLst/>
              <a:gdLst/>
              <a:ahLst/>
              <a:cxnLst/>
              <a:rect l="l" t="t" r="r" b="b"/>
              <a:pathLst>
                <a:path w="73520" h="45934" extrusionOk="0">
                  <a:moveTo>
                    <a:pt x="8773" y="1"/>
                  </a:moveTo>
                  <a:cubicBezTo>
                    <a:pt x="7406" y="1"/>
                    <a:pt x="6038" y="368"/>
                    <a:pt x="4870" y="1035"/>
                  </a:cubicBezTo>
                  <a:cubicBezTo>
                    <a:pt x="3536" y="1769"/>
                    <a:pt x="2435" y="2803"/>
                    <a:pt x="1635" y="4071"/>
                  </a:cubicBezTo>
                  <a:cubicBezTo>
                    <a:pt x="567" y="5738"/>
                    <a:pt x="0" y="7673"/>
                    <a:pt x="0" y="9675"/>
                  </a:cubicBezTo>
                  <a:cubicBezTo>
                    <a:pt x="0" y="14378"/>
                    <a:pt x="3036" y="18314"/>
                    <a:pt x="7105" y="19148"/>
                  </a:cubicBezTo>
                  <a:lnTo>
                    <a:pt x="8706" y="42431"/>
                  </a:lnTo>
                  <a:cubicBezTo>
                    <a:pt x="8840" y="44399"/>
                    <a:pt x="10141" y="45934"/>
                    <a:pt x="11675" y="45934"/>
                  </a:cubicBezTo>
                  <a:lnTo>
                    <a:pt x="61644" y="45934"/>
                  </a:lnTo>
                  <a:cubicBezTo>
                    <a:pt x="63212" y="45934"/>
                    <a:pt x="64513" y="44399"/>
                    <a:pt x="64646" y="42431"/>
                  </a:cubicBezTo>
                  <a:lnTo>
                    <a:pt x="66248" y="19181"/>
                  </a:lnTo>
                  <a:cubicBezTo>
                    <a:pt x="70384" y="18414"/>
                    <a:pt x="73519" y="14445"/>
                    <a:pt x="73519" y="9675"/>
                  </a:cubicBezTo>
                  <a:cubicBezTo>
                    <a:pt x="73519" y="7573"/>
                    <a:pt x="72919" y="5505"/>
                    <a:pt x="71718" y="3770"/>
                  </a:cubicBezTo>
                  <a:cubicBezTo>
                    <a:pt x="70951" y="2636"/>
                    <a:pt x="69883" y="1702"/>
                    <a:pt x="68683" y="1035"/>
                  </a:cubicBezTo>
                  <a:lnTo>
                    <a:pt x="68583" y="968"/>
                  </a:lnTo>
                  <a:cubicBezTo>
                    <a:pt x="67415" y="335"/>
                    <a:pt x="66114" y="1"/>
                    <a:pt x="64780" y="1"/>
                  </a:cubicBezTo>
                  <a:cubicBezTo>
                    <a:pt x="64613" y="1"/>
                    <a:pt x="64413" y="1"/>
                    <a:pt x="64246" y="34"/>
                  </a:cubicBezTo>
                  <a:cubicBezTo>
                    <a:pt x="62578" y="134"/>
                    <a:pt x="61010" y="735"/>
                    <a:pt x="59710" y="1769"/>
                  </a:cubicBezTo>
                  <a:cubicBezTo>
                    <a:pt x="57641" y="2970"/>
                    <a:pt x="56174" y="5505"/>
                    <a:pt x="55974" y="8540"/>
                  </a:cubicBezTo>
                  <a:lnTo>
                    <a:pt x="54472" y="30022"/>
                  </a:lnTo>
                  <a:lnTo>
                    <a:pt x="18880" y="30022"/>
                  </a:lnTo>
                  <a:lnTo>
                    <a:pt x="17513" y="10175"/>
                  </a:lnTo>
                  <a:lnTo>
                    <a:pt x="17413" y="8540"/>
                  </a:lnTo>
                  <a:cubicBezTo>
                    <a:pt x="17379" y="8040"/>
                    <a:pt x="17313" y="7506"/>
                    <a:pt x="17179" y="7006"/>
                  </a:cubicBezTo>
                  <a:cubicBezTo>
                    <a:pt x="17179" y="6939"/>
                    <a:pt x="17146" y="6873"/>
                    <a:pt x="17146" y="6806"/>
                  </a:cubicBezTo>
                  <a:cubicBezTo>
                    <a:pt x="16679" y="5138"/>
                    <a:pt x="15778" y="3604"/>
                    <a:pt x="14544" y="2403"/>
                  </a:cubicBezTo>
                  <a:cubicBezTo>
                    <a:pt x="13010" y="868"/>
                    <a:pt x="10941" y="1"/>
                    <a:pt x="8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7721407" y="3459378"/>
              <a:ext cx="410613" cy="948652"/>
            </a:xfrm>
            <a:custGeom>
              <a:avLst/>
              <a:gdLst/>
              <a:ahLst/>
              <a:cxnLst/>
              <a:rect l="l" t="t" r="r" b="b"/>
              <a:pathLst>
                <a:path w="19882" h="45934" extrusionOk="0">
                  <a:moveTo>
                    <a:pt x="11108" y="1"/>
                  </a:moveTo>
                  <a:cubicBezTo>
                    <a:pt x="10942" y="1"/>
                    <a:pt x="10775" y="1"/>
                    <a:pt x="10608" y="34"/>
                  </a:cubicBezTo>
                  <a:cubicBezTo>
                    <a:pt x="8940" y="134"/>
                    <a:pt x="7372" y="735"/>
                    <a:pt x="6072" y="1769"/>
                  </a:cubicBezTo>
                  <a:cubicBezTo>
                    <a:pt x="4003" y="2970"/>
                    <a:pt x="2502" y="5505"/>
                    <a:pt x="2302" y="8540"/>
                  </a:cubicBezTo>
                  <a:lnTo>
                    <a:pt x="834" y="30022"/>
                  </a:lnTo>
                  <a:lnTo>
                    <a:pt x="1" y="45934"/>
                  </a:lnTo>
                  <a:lnTo>
                    <a:pt x="8006" y="45934"/>
                  </a:lnTo>
                  <a:cubicBezTo>
                    <a:pt x="9574" y="45934"/>
                    <a:pt x="10875" y="44399"/>
                    <a:pt x="11008" y="42431"/>
                  </a:cubicBezTo>
                  <a:lnTo>
                    <a:pt x="12610" y="19181"/>
                  </a:lnTo>
                  <a:cubicBezTo>
                    <a:pt x="16746" y="18414"/>
                    <a:pt x="19881" y="14445"/>
                    <a:pt x="19881" y="9675"/>
                  </a:cubicBezTo>
                  <a:cubicBezTo>
                    <a:pt x="19881" y="7573"/>
                    <a:pt x="19248" y="5505"/>
                    <a:pt x="18080" y="3770"/>
                  </a:cubicBezTo>
                  <a:cubicBezTo>
                    <a:pt x="17280" y="2636"/>
                    <a:pt x="16245" y="1702"/>
                    <a:pt x="15045" y="1035"/>
                  </a:cubicBezTo>
                  <a:lnTo>
                    <a:pt x="14911" y="968"/>
                  </a:lnTo>
                  <a:cubicBezTo>
                    <a:pt x="13744" y="335"/>
                    <a:pt x="12443" y="1"/>
                    <a:pt x="11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6930540" y="2926172"/>
              <a:ext cx="570443" cy="216665"/>
            </a:xfrm>
            <a:custGeom>
              <a:avLst/>
              <a:gdLst/>
              <a:ahLst/>
              <a:cxnLst/>
              <a:rect l="l" t="t" r="r" b="b"/>
              <a:pathLst>
                <a:path w="27621" h="10491" extrusionOk="0">
                  <a:moveTo>
                    <a:pt x="1" y="0"/>
                  </a:moveTo>
                  <a:lnTo>
                    <a:pt x="1" y="0"/>
                  </a:lnTo>
                  <a:cubicBezTo>
                    <a:pt x="1035" y="2369"/>
                    <a:pt x="3003" y="5271"/>
                    <a:pt x="5171" y="6639"/>
                  </a:cubicBezTo>
                  <a:cubicBezTo>
                    <a:pt x="7973" y="8373"/>
                    <a:pt x="8707" y="8907"/>
                    <a:pt x="11475" y="9974"/>
                  </a:cubicBezTo>
                  <a:cubicBezTo>
                    <a:pt x="12437" y="10338"/>
                    <a:pt x="13543" y="10491"/>
                    <a:pt x="14711" y="10491"/>
                  </a:cubicBezTo>
                  <a:cubicBezTo>
                    <a:pt x="17715" y="10491"/>
                    <a:pt x="21134" y="9482"/>
                    <a:pt x="23584" y="8473"/>
                  </a:cubicBezTo>
                  <a:cubicBezTo>
                    <a:pt x="24852" y="7973"/>
                    <a:pt x="26153" y="7306"/>
                    <a:pt x="26886" y="6172"/>
                  </a:cubicBezTo>
                  <a:cubicBezTo>
                    <a:pt x="27620" y="5037"/>
                    <a:pt x="26920" y="1969"/>
                    <a:pt x="25786" y="1201"/>
                  </a:cubicBezTo>
                  <a:cubicBezTo>
                    <a:pt x="21830" y="1980"/>
                    <a:pt x="14123" y="5279"/>
                    <a:pt x="13665" y="5279"/>
                  </a:cubicBezTo>
                  <a:cubicBezTo>
                    <a:pt x="13652" y="5279"/>
                    <a:pt x="13645" y="5277"/>
                    <a:pt x="13644" y="5271"/>
                  </a:cubicBezTo>
                  <a:cubicBezTo>
                    <a:pt x="13644" y="5271"/>
                    <a:pt x="6839" y="3670"/>
                    <a:pt x="4070" y="601"/>
                  </a:cubicBezTo>
                  <a:cubicBezTo>
                    <a:pt x="4070" y="601"/>
                    <a:pt x="1402" y="26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6989090" y="2722249"/>
              <a:ext cx="151589" cy="239776"/>
            </a:xfrm>
            <a:custGeom>
              <a:avLst/>
              <a:gdLst/>
              <a:ahLst/>
              <a:cxnLst/>
              <a:rect l="l" t="t" r="r" b="b"/>
              <a:pathLst>
                <a:path w="7340" h="11610" extrusionOk="0">
                  <a:moveTo>
                    <a:pt x="5638" y="1"/>
                  </a:moveTo>
                  <a:lnTo>
                    <a:pt x="301" y="301"/>
                  </a:lnTo>
                  <a:cubicBezTo>
                    <a:pt x="134" y="334"/>
                    <a:pt x="1" y="468"/>
                    <a:pt x="34" y="601"/>
                  </a:cubicBezTo>
                  <a:lnTo>
                    <a:pt x="1335" y="11342"/>
                  </a:lnTo>
                  <a:cubicBezTo>
                    <a:pt x="1335" y="11509"/>
                    <a:pt x="1502" y="11609"/>
                    <a:pt x="1635" y="11609"/>
                  </a:cubicBezTo>
                  <a:lnTo>
                    <a:pt x="7073" y="11309"/>
                  </a:lnTo>
                  <a:cubicBezTo>
                    <a:pt x="7206" y="11309"/>
                    <a:pt x="7339" y="11175"/>
                    <a:pt x="7306" y="11009"/>
                  </a:cubicBezTo>
                  <a:lnTo>
                    <a:pt x="5972" y="268"/>
                  </a:lnTo>
                  <a:cubicBezTo>
                    <a:pt x="5938" y="101"/>
                    <a:pt x="5805" y="1"/>
                    <a:pt x="56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6991155" y="2730530"/>
              <a:ext cx="38600" cy="64766"/>
            </a:xfrm>
            <a:custGeom>
              <a:avLst/>
              <a:gdLst/>
              <a:ahLst/>
              <a:cxnLst/>
              <a:rect l="l" t="t" r="r" b="b"/>
              <a:pathLst>
                <a:path w="1869" h="3136" extrusionOk="0">
                  <a:moveTo>
                    <a:pt x="1335" y="0"/>
                  </a:moveTo>
                  <a:lnTo>
                    <a:pt x="134" y="67"/>
                  </a:lnTo>
                  <a:cubicBezTo>
                    <a:pt x="68" y="100"/>
                    <a:pt x="1" y="167"/>
                    <a:pt x="1" y="234"/>
                  </a:cubicBezTo>
                  <a:lnTo>
                    <a:pt x="368" y="3036"/>
                  </a:lnTo>
                  <a:cubicBezTo>
                    <a:pt x="368" y="3069"/>
                    <a:pt x="401" y="3102"/>
                    <a:pt x="468" y="3136"/>
                  </a:cubicBezTo>
                  <a:lnTo>
                    <a:pt x="535" y="3136"/>
                  </a:lnTo>
                  <a:lnTo>
                    <a:pt x="1736" y="3069"/>
                  </a:lnTo>
                  <a:cubicBezTo>
                    <a:pt x="1802" y="3069"/>
                    <a:pt x="1869" y="3002"/>
                    <a:pt x="1836" y="2935"/>
                  </a:cubicBezTo>
                  <a:lnTo>
                    <a:pt x="1502" y="133"/>
                  </a:lnTo>
                  <a:cubicBezTo>
                    <a:pt x="1469" y="100"/>
                    <a:pt x="1469" y="100"/>
                    <a:pt x="1469" y="67"/>
                  </a:cubicBezTo>
                  <a:cubicBezTo>
                    <a:pt x="1435" y="33"/>
                    <a:pt x="1369" y="0"/>
                    <a:pt x="1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7000800" y="2731894"/>
              <a:ext cx="29657" cy="64787"/>
            </a:xfrm>
            <a:custGeom>
              <a:avLst/>
              <a:gdLst/>
              <a:ahLst/>
              <a:cxnLst/>
              <a:rect l="l" t="t" r="r" b="b"/>
              <a:pathLst>
                <a:path w="1436" h="3137" extrusionOk="0">
                  <a:moveTo>
                    <a:pt x="1002" y="1"/>
                  </a:moveTo>
                  <a:cubicBezTo>
                    <a:pt x="1002" y="1"/>
                    <a:pt x="1035" y="34"/>
                    <a:pt x="1035" y="67"/>
                  </a:cubicBezTo>
                  <a:lnTo>
                    <a:pt x="1369" y="2836"/>
                  </a:lnTo>
                  <a:cubicBezTo>
                    <a:pt x="1402" y="2903"/>
                    <a:pt x="1335" y="2970"/>
                    <a:pt x="1269" y="3003"/>
                  </a:cubicBezTo>
                  <a:lnTo>
                    <a:pt x="68" y="3070"/>
                  </a:lnTo>
                  <a:lnTo>
                    <a:pt x="1" y="3070"/>
                  </a:lnTo>
                  <a:cubicBezTo>
                    <a:pt x="1" y="3103"/>
                    <a:pt x="68" y="3136"/>
                    <a:pt x="134" y="3136"/>
                  </a:cubicBezTo>
                  <a:lnTo>
                    <a:pt x="1335" y="3070"/>
                  </a:lnTo>
                  <a:cubicBezTo>
                    <a:pt x="1402" y="3036"/>
                    <a:pt x="1435" y="2970"/>
                    <a:pt x="1435" y="2903"/>
                  </a:cubicBezTo>
                  <a:lnTo>
                    <a:pt x="1102" y="134"/>
                  </a:lnTo>
                  <a:cubicBezTo>
                    <a:pt x="1068" y="67"/>
                    <a:pt x="1035" y="1"/>
                    <a:pt x="10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6996669" y="2736664"/>
              <a:ext cx="23441" cy="22119"/>
            </a:xfrm>
            <a:custGeom>
              <a:avLst/>
              <a:gdLst/>
              <a:ahLst/>
              <a:cxnLst/>
              <a:rect l="l" t="t" r="r" b="b"/>
              <a:pathLst>
                <a:path w="1135" h="1071" extrusionOk="0">
                  <a:moveTo>
                    <a:pt x="558" y="0"/>
                  </a:moveTo>
                  <a:cubicBezTo>
                    <a:pt x="539" y="0"/>
                    <a:pt x="520" y="1"/>
                    <a:pt x="501" y="3"/>
                  </a:cubicBezTo>
                  <a:cubicBezTo>
                    <a:pt x="201" y="3"/>
                    <a:pt x="1" y="270"/>
                    <a:pt x="34" y="570"/>
                  </a:cubicBezTo>
                  <a:cubicBezTo>
                    <a:pt x="68" y="871"/>
                    <a:pt x="334" y="1071"/>
                    <a:pt x="635" y="1071"/>
                  </a:cubicBezTo>
                  <a:cubicBezTo>
                    <a:pt x="935" y="1037"/>
                    <a:pt x="1135" y="770"/>
                    <a:pt x="1102" y="504"/>
                  </a:cubicBezTo>
                  <a:cubicBezTo>
                    <a:pt x="1070" y="223"/>
                    <a:pt x="835" y="0"/>
                    <a:pt x="5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7000118" y="2765598"/>
              <a:ext cx="24143" cy="22119"/>
            </a:xfrm>
            <a:custGeom>
              <a:avLst/>
              <a:gdLst/>
              <a:ahLst/>
              <a:cxnLst/>
              <a:rect l="l" t="t" r="r" b="b"/>
              <a:pathLst>
                <a:path w="1169" h="1071" extrusionOk="0">
                  <a:moveTo>
                    <a:pt x="591" y="0"/>
                  </a:moveTo>
                  <a:cubicBezTo>
                    <a:pt x="573" y="0"/>
                    <a:pt x="554" y="1"/>
                    <a:pt x="534" y="3"/>
                  </a:cubicBezTo>
                  <a:cubicBezTo>
                    <a:pt x="201" y="3"/>
                    <a:pt x="1" y="270"/>
                    <a:pt x="34" y="570"/>
                  </a:cubicBezTo>
                  <a:cubicBezTo>
                    <a:pt x="67" y="871"/>
                    <a:pt x="334" y="1071"/>
                    <a:pt x="634" y="1071"/>
                  </a:cubicBezTo>
                  <a:cubicBezTo>
                    <a:pt x="935" y="1071"/>
                    <a:pt x="1168" y="804"/>
                    <a:pt x="1101" y="504"/>
                  </a:cubicBezTo>
                  <a:cubicBezTo>
                    <a:pt x="1070" y="223"/>
                    <a:pt x="864" y="0"/>
                    <a:pt x="5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7009763" y="2774438"/>
              <a:ext cx="4853" cy="4337"/>
            </a:xfrm>
            <a:custGeom>
              <a:avLst/>
              <a:gdLst/>
              <a:ahLst/>
              <a:cxnLst/>
              <a:rect l="l" t="t" r="r" b="b"/>
              <a:pathLst>
                <a:path w="235" h="210" extrusionOk="0">
                  <a:moveTo>
                    <a:pt x="134" y="0"/>
                  </a:moveTo>
                  <a:cubicBezTo>
                    <a:pt x="124" y="0"/>
                    <a:pt x="113" y="3"/>
                    <a:pt x="101" y="9"/>
                  </a:cubicBezTo>
                  <a:cubicBezTo>
                    <a:pt x="34" y="9"/>
                    <a:pt x="1" y="42"/>
                    <a:pt x="1" y="109"/>
                  </a:cubicBezTo>
                  <a:cubicBezTo>
                    <a:pt x="1" y="176"/>
                    <a:pt x="67" y="209"/>
                    <a:pt x="134" y="209"/>
                  </a:cubicBezTo>
                  <a:cubicBezTo>
                    <a:pt x="201" y="209"/>
                    <a:pt x="234" y="176"/>
                    <a:pt x="234" y="109"/>
                  </a:cubicBezTo>
                  <a:cubicBezTo>
                    <a:pt x="207" y="55"/>
                    <a:pt x="180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7005632" y="2745669"/>
              <a:ext cx="5535" cy="4853"/>
            </a:xfrm>
            <a:custGeom>
              <a:avLst/>
              <a:gdLst/>
              <a:ahLst/>
              <a:cxnLst/>
              <a:rect l="l" t="t" r="r" b="b"/>
              <a:pathLst>
                <a:path w="268" h="235" extrusionOk="0">
                  <a:moveTo>
                    <a:pt x="134" y="1"/>
                  </a:moveTo>
                  <a:cubicBezTo>
                    <a:pt x="67" y="1"/>
                    <a:pt x="0" y="68"/>
                    <a:pt x="34" y="134"/>
                  </a:cubicBezTo>
                  <a:cubicBezTo>
                    <a:pt x="34" y="201"/>
                    <a:pt x="101" y="234"/>
                    <a:pt x="167" y="234"/>
                  </a:cubicBezTo>
                  <a:cubicBezTo>
                    <a:pt x="201" y="234"/>
                    <a:pt x="267" y="168"/>
                    <a:pt x="267" y="134"/>
                  </a:cubicBezTo>
                  <a:cubicBezTo>
                    <a:pt x="234" y="68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6927793" y="2849592"/>
              <a:ext cx="153634" cy="97996"/>
            </a:xfrm>
            <a:custGeom>
              <a:avLst/>
              <a:gdLst/>
              <a:ahLst/>
              <a:cxnLst/>
              <a:rect l="l" t="t" r="r" b="b"/>
              <a:pathLst>
                <a:path w="7439" h="4745" extrusionOk="0">
                  <a:moveTo>
                    <a:pt x="3326" y="1"/>
                  </a:moveTo>
                  <a:cubicBezTo>
                    <a:pt x="2997" y="1"/>
                    <a:pt x="2675" y="136"/>
                    <a:pt x="2435" y="406"/>
                  </a:cubicBezTo>
                  <a:lnTo>
                    <a:pt x="234" y="2841"/>
                  </a:lnTo>
                  <a:cubicBezTo>
                    <a:pt x="33" y="3075"/>
                    <a:pt x="0" y="3408"/>
                    <a:pt x="167" y="3708"/>
                  </a:cubicBezTo>
                  <a:cubicBezTo>
                    <a:pt x="520" y="4350"/>
                    <a:pt x="1181" y="4744"/>
                    <a:pt x="1913" y="4744"/>
                  </a:cubicBezTo>
                  <a:cubicBezTo>
                    <a:pt x="1942" y="4744"/>
                    <a:pt x="1972" y="4744"/>
                    <a:pt x="2002" y="4743"/>
                  </a:cubicBezTo>
                  <a:cubicBezTo>
                    <a:pt x="2535" y="4743"/>
                    <a:pt x="3036" y="4642"/>
                    <a:pt x="3569" y="4509"/>
                  </a:cubicBezTo>
                  <a:cubicBezTo>
                    <a:pt x="4070" y="4309"/>
                    <a:pt x="4503" y="3942"/>
                    <a:pt x="4804" y="3475"/>
                  </a:cubicBezTo>
                  <a:lnTo>
                    <a:pt x="6571" y="3141"/>
                  </a:lnTo>
                  <a:cubicBezTo>
                    <a:pt x="7139" y="3008"/>
                    <a:pt x="7439" y="2441"/>
                    <a:pt x="7239" y="1907"/>
                  </a:cubicBezTo>
                  <a:lnTo>
                    <a:pt x="6738" y="773"/>
                  </a:lnTo>
                  <a:cubicBezTo>
                    <a:pt x="6605" y="473"/>
                    <a:pt x="6338" y="273"/>
                    <a:pt x="6038" y="239"/>
                  </a:cubicBezTo>
                  <a:lnTo>
                    <a:pt x="3436" y="6"/>
                  </a:lnTo>
                  <a:cubicBezTo>
                    <a:pt x="3399" y="3"/>
                    <a:pt x="3363" y="1"/>
                    <a:pt x="332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7230910" y="2938728"/>
              <a:ext cx="621413" cy="723209"/>
            </a:xfrm>
            <a:custGeom>
              <a:avLst/>
              <a:gdLst/>
              <a:ahLst/>
              <a:cxnLst/>
              <a:rect l="l" t="t" r="r" b="b"/>
              <a:pathLst>
                <a:path w="30089" h="35018" extrusionOk="0">
                  <a:moveTo>
                    <a:pt x="16788" y="0"/>
                  </a:moveTo>
                  <a:cubicBezTo>
                    <a:pt x="16019" y="0"/>
                    <a:pt x="15281" y="17"/>
                    <a:pt x="14644" y="60"/>
                  </a:cubicBezTo>
                  <a:cubicBezTo>
                    <a:pt x="14646" y="58"/>
                    <a:pt x="14643" y="57"/>
                    <a:pt x="14635" y="57"/>
                  </a:cubicBezTo>
                  <a:cubicBezTo>
                    <a:pt x="14488" y="57"/>
                    <a:pt x="12577" y="371"/>
                    <a:pt x="11242" y="593"/>
                  </a:cubicBezTo>
                  <a:cubicBezTo>
                    <a:pt x="10241" y="760"/>
                    <a:pt x="9374" y="1361"/>
                    <a:pt x="8873" y="2228"/>
                  </a:cubicBezTo>
                  <a:cubicBezTo>
                    <a:pt x="7472" y="4663"/>
                    <a:pt x="6572" y="8499"/>
                    <a:pt x="6138" y="11334"/>
                  </a:cubicBezTo>
                  <a:cubicBezTo>
                    <a:pt x="5904" y="13136"/>
                    <a:pt x="5337" y="14870"/>
                    <a:pt x="4437" y="16438"/>
                  </a:cubicBezTo>
                  <a:cubicBezTo>
                    <a:pt x="2535" y="19840"/>
                    <a:pt x="0" y="26045"/>
                    <a:pt x="5404" y="28447"/>
                  </a:cubicBezTo>
                  <a:cubicBezTo>
                    <a:pt x="5406" y="28446"/>
                    <a:pt x="5409" y="28446"/>
                    <a:pt x="5411" y="28446"/>
                  </a:cubicBezTo>
                  <a:cubicBezTo>
                    <a:pt x="5596" y="28446"/>
                    <a:pt x="7519" y="29517"/>
                    <a:pt x="8373" y="29714"/>
                  </a:cubicBezTo>
                  <a:cubicBezTo>
                    <a:pt x="8373" y="29781"/>
                    <a:pt x="16245" y="31682"/>
                    <a:pt x="20048" y="32583"/>
                  </a:cubicBezTo>
                  <a:cubicBezTo>
                    <a:pt x="22183" y="33083"/>
                    <a:pt x="23684" y="33750"/>
                    <a:pt x="25051" y="35018"/>
                  </a:cubicBezTo>
                  <a:cubicBezTo>
                    <a:pt x="25051" y="35018"/>
                    <a:pt x="28421" y="19474"/>
                    <a:pt x="29755" y="6431"/>
                  </a:cubicBezTo>
                  <a:cubicBezTo>
                    <a:pt x="30088" y="3295"/>
                    <a:pt x="27720" y="527"/>
                    <a:pt x="24584" y="326"/>
                  </a:cubicBezTo>
                  <a:lnTo>
                    <a:pt x="23117" y="260"/>
                  </a:lnTo>
                  <a:cubicBezTo>
                    <a:pt x="22933" y="233"/>
                    <a:pt x="19644" y="0"/>
                    <a:pt x="167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7451830" y="2763595"/>
              <a:ext cx="240664" cy="270176"/>
            </a:xfrm>
            <a:custGeom>
              <a:avLst/>
              <a:gdLst/>
              <a:ahLst/>
              <a:cxnLst/>
              <a:rect l="l" t="t" r="r" b="b"/>
              <a:pathLst>
                <a:path w="11653" h="13082" extrusionOk="0">
                  <a:moveTo>
                    <a:pt x="10852" y="0"/>
                  </a:moveTo>
                  <a:lnTo>
                    <a:pt x="7016" y="2869"/>
                  </a:lnTo>
                  <a:lnTo>
                    <a:pt x="3880" y="5571"/>
                  </a:lnTo>
                  <a:lnTo>
                    <a:pt x="3780" y="5638"/>
                  </a:lnTo>
                  <a:cubicBezTo>
                    <a:pt x="3814" y="5804"/>
                    <a:pt x="3847" y="5938"/>
                    <a:pt x="3914" y="6105"/>
                  </a:cubicBezTo>
                  <a:cubicBezTo>
                    <a:pt x="3947" y="6271"/>
                    <a:pt x="4014" y="6438"/>
                    <a:pt x="4047" y="6638"/>
                  </a:cubicBezTo>
                  <a:cubicBezTo>
                    <a:pt x="4080" y="6638"/>
                    <a:pt x="4080" y="6672"/>
                    <a:pt x="4080" y="6705"/>
                  </a:cubicBezTo>
                  <a:cubicBezTo>
                    <a:pt x="4547" y="8273"/>
                    <a:pt x="4514" y="8740"/>
                    <a:pt x="1812" y="9941"/>
                  </a:cubicBezTo>
                  <a:cubicBezTo>
                    <a:pt x="867" y="11093"/>
                    <a:pt x="0" y="13082"/>
                    <a:pt x="2525" y="13082"/>
                  </a:cubicBezTo>
                  <a:cubicBezTo>
                    <a:pt x="2851" y="13082"/>
                    <a:pt x="3234" y="13049"/>
                    <a:pt x="3680" y="12976"/>
                  </a:cubicBezTo>
                  <a:cubicBezTo>
                    <a:pt x="6649" y="12576"/>
                    <a:pt x="9451" y="11242"/>
                    <a:pt x="11653" y="9173"/>
                  </a:cubicBezTo>
                  <a:cubicBezTo>
                    <a:pt x="9418" y="7672"/>
                    <a:pt x="10118" y="2802"/>
                    <a:pt x="10852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7087602" y="4295040"/>
              <a:ext cx="111627" cy="208074"/>
            </a:xfrm>
            <a:custGeom>
              <a:avLst/>
              <a:gdLst/>
              <a:ahLst/>
              <a:cxnLst/>
              <a:rect l="l" t="t" r="r" b="b"/>
              <a:pathLst>
                <a:path w="5405" h="10075" extrusionOk="0">
                  <a:moveTo>
                    <a:pt x="4004" y="0"/>
                  </a:moveTo>
                  <a:lnTo>
                    <a:pt x="1" y="467"/>
                  </a:lnTo>
                  <a:lnTo>
                    <a:pt x="2002" y="10074"/>
                  </a:lnTo>
                  <a:lnTo>
                    <a:pt x="5405" y="9741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6963605" y="4470566"/>
              <a:ext cx="259746" cy="105369"/>
            </a:xfrm>
            <a:custGeom>
              <a:avLst/>
              <a:gdLst/>
              <a:ahLst/>
              <a:cxnLst/>
              <a:rect l="l" t="t" r="r" b="b"/>
              <a:pathLst>
                <a:path w="12577" h="5102" extrusionOk="0">
                  <a:moveTo>
                    <a:pt x="11538" y="1"/>
                  </a:moveTo>
                  <a:cubicBezTo>
                    <a:pt x="11518" y="1"/>
                    <a:pt x="11497" y="3"/>
                    <a:pt x="11476" y="7"/>
                  </a:cubicBezTo>
                  <a:lnTo>
                    <a:pt x="7806" y="241"/>
                  </a:lnTo>
                  <a:cubicBezTo>
                    <a:pt x="7339" y="241"/>
                    <a:pt x="6906" y="441"/>
                    <a:pt x="6605" y="775"/>
                  </a:cubicBezTo>
                  <a:cubicBezTo>
                    <a:pt x="5905" y="1508"/>
                    <a:pt x="3670" y="2843"/>
                    <a:pt x="968" y="2943"/>
                  </a:cubicBezTo>
                  <a:cubicBezTo>
                    <a:pt x="201" y="2943"/>
                    <a:pt x="1" y="4711"/>
                    <a:pt x="1769" y="5011"/>
                  </a:cubicBezTo>
                  <a:cubicBezTo>
                    <a:pt x="2152" y="5076"/>
                    <a:pt x="2581" y="5102"/>
                    <a:pt x="3033" y="5102"/>
                  </a:cubicBezTo>
                  <a:cubicBezTo>
                    <a:pt x="4667" y="5102"/>
                    <a:pt x="6587" y="4763"/>
                    <a:pt x="7606" y="4711"/>
                  </a:cubicBezTo>
                  <a:cubicBezTo>
                    <a:pt x="8156" y="4667"/>
                    <a:pt x="8622" y="4655"/>
                    <a:pt x="9034" y="4655"/>
                  </a:cubicBezTo>
                  <a:cubicBezTo>
                    <a:pt x="9506" y="4655"/>
                    <a:pt x="9908" y="4671"/>
                    <a:pt x="10287" y="4671"/>
                  </a:cubicBezTo>
                  <a:cubicBezTo>
                    <a:pt x="10840" y="4671"/>
                    <a:pt x="11343" y="4638"/>
                    <a:pt x="11943" y="4477"/>
                  </a:cubicBezTo>
                  <a:lnTo>
                    <a:pt x="11976" y="4477"/>
                  </a:lnTo>
                  <a:cubicBezTo>
                    <a:pt x="12343" y="4411"/>
                    <a:pt x="12576" y="4044"/>
                    <a:pt x="12510" y="3643"/>
                  </a:cubicBezTo>
                  <a:lnTo>
                    <a:pt x="11809" y="241"/>
                  </a:lnTo>
                  <a:cubicBezTo>
                    <a:pt x="11780" y="96"/>
                    <a:pt x="11675" y="1"/>
                    <a:pt x="115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7086921" y="4295040"/>
              <a:ext cx="99235" cy="124700"/>
            </a:xfrm>
            <a:custGeom>
              <a:avLst/>
              <a:gdLst/>
              <a:ahLst/>
              <a:cxnLst/>
              <a:rect l="l" t="t" r="r" b="b"/>
              <a:pathLst>
                <a:path w="4805" h="6038" extrusionOk="0">
                  <a:moveTo>
                    <a:pt x="4037" y="0"/>
                  </a:moveTo>
                  <a:lnTo>
                    <a:pt x="1" y="467"/>
                  </a:lnTo>
                  <a:lnTo>
                    <a:pt x="1201" y="6038"/>
                  </a:lnTo>
                  <a:lnTo>
                    <a:pt x="4804" y="5304"/>
                  </a:lnTo>
                  <a:lnTo>
                    <a:pt x="40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6948446" y="3579266"/>
              <a:ext cx="761272" cy="819822"/>
            </a:xfrm>
            <a:custGeom>
              <a:avLst/>
              <a:gdLst/>
              <a:ahLst/>
              <a:cxnLst/>
              <a:rect l="l" t="t" r="r" b="b"/>
              <a:pathLst>
                <a:path w="36861" h="39696" extrusionOk="0">
                  <a:moveTo>
                    <a:pt x="30022" y="0"/>
                  </a:moveTo>
                  <a:cubicBezTo>
                    <a:pt x="26720" y="434"/>
                    <a:pt x="23618" y="2735"/>
                    <a:pt x="23618" y="2735"/>
                  </a:cubicBezTo>
                  <a:cubicBezTo>
                    <a:pt x="23618" y="2735"/>
                    <a:pt x="19247" y="2166"/>
                    <a:pt x="14262" y="2166"/>
                  </a:cubicBezTo>
                  <a:cubicBezTo>
                    <a:pt x="11065" y="2166"/>
                    <a:pt x="7615" y="2400"/>
                    <a:pt x="4904" y="3169"/>
                  </a:cubicBezTo>
                  <a:lnTo>
                    <a:pt x="4871" y="3169"/>
                  </a:lnTo>
                  <a:lnTo>
                    <a:pt x="4738" y="3202"/>
                  </a:lnTo>
                  <a:cubicBezTo>
                    <a:pt x="4504" y="3269"/>
                    <a:pt x="4237" y="3369"/>
                    <a:pt x="4004" y="3469"/>
                  </a:cubicBezTo>
                  <a:cubicBezTo>
                    <a:pt x="3904" y="3469"/>
                    <a:pt x="3837" y="3503"/>
                    <a:pt x="3770" y="3536"/>
                  </a:cubicBezTo>
                  <a:lnTo>
                    <a:pt x="3503" y="3636"/>
                  </a:lnTo>
                  <a:lnTo>
                    <a:pt x="3303" y="3736"/>
                  </a:lnTo>
                  <a:cubicBezTo>
                    <a:pt x="3070" y="3836"/>
                    <a:pt x="2870" y="3936"/>
                    <a:pt x="2636" y="4036"/>
                  </a:cubicBezTo>
                  <a:cubicBezTo>
                    <a:pt x="2569" y="4070"/>
                    <a:pt x="2503" y="4103"/>
                    <a:pt x="2436" y="4136"/>
                  </a:cubicBezTo>
                  <a:cubicBezTo>
                    <a:pt x="2302" y="4203"/>
                    <a:pt x="2169" y="4303"/>
                    <a:pt x="2069" y="4370"/>
                  </a:cubicBezTo>
                  <a:lnTo>
                    <a:pt x="1735" y="4570"/>
                  </a:lnTo>
                  <a:cubicBezTo>
                    <a:pt x="1635" y="4670"/>
                    <a:pt x="1502" y="4770"/>
                    <a:pt x="1402" y="4837"/>
                  </a:cubicBezTo>
                  <a:cubicBezTo>
                    <a:pt x="1302" y="4937"/>
                    <a:pt x="1202" y="5037"/>
                    <a:pt x="1102" y="5137"/>
                  </a:cubicBezTo>
                  <a:cubicBezTo>
                    <a:pt x="1068" y="5170"/>
                    <a:pt x="1002" y="5237"/>
                    <a:pt x="968" y="5271"/>
                  </a:cubicBezTo>
                  <a:lnTo>
                    <a:pt x="835" y="5437"/>
                  </a:lnTo>
                  <a:cubicBezTo>
                    <a:pt x="401" y="5938"/>
                    <a:pt x="134" y="6571"/>
                    <a:pt x="34" y="7239"/>
                  </a:cubicBezTo>
                  <a:cubicBezTo>
                    <a:pt x="1" y="7372"/>
                    <a:pt x="1" y="7505"/>
                    <a:pt x="1" y="7639"/>
                  </a:cubicBezTo>
                  <a:cubicBezTo>
                    <a:pt x="1" y="7672"/>
                    <a:pt x="1" y="7706"/>
                    <a:pt x="1" y="7739"/>
                  </a:cubicBezTo>
                  <a:lnTo>
                    <a:pt x="1" y="8740"/>
                  </a:lnTo>
                  <a:cubicBezTo>
                    <a:pt x="34" y="9841"/>
                    <a:pt x="101" y="10941"/>
                    <a:pt x="268" y="12042"/>
                  </a:cubicBezTo>
                  <a:cubicBezTo>
                    <a:pt x="801" y="16112"/>
                    <a:pt x="2069" y="20381"/>
                    <a:pt x="3036" y="24484"/>
                  </a:cubicBezTo>
                  <a:cubicBezTo>
                    <a:pt x="4938" y="32623"/>
                    <a:pt x="6606" y="39695"/>
                    <a:pt x="6606" y="39695"/>
                  </a:cubicBezTo>
                  <a:lnTo>
                    <a:pt x="7339" y="39562"/>
                  </a:lnTo>
                  <a:lnTo>
                    <a:pt x="11276" y="38728"/>
                  </a:lnTo>
                  <a:lnTo>
                    <a:pt x="12143" y="38528"/>
                  </a:lnTo>
                  <a:cubicBezTo>
                    <a:pt x="12143" y="38528"/>
                    <a:pt x="11676" y="16879"/>
                    <a:pt x="8707" y="14177"/>
                  </a:cubicBezTo>
                  <a:lnTo>
                    <a:pt x="8707" y="14177"/>
                  </a:lnTo>
                  <a:lnTo>
                    <a:pt x="26953" y="15178"/>
                  </a:lnTo>
                  <a:cubicBezTo>
                    <a:pt x="27187" y="15178"/>
                    <a:pt x="27420" y="15211"/>
                    <a:pt x="27654" y="15211"/>
                  </a:cubicBezTo>
                  <a:lnTo>
                    <a:pt x="28088" y="15211"/>
                  </a:lnTo>
                  <a:cubicBezTo>
                    <a:pt x="33858" y="15144"/>
                    <a:pt x="36860" y="8706"/>
                    <a:pt x="32024" y="200"/>
                  </a:cubicBezTo>
                  <a:lnTo>
                    <a:pt x="31957" y="200"/>
                  </a:lnTo>
                  <a:lnTo>
                    <a:pt x="30489" y="33"/>
                  </a:lnTo>
                  <a:lnTo>
                    <a:pt x="300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6593656" y="4066313"/>
              <a:ext cx="139879" cy="200494"/>
            </a:xfrm>
            <a:custGeom>
              <a:avLst/>
              <a:gdLst/>
              <a:ahLst/>
              <a:cxnLst/>
              <a:rect l="l" t="t" r="r" b="b"/>
              <a:pathLst>
                <a:path w="6773" h="9708" extrusionOk="0">
                  <a:moveTo>
                    <a:pt x="4604" y="1"/>
                  </a:moveTo>
                  <a:lnTo>
                    <a:pt x="2736" y="3937"/>
                  </a:lnTo>
                  <a:lnTo>
                    <a:pt x="1" y="9708"/>
                  </a:lnTo>
                  <a:lnTo>
                    <a:pt x="3637" y="9341"/>
                  </a:lnTo>
                  <a:lnTo>
                    <a:pt x="5805" y="6005"/>
                  </a:lnTo>
                  <a:lnTo>
                    <a:pt x="6772" y="4504"/>
                  </a:lnTo>
                  <a:lnTo>
                    <a:pt x="4604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6427817" y="4192583"/>
              <a:ext cx="251300" cy="149421"/>
            </a:xfrm>
            <a:custGeom>
              <a:avLst/>
              <a:gdLst/>
              <a:ahLst/>
              <a:cxnLst/>
              <a:rect l="l" t="t" r="r" b="b"/>
              <a:pathLst>
                <a:path w="12168" h="7235" extrusionOk="0">
                  <a:moveTo>
                    <a:pt x="1277" y="0"/>
                  </a:moveTo>
                  <a:cubicBezTo>
                    <a:pt x="620" y="0"/>
                    <a:pt x="0" y="1356"/>
                    <a:pt x="1426" y="2193"/>
                  </a:cubicBezTo>
                  <a:lnTo>
                    <a:pt x="5863" y="4761"/>
                  </a:lnTo>
                  <a:cubicBezTo>
                    <a:pt x="7631" y="5829"/>
                    <a:pt x="8264" y="6296"/>
                    <a:pt x="9665" y="7163"/>
                  </a:cubicBezTo>
                  <a:cubicBezTo>
                    <a:pt x="9763" y="7212"/>
                    <a:pt x="9869" y="7235"/>
                    <a:pt x="9974" y="7235"/>
                  </a:cubicBezTo>
                  <a:cubicBezTo>
                    <a:pt x="10229" y="7235"/>
                    <a:pt x="10481" y="7099"/>
                    <a:pt x="10599" y="6863"/>
                  </a:cubicBezTo>
                  <a:lnTo>
                    <a:pt x="12100" y="3393"/>
                  </a:lnTo>
                  <a:cubicBezTo>
                    <a:pt x="12167" y="3260"/>
                    <a:pt x="12100" y="3060"/>
                    <a:pt x="11934" y="2993"/>
                  </a:cubicBezTo>
                  <a:lnTo>
                    <a:pt x="8932" y="1125"/>
                  </a:lnTo>
                  <a:cubicBezTo>
                    <a:pt x="8772" y="1011"/>
                    <a:pt x="8597" y="960"/>
                    <a:pt x="8417" y="960"/>
                  </a:cubicBezTo>
                  <a:cubicBezTo>
                    <a:pt x="8333" y="960"/>
                    <a:pt x="8249" y="971"/>
                    <a:pt x="8164" y="992"/>
                  </a:cubicBezTo>
                  <a:cubicBezTo>
                    <a:pt x="7800" y="1051"/>
                    <a:pt x="7390" y="1085"/>
                    <a:pt x="6930" y="1085"/>
                  </a:cubicBezTo>
                  <a:cubicBezTo>
                    <a:pt x="5579" y="1085"/>
                    <a:pt x="3790" y="796"/>
                    <a:pt x="1426" y="24"/>
                  </a:cubicBezTo>
                  <a:cubicBezTo>
                    <a:pt x="1377" y="8"/>
                    <a:pt x="1326" y="0"/>
                    <a:pt x="12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6650162" y="4066313"/>
              <a:ext cx="83374" cy="124018"/>
            </a:xfrm>
            <a:custGeom>
              <a:avLst/>
              <a:gdLst/>
              <a:ahLst/>
              <a:cxnLst/>
              <a:rect l="l" t="t" r="r" b="b"/>
              <a:pathLst>
                <a:path w="4037" h="6005" extrusionOk="0">
                  <a:moveTo>
                    <a:pt x="1868" y="1"/>
                  </a:moveTo>
                  <a:lnTo>
                    <a:pt x="0" y="3937"/>
                  </a:lnTo>
                  <a:lnTo>
                    <a:pt x="3069" y="6005"/>
                  </a:lnTo>
                  <a:lnTo>
                    <a:pt x="4036" y="4504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6648778" y="3462827"/>
              <a:ext cx="1145243" cy="720628"/>
            </a:xfrm>
            <a:custGeom>
              <a:avLst/>
              <a:gdLst/>
              <a:ahLst/>
              <a:cxnLst/>
              <a:rect l="l" t="t" r="r" b="b"/>
              <a:pathLst>
                <a:path w="55453" h="34893" extrusionOk="0">
                  <a:moveTo>
                    <a:pt x="19336" y="0"/>
                  </a:moveTo>
                  <a:cubicBezTo>
                    <a:pt x="14798" y="0"/>
                    <a:pt x="10767" y="2894"/>
                    <a:pt x="9340" y="7239"/>
                  </a:cubicBezTo>
                  <a:cubicBezTo>
                    <a:pt x="5538" y="18781"/>
                    <a:pt x="0" y="31723"/>
                    <a:pt x="0" y="31723"/>
                  </a:cubicBezTo>
                  <a:lnTo>
                    <a:pt x="568" y="32124"/>
                  </a:lnTo>
                  <a:lnTo>
                    <a:pt x="3736" y="34292"/>
                  </a:lnTo>
                  <a:lnTo>
                    <a:pt x="4604" y="34892"/>
                  </a:lnTo>
                  <a:cubicBezTo>
                    <a:pt x="4604" y="34892"/>
                    <a:pt x="9774" y="26753"/>
                    <a:pt x="14744" y="17780"/>
                  </a:cubicBezTo>
                  <a:lnTo>
                    <a:pt x="14744" y="17680"/>
                  </a:lnTo>
                  <a:cubicBezTo>
                    <a:pt x="14611" y="16579"/>
                    <a:pt x="14544" y="15479"/>
                    <a:pt x="14511" y="14378"/>
                  </a:cubicBezTo>
                  <a:lnTo>
                    <a:pt x="14511" y="13377"/>
                  </a:lnTo>
                  <a:cubicBezTo>
                    <a:pt x="14511" y="13244"/>
                    <a:pt x="14544" y="13110"/>
                    <a:pt x="14544" y="12977"/>
                  </a:cubicBezTo>
                  <a:cubicBezTo>
                    <a:pt x="14644" y="12310"/>
                    <a:pt x="14911" y="11676"/>
                    <a:pt x="15345" y="11175"/>
                  </a:cubicBezTo>
                  <a:lnTo>
                    <a:pt x="15478" y="11009"/>
                  </a:lnTo>
                  <a:cubicBezTo>
                    <a:pt x="15512" y="10975"/>
                    <a:pt x="15578" y="10909"/>
                    <a:pt x="15612" y="10875"/>
                  </a:cubicBezTo>
                  <a:cubicBezTo>
                    <a:pt x="15712" y="10775"/>
                    <a:pt x="15812" y="10675"/>
                    <a:pt x="15912" y="10608"/>
                  </a:cubicBezTo>
                  <a:cubicBezTo>
                    <a:pt x="16012" y="10508"/>
                    <a:pt x="16145" y="10408"/>
                    <a:pt x="16245" y="10341"/>
                  </a:cubicBezTo>
                  <a:lnTo>
                    <a:pt x="16579" y="10108"/>
                  </a:lnTo>
                  <a:cubicBezTo>
                    <a:pt x="16679" y="10041"/>
                    <a:pt x="16812" y="9975"/>
                    <a:pt x="16946" y="9874"/>
                  </a:cubicBezTo>
                  <a:cubicBezTo>
                    <a:pt x="17013" y="9841"/>
                    <a:pt x="17079" y="9808"/>
                    <a:pt x="17146" y="9774"/>
                  </a:cubicBezTo>
                  <a:cubicBezTo>
                    <a:pt x="17380" y="9674"/>
                    <a:pt x="17580" y="9574"/>
                    <a:pt x="17813" y="9474"/>
                  </a:cubicBezTo>
                  <a:lnTo>
                    <a:pt x="18013" y="9374"/>
                  </a:lnTo>
                  <a:lnTo>
                    <a:pt x="18280" y="9274"/>
                  </a:lnTo>
                  <a:cubicBezTo>
                    <a:pt x="18347" y="9241"/>
                    <a:pt x="18414" y="9207"/>
                    <a:pt x="18514" y="9207"/>
                  </a:cubicBezTo>
                  <a:cubicBezTo>
                    <a:pt x="18747" y="9107"/>
                    <a:pt x="18981" y="9041"/>
                    <a:pt x="19248" y="8940"/>
                  </a:cubicBezTo>
                  <a:lnTo>
                    <a:pt x="19381" y="8907"/>
                  </a:lnTo>
                  <a:lnTo>
                    <a:pt x="19414" y="8907"/>
                  </a:lnTo>
                  <a:cubicBezTo>
                    <a:pt x="21549" y="9908"/>
                    <a:pt x="25385" y="12243"/>
                    <a:pt x="29522" y="14645"/>
                  </a:cubicBezTo>
                  <a:cubicBezTo>
                    <a:pt x="33991" y="17246"/>
                    <a:pt x="38828" y="19882"/>
                    <a:pt x="42164" y="20849"/>
                  </a:cubicBezTo>
                  <a:cubicBezTo>
                    <a:pt x="42297" y="20882"/>
                    <a:pt x="42464" y="20916"/>
                    <a:pt x="42598" y="20949"/>
                  </a:cubicBezTo>
                  <a:cubicBezTo>
                    <a:pt x="42964" y="21049"/>
                    <a:pt x="43365" y="21149"/>
                    <a:pt x="43765" y="21183"/>
                  </a:cubicBezTo>
                  <a:cubicBezTo>
                    <a:pt x="44288" y="21248"/>
                    <a:pt x="44811" y="21281"/>
                    <a:pt x="45329" y="21281"/>
                  </a:cubicBezTo>
                  <a:cubicBezTo>
                    <a:pt x="50665" y="21281"/>
                    <a:pt x="55452" y="17772"/>
                    <a:pt x="53172" y="9441"/>
                  </a:cubicBezTo>
                  <a:cubicBezTo>
                    <a:pt x="52671" y="7573"/>
                    <a:pt x="51037" y="6205"/>
                    <a:pt x="49069" y="6072"/>
                  </a:cubicBezTo>
                  <a:cubicBezTo>
                    <a:pt x="48202" y="6005"/>
                    <a:pt x="47334" y="5938"/>
                    <a:pt x="46534" y="5838"/>
                  </a:cubicBezTo>
                  <a:lnTo>
                    <a:pt x="46467" y="5838"/>
                  </a:lnTo>
                  <a:lnTo>
                    <a:pt x="44999" y="5705"/>
                  </a:lnTo>
                  <a:lnTo>
                    <a:pt x="44532" y="5638"/>
                  </a:lnTo>
                  <a:lnTo>
                    <a:pt x="41130" y="5271"/>
                  </a:lnTo>
                  <a:cubicBezTo>
                    <a:pt x="41130" y="5271"/>
                    <a:pt x="28821" y="101"/>
                    <a:pt x="19414" y="1"/>
                  </a:cubicBezTo>
                  <a:cubicBezTo>
                    <a:pt x="19388" y="1"/>
                    <a:pt x="19362" y="0"/>
                    <a:pt x="19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7046277" y="3644713"/>
              <a:ext cx="2767" cy="702"/>
            </a:xfrm>
            <a:custGeom>
              <a:avLst/>
              <a:gdLst/>
              <a:ahLst/>
              <a:cxnLst/>
              <a:rect l="l" t="t" r="r" b="b"/>
              <a:pathLst>
                <a:path w="134" h="34" extrusionOk="0">
                  <a:moveTo>
                    <a:pt x="134" y="0"/>
                  </a:moveTo>
                  <a:lnTo>
                    <a:pt x="134" y="0"/>
                  </a:lnTo>
                  <a:lnTo>
                    <a:pt x="1" y="33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7529194" y="2813884"/>
              <a:ext cx="93040" cy="88186"/>
            </a:xfrm>
            <a:custGeom>
              <a:avLst/>
              <a:gdLst/>
              <a:ahLst/>
              <a:cxnLst/>
              <a:rect l="l" t="t" r="r" b="b"/>
              <a:pathLst>
                <a:path w="4505" h="4270" extrusionOk="0">
                  <a:moveTo>
                    <a:pt x="3970" y="0"/>
                  </a:moveTo>
                  <a:lnTo>
                    <a:pt x="3270" y="434"/>
                  </a:lnTo>
                  <a:lnTo>
                    <a:pt x="101" y="3136"/>
                  </a:lnTo>
                  <a:lnTo>
                    <a:pt x="1" y="3203"/>
                  </a:lnTo>
                  <a:cubicBezTo>
                    <a:pt x="68" y="3369"/>
                    <a:pt x="101" y="3503"/>
                    <a:pt x="168" y="3670"/>
                  </a:cubicBezTo>
                  <a:cubicBezTo>
                    <a:pt x="201" y="3836"/>
                    <a:pt x="268" y="4003"/>
                    <a:pt x="301" y="4203"/>
                  </a:cubicBezTo>
                  <a:cubicBezTo>
                    <a:pt x="334" y="4203"/>
                    <a:pt x="334" y="4237"/>
                    <a:pt x="334" y="4270"/>
                  </a:cubicBezTo>
                  <a:cubicBezTo>
                    <a:pt x="1802" y="4070"/>
                    <a:pt x="4504" y="3002"/>
                    <a:pt x="39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7438963" y="2596413"/>
              <a:ext cx="221849" cy="292976"/>
            </a:xfrm>
            <a:custGeom>
              <a:avLst/>
              <a:gdLst/>
              <a:ahLst/>
              <a:cxnLst/>
              <a:rect l="l" t="t" r="r" b="b"/>
              <a:pathLst>
                <a:path w="10742" h="14186" extrusionOk="0">
                  <a:moveTo>
                    <a:pt x="5861" y="1"/>
                  </a:moveTo>
                  <a:cubicBezTo>
                    <a:pt x="5052" y="1"/>
                    <a:pt x="4201" y="216"/>
                    <a:pt x="3369" y="690"/>
                  </a:cubicBezTo>
                  <a:cubicBezTo>
                    <a:pt x="33" y="2558"/>
                    <a:pt x="0" y="7895"/>
                    <a:pt x="1034" y="10964"/>
                  </a:cubicBezTo>
                  <a:cubicBezTo>
                    <a:pt x="1696" y="13045"/>
                    <a:pt x="3571" y="14185"/>
                    <a:pt x="5462" y="14185"/>
                  </a:cubicBezTo>
                  <a:cubicBezTo>
                    <a:pt x="6814" y="14185"/>
                    <a:pt x="8175" y="13603"/>
                    <a:pt x="9107" y="12365"/>
                  </a:cubicBezTo>
                  <a:cubicBezTo>
                    <a:pt x="10741" y="10297"/>
                    <a:pt x="10508" y="8195"/>
                    <a:pt x="10441" y="4626"/>
                  </a:cubicBezTo>
                  <a:cubicBezTo>
                    <a:pt x="10366" y="1947"/>
                    <a:pt x="8299" y="1"/>
                    <a:pt x="5861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7397245" y="2552981"/>
              <a:ext cx="281390" cy="279511"/>
            </a:xfrm>
            <a:custGeom>
              <a:avLst/>
              <a:gdLst/>
              <a:ahLst/>
              <a:cxnLst/>
              <a:rect l="l" t="t" r="r" b="b"/>
              <a:pathLst>
                <a:path w="13625" h="13534" extrusionOk="0">
                  <a:moveTo>
                    <a:pt x="9010" y="0"/>
                  </a:moveTo>
                  <a:cubicBezTo>
                    <a:pt x="8790" y="0"/>
                    <a:pt x="8540" y="28"/>
                    <a:pt x="8258" y="91"/>
                  </a:cubicBezTo>
                  <a:cubicBezTo>
                    <a:pt x="6290" y="525"/>
                    <a:pt x="3955" y="1926"/>
                    <a:pt x="2821" y="1992"/>
                  </a:cubicBezTo>
                  <a:cubicBezTo>
                    <a:pt x="2320" y="1992"/>
                    <a:pt x="1820" y="2026"/>
                    <a:pt x="1353" y="2126"/>
                  </a:cubicBezTo>
                  <a:cubicBezTo>
                    <a:pt x="819" y="2259"/>
                    <a:pt x="452" y="2659"/>
                    <a:pt x="352" y="3160"/>
                  </a:cubicBezTo>
                  <a:cubicBezTo>
                    <a:pt x="328" y="3518"/>
                    <a:pt x="630" y="3860"/>
                    <a:pt x="962" y="3926"/>
                  </a:cubicBezTo>
                  <a:lnTo>
                    <a:pt x="962" y="3926"/>
                  </a:lnTo>
                  <a:cubicBezTo>
                    <a:pt x="622" y="3938"/>
                    <a:pt x="0" y="4877"/>
                    <a:pt x="619" y="5528"/>
                  </a:cubicBezTo>
                  <a:cubicBezTo>
                    <a:pt x="838" y="5768"/>
                    <a:pt x="1253" y="5864"/>
                    <a:pt x="1783" y="5864"/>
                  </a:cubicBezTo>
                  <a:cubicBezTo>
                    <a:pt x="3763" y="5864"/>
                    <a:pt x="7351" y="4517"/>
                    <a:pt x="8325" y="4227"/>
                  </a:cubicBezTo>
                  <a:cubicBezTo>
                    <a:pt x="8410" y="4202"/>
                    <a:pt x="8495" y="4189"/>
                    <a:pt x="8579" y="4189"/>
                  </a:cubicBezTo>
                  <a:cubicBezTo>
                    <a:pt x="8822" y="4189"/>
                    <a:pt x="9051" y="4295"/>
                    <a:pt x="9225" y="4494"/>
                  </a:cubicBezTo>
                  <a:cubicBezTo>
                    <a:pt x="9959" y="5428"/>
                    <a:pt x="10093" y="7096"/>
                    <a:pt x="10093" y="7096"/>
                  </a:cubicBezTo>
                  <a:cubicBezTo>
                    <a:pt x="10196" y="7074"/>
                    <a:pt x="10299" y="7063"/>
                    <a:pt x="10401" y="7063"/>
                  </a:cubicBezTo>
                  <a:cubicBezTo>
                    <a:pt x="10761" y="7063"/>
                    <a:pt x="11108" y="7196"/>
                    <a:pt x="11393" y="7430"/>
                  </a:cubicBezTo>
                  <a:cubicBezTo>
                    <a:pt x="11994" y="8030"/>
                    <a:pt x="12261" y="8864"/>
                    <a:pt x="12461" y="9698"/>
                  </a:cubicBezTo>
                  <a:cubicBezTo>
                    <a:pt x="12694" y="10965"/>
                    <a:pt x="12828" y="12266"/>
                    <a:pt x="12895" y="13534"/>
                  </a:cubicBezTo>
                  <a:cubicBezTo>
                    <a:pt x="13095" y="11699"/>
                    <a:pt x="13362" y="8997"/>
                    <a:pt x="13495" y="7163"/>
                  </a:cubicBezTo>
                  <a:cubicBezTo>
                    <a:pt x="13625" y="4893"/>
                    <a:pt x="13092" y="1550"/>
                    <a:pt x="10856" y="1550"/>
                  </a:cubicBezTo>
                  <a:cubicBezTo>
                    <a:pt x="10792" y="1550"/>
                    <a:pt x="10726" y="1553"/>
                    <a:pt x="10660" y="1559"/>
                  </a:cubicBezTo>
                  <a:cubicBezTo>
                    <a:pt x="10660" y="1559"/>
                    <a:pt x="10660" y="0"/>
                    <a:pt x="90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7635988" y="2720803"/>
              <a:ext cx="63630" cy="81557"/>
            </a:xfrm>
            <a:custGeom>
              <a:avLst/>
              <a:gdLst/>
              <a:ahLst/>
              <a:cxnLst/>
              <a:rect l="l" t="t" r="r" b="b"/>
              <a:pathLst>
                <a:path w="3081" h="3949" extrusionOk="0">
                  <a:moveTo>
                    <a:pt x="1747" y="0"/>
                  </a:moveTo>
                  <a:cubicBezTo>
                    <a:pt x="1647" y="0"/>
                    <a:pt x="1543" y="12"/>
                    <a:pt x="1435" y="37"/>
                  </a:cubicBezTo>
                  <a:cubicBezTo>
                    <a:pt x="434" y="238"/>
                    <a:pt x="0" y="1705"/>
                    <a:pt x="34" y="2606"/>
                  </a:cubicBezTo>
                  <a:cubicBezTo>
                    <a:pt x="34" y="3367"/>
                    <a:pt x="450" y="3948"/>
                    <a:pt x="1015" y="3948"/>
                  </a:cubicBezTo>
                  <a:cubicBezTo>
                    <a:pt x="1218" y="3948"/>
                    <a:pt x="1440" y="3874"/>
                    <a:pt x="1668" y="3707"/>
                  </a:cubicBezTo>
                  <a:cubicBezTo>
                    <a:pt x="2335" y="3206"/>
                    <a:pt x="2769" y="2506"/>
                    <a:pt x="2902" y="1705"/>
                  </a:cubicBezTo>
                  <a:cubicBezTo>
                    <a:pt x="3081" y="813"/>
                    <a:pt x="2570" y="0"/>
                    <a:pt x="1747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7491999" y="2748436"/>
              <a:ext cx="21375" cy="45064"/>
            </a:xfrm>
            <a:custGeom>
              <a:avLst/>
              <a:gdLst/>
              <a:ahLst/>
              <a:cxnLst/>
              <a:rect l="l" t="t" r="r" b="b"/>
              <a:pathLst>
                <a:path w="1035" h="2182" extrusionOk="0">
                  <a:moveTo>
                    <a:pt x="434" y="0"/>
                  </a:moveTo>
                  <a:cubicBezTo>
                    <a:pt x="334" y="1468"/>
                    <a:pt x="401" y="1268"/>
                    <a:pt x="1" y="2135"/>
                  </a:cubicBezTo>
                  <a:cubicBezTo>
                    <a:pt x="104" y="2166"/>
                    <a:pt x="214" y="2181"/>
                    <a:pt x="325" y="2181"/>
                  </a:cubicBezTo>
                  <a:cubicBezTo>
                    <a:pt x="572" y="2181"/>
                    <a:pt x="827" y="2107"/>
                    <a:pt x="1035" y="1968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7520933" y="2682699"/>
              <a:ext cx="42048" cy="16439"/>
            </a:xfrm>
            <a:custGeom>
              <a:avLst/>
              <a:gdLst/>
              <a:ahLst/>
              <a:cxnLst/>
              <a:rect l="l" t="t" r="r" b="b"/>
              <a:pathLst>
                <a:path w="2036" h="796" extrusionOk="0">
                  <a:moveTo>
                    <a:pt x="416" y="0"/>
                  </a:moveTo>
                  <a:cubicBezTo>
                    <a:pt x="327" y="0"/>
                    <a:pt x="244" y="5"/>
                    <a:pt x="167" y="14"/>
                  </a:cubicBezTo>
                  <a:cubicBezTo>
                    <a:pt x="67" y="48"/>
                    <a:pt x="1" y="114"/>
                    <a:pt x="34" y="215"/>
                  </a:cubicBezTo>
                  <a:cubicBezTo>
                    <a:pt x="34" y="297"/>
                    <a:pt x="102" y="357"/>
                    <a:pt x="163" y="357"/>
                  </a:cubicBezTo>
                  <a:cubicBezTo>
                    <a:pt x="176" y="357"/>
                    <a:pt x="189" y="354"/>
                    <a:pt x="201" y="348"/>
                  </a:cubicBezTo>
                  <a:cubicBezTo>
                    <a:pt x="290" y="337"/>
                    <a:pt x="379" y="331"/>
                    <a:pt x="467" y="331"/>
                  </a:cubicBezTo>
                  <a:cubicBezTo>
                    <a:pt x="910" y="331"/>
                    <a:pt x="1340" y="470"/>
                    <a:pt x="1702" y="748"/>
                  </a:cubicBezTo>
                  <a:cubicBezTo>
                    <a:pt x="1725" y="772"/>
                    <a:pt x="1766" y="795"/>
                    <a:pt x="1811" y="795"/>
                  </a:cubicBezTo>
                  <a:cubicBezTo>
                    <a:pt x="1830" y="795"/>
                    <a:pt x="1849" y="791"/>
                    <a:pt x="1869" y="782"/>
                  </a:cubicBezTo>
                  <a:cubicBezTo>
                    <a:pt x="1902" y="782"/>
                    <a:pt x="1935" y="748"/>
                    <a:pt x="1969" y="748"/>
                  </a:cubicBezTo>
                  <a:cubicBezTo>
                    <a:pt x="2035" y="682"/>
                    <a:pt x="2035" y="548"/>
                    <a:pt x="1969" y="515"/>
                  </a:cubicBezTo>
                  <a:cubicBezTo>
                    <a:pt x="1654" y="172"/>
                    <a:pt x="948" y="0"/>
                    <a:pt x="4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7452036" y="2689866"/>
              <a:ext cx="31722" cy="24143"/>
            </a:xfrm>
            <a:custGeom>
              <a:avLst/>
              <a:gdLst/>
              <a:ahLst/>
              <a:cxnLst/>
              <a:rect l="l" t="t" r="r" b="b"/>
              <a:pathLst>
                <a:path w="1536" h="1169" extrusionOk="0">
                  <a:moveTo>
                    <a:pt x="1369" y="1"/>
                  </a:moveTo>
                  <a:cubicBezTo>
                    <a:pt x="801" y="68"/>
                    <a:pt x="334" y="401"/>
                    <a:pt x="68" y="902"/>
                  </a:cubicBezTo>
                  <a:cubicBezTo>
                    <a:pt x="1" y="968"/>
                    <a:pt x="34" y="1068"/>
                    <a:pt x="101" y="1135"/>
                  </a:cubicBezTo>
                  <a:cubicBezTo>
                    <a:pt x="134" y="1135"/>
                    <a:pt x="168" y="1168"/>
                    <a:pt x="201" y="1168"/>
                  </a:cubicBezTo>
                  <a:cubicBezTo>
                    <a:pt x="268" y="1135"/>
                    <a:pt x="301" y="1102"/>
                    <a:pt x="334" y="1068"/>
                  </a:cubicBezTo>
                  <a:cubicBezTo>
                    <a:pt x="535" y="668"/>
                    <a:pt x="935" y="401"/>
                    <a:pt x="1369" y="335"/>
                  </a:cubicBezTo>
                  <a:cubicBezTo>
                    <a:pt x="1469" y="335"/>
                    <a:pt x="1535" y="268"/>
                    <a:pt x="1535" y="168"/>
                  </a:cubicBezTo>
                  <a:cubicBezTo>
                    <a:pt x="1535" y="68"/>
                    <a:pt x="1469" y="1"/>
                    <a:pt x="1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7511288" y="2787697"/>
              <a:ext cx="54440" cy="62722"/>
            </a:xfrm>
            <a:custGeom>
              <a:avLst/>
              <a:gdLst/>
              <a:ahLst/>
              <a:cxnLst/>
              <a:rect l="l" t="t" r="r" b="b"/>
              <a:pathLst>
                <a:path w="2636" h="3037" extrusionOk="0">
                  <a:moveTo>
                    <a:pt x="2236" y="1"/>
                  </a:moveTo>
                  <a:cubicBezTo>
                    <a:pt x="1869" y="668"/>
                    <a:pt x="901" y="1202"/>
                    <a:pt x="368" y="1435"/>
                  </a:cubicBezTo>
                  <a:cubicBezTo>
                    <a:pt x="167" y="1535"/>
                    <a:pt x="1" y="1568"/>
                    <a:pt x="1" y="1568"/>
                  </a:cubicBezTo>
                  <a:cubicBezTo>
                    <a:pt x="368" y="2035"/>
                    <a:pt x="701" y="2536"/>
                    <a:pt x="1035" y="3036"/>
                  </a:cubicBezTo>
                  <a:lnTo>
                    <a:pt x="1268" y="2936"/>
                  </a:lnTo>
                  <a:cubicBezTo>
                    <a:pt x="2336" y="2469"/>
                    <a:pt x="2636" y="1835"/>
                    <a:pt x="2636" y="1268"/>
                  </a:cubicBezTo>
                  <a:cubicBezTo>
                    <a:pt x="2636" y="1001"/>
                    <a:pt x="2602" y="701"/>
                    <a:pt x="2469" y="434"/>
                  </a:cubicBezTo>
                  <a:cubicBezTo>
                    <a:pt x="2402" y="301"/>
                    <a:pt x="2336" y="134"/>
                    <a:pt x="2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7518868" y="2787015"/>
              <a:ext cx="43432" cy="37216"/>
            </a:xfrm>
            <a:custGeom>
              <a:avLst/>
              <a:gdLst/>
              <a:ahLst/>
              <a:cxnLst/>
              <a:rect l="l" t="t" r="r" b="b"/>
              <a:pathLst>
                <a:path w="2103" h="1802" extrusionOk="0">
                  <a:moveTo>
                    <a:pt x="1869" y="0"/>
                  </a:moveTo>
                  <a:cubicBezTo>
                    <a:pt x="1502" y="667"/>
                    <a:pt x="534" y="1201"/>
                    <a:pt x="1" y="1468"/>
                  </a:cubicBezTo>
                  <a:lnTo>
                    <a:pt x="167" y="1668"/>
                  </a:lnTo>
                  <a:cubicBezTo>
                    <a:pt x="212" y="1757"/>
                    <a:pt x="301" y="1802"/>
                    <a:pt x="395" y="1802"/>
                  </a:cubicBezTo>
                  <a:cubicBezTo>
                    <a:pt x="442" y="1802"/>
                    <a:pt x="490" y="1791"/>
                    <a:pt x="534" y="1768"/>
                  </a:cubicBezTo>
                  <a:cubicBezTo>
                    <a:pt x="1335" y="1401"/>
                    <a:pt x="1869" y="1001"/>
                    <a:pt x="2069" y="567"/>
                  </a:cubicBezTo>
                  <a:cubicBezTo>
                    <a:pt x="2102" y="501"/>
                    <a:pt x="2102" y="401"/>
                    <a:pt x="2069" y="301"/>
                  </a:cubicBezTo>
                  <a:cubicBezTo>
                    <a:pt x="2002" y="200"/>
                    <a:pt x="1935" y="100"/>
                    <a:pt x="1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7537476" y="2813884"/>
              <a:ext cx="28253" cy="34469"/>
            </a:xfrm>
            <a:custGeom>
              <a:avLst/>
              <a:gdLst/>
              <a:ahLst/>
              <a:cxnLst/>
              <a:rect l="l" t="t" r="r" b="b"/>
              <a:pathLst>
                <a:path w="1368" h="1669" extrusionOk="0">
                  <a:moveTo>
                    <a:pt x="1368" y="0"/>
                  </a:moveTo>
                  <a:cubicBezTo>
                    <a:pt x="968" y="200"/>
                    <a:pt x="601" y="467"/>
                    <a:pt x="300" y="801"/>
                  </a:cubicBezTo>
                  <a:cubicBezTo>
                    <a:pt x="134" y="1068"/>
                    <a:pt x="0" y="1368"/>
                    <a:pt x="0" y="1668"/>
                  </a:cubicBezTo>
                  <a:cubicBezTo>
                    <a:pt x="1068" y="1201"/>
                    <a:pt x="1368" y="567"/>
                    <a:pt x="1368" y="0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7483738" y="2784289"/>
              <a:ext cx="77860" cy="42606"/>
            </a:xfrm>
            <a:custGeom>
              <a:avLst/>
              <a:gdLst/>
              <a:ahLst/>
              <a:cxnLst/>
              <a:rect l="l" t="t" r="r" b="b"/>
              <a:pathLst>
                <a:path w="3770" h="2063" extrusionOk="0">
                  <a:moveTo>
                    <a:pt x="2292" y="0"/>
                  </a:moveTo>
                  <a:cubicBezTo>
                    <a:pt x="2183" y="0"/>
                    <a:pt x="2074" y="11"/>
                    <a:pt x="1968" y="32"/>
                  </a:cubicBezTo>
                  <a:cubicBezTo>
                    <a:pt x="1601" y="99"/>
                    <a:pt x="1268" y="266"/>
                    <a:pt x="968" y="433"/>
                  </a:cubicBezTo>
                  <a:cubicBezTo>
                    <a:pt x="768" y="433"/>
                    <a:pt x="567" y="566"/>
                    <a:pt x="501" y="733"/>
                  </a:cubicBezTo>
                  <a:cubicBezTo>
                    <a:pt x="401" y="933"/>
                    <a:pt x="334" y="1100"/>
                    <a:pt x="301" y="1300"/>
                  </a:cubicBezTo>
                  <a:cubicBezTo>
                    <a:pt x="267" y="1500"/>
                    <a:pt x="167" y="1667"/>
                    <a:pt x="0" y="1800"/>
                  </a:cubicBezTo>
                  <a:lnTo>
                    <a:pt x="0" y="1934"/>
                  </a:lnTo>
                  <a:cubicBezTo>
                    <a:pt x="193" y="2021"/>
                    <a:pt x="394" y="2063"/>
                    <a:pt x="592" y="2063"/>
                  </a:cubicBezTo>
                  <a:cubicBezTo>
                    <a:pt x="1150" y="2063"/>
                    <a:pt x="1680" y="1733"/>
                    <a:pt x="1902" y="1166"/>
                  </a:cubicBezTo>
                  <a:cubicBezTo>
                    <a:pt x="2177" y="1317"/>
                    <a:pt x="2490" y="1392"/>
                    <a:pt x="2812" y="1392"/>
                  </a:cubicBezTo>
                  <a:cubicBezTo>
                    <a:pt x="2919" y="1392"/>
                    <a:pt x="3027" y="1383"/>
                    <a:pt x="3136" y="1367"/>
                  </a:cubicBezTo>
                  <a:cubicBezTo>
                    <a:pt x="3269" y="1333"/>
                    <a:pt x="3403" y="1300"/>
                    <a:pt x="3503" y="1200"/>
                  </a:cubicBezTo>
                  <a:cubicBezTo>
                    <a:pt x="3636" y="1066"/>
                    <a:pt x="3703" y="900"/>
                    <a:pt x="3703" y="733"/>
                  </a:cubicBezTo>
                  <a:cubicBezTo>
                    <a:pt x="3770" y="566"/>
                    <a:pt x="3770" y="433"/>
                    <a:pt x="3703" y="299"/>
                  </a:cubicBezTo>
                  <a:cubicBezTo>
                    <a:pt x="3703" y="373"/>
                    <a:pt x="3632" y="396"/>
                    <a:pt x="3545" y="396"/>
                  </a:cubicBezTo>
                  <a:cubicBezTo>
                    <a:pt x="3475" y="396"/>
                    <a:pt x="3396" y="381"/>
                    <a:pt x="3336" y="366"/>
                  </a:cubicBezTo>
                  <a:cubicBezTo>
                    <a:pt x="3203" y="332"/>
                    <a:pt x="3069" y="266"/>
                    <a:pt x="2969" y="166"/>
                  </a:cubicBezTo>
                  <a:cubicBezTo>
                    <a:pt x="2764" y="52"/>
                    <a:pt x="2528" y="0"/>
                    <a:pt x="2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7473391" y="2738027"/>
              <a:ext cx="16563" cy="21520"/>
            </a:xfrm>
            <a:custGeom>
              <a:avLst/>
              <a:gdLst/>
              <a:ahLst/>
              <a:cxnLst/>
              <a:rect l="l" t="t" r="r" b="b"/>
              <a:pathLst>
                <a:path w="802" h="1042" extrusionOk="0">
                  <a:moveTo>
                    <a:pt x="345" y="0"/>
                  </a:moveTo>
                  <a:cubicBezTo>
                    <a:pt x="330" y="0"/>
                    <a:pt x="316" y="2"/>
                    <a:pt x="301" y="4"/>
                  </a:cubicBezTo>
                  <a:cubicBezTo>
                    <a:pt x="101" y="37"/>
                    <a:pt x="1" y="304"/>
                    <a:pt x="68" y="571"/>
                  </a:cubicBezTo>
                  <a:cubicBezTo>
                    <a:pt x="130" y="849"/>
                    <a:pt x="306" y="1042"/>
                    <a:pt x="464" y="1042"/>
                  </a:cubicBezTo>
                  <a:cubicBezTo>
                    <a:pt x="477" y="1042"/>
                    <a:pt x="489" y="1040"/>
                    <a:pt x="501" y="1038"/>
                  </a:cubicBezTo>
                  <a:cubicBezTo>
                    <a:pt x="701" y="1005"/>
                    <a:pt x="802" y="738"/>
                    <a:pt x="735" y="471"/>
                  </a:cubicBezTo>
                  <a:cubicBezTo>
                    <a:pt x="704" y="193"/>
                    <a:pt x="530" y="0"/>
                    <a:pt x="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7540904" y="2726999"/>
              <a:ext cx="16563" cy="21520"/>
            </a:xfrm>
            <a:custGeom>
              <a:avLst/>
              <a:gdLst/>
              <a:ahLst/>
              <a:cxnLst/>
              <a:rect l="l" t="t" r="r" b="b"/>
              <a:pathLst>
                <a:path w="802" h="1042" extrusionOk="0">
                  <a:moveTo>
                    <a:pt x="345" y="1"/>
                  </a:moveTo>
                  <a:cubicBezTo>
                    <a:pt x="330" y="1"/>
                    <a:pt x="316" y="2"/>
                    <a:pt x="301" y="4"/>
                  </a:cubicBezTo>
                  <a:cubicBezTo>
                    <a:pt x="101" y="38"/>
                    <a:pt x="1" y="304"/>
                    <a:pt x="68" y="571"/>
                  </a:cubicBezTo>
                  <a:cubicBezTo>
                    <a:pt x="99" y="850"/>
                    <a:pt x="302" y="1042"/>
                    <a:pt x="464" y="1042"/>
                  </a:cubicBezTo>
                  <a:cubicBezTo>
                    <a:pt x="477" y="1042"/>
                    <a:pt x="489" y="1041"/>
                    <a:pt x="501" y="1038"/>
                  </a:cubicBezTo>
                  <a:cubicBezTo>
                    <a:pt x="701" y="1005"/>
                    <a:pt x="802" y="738"/>
                    <a:pt x="735" y="438"/>
                  </a:cubicBezTo>
                  <a:cubicBezTo>
                    <a:pt x="673" y="191"/>
                    <a:pt x="525" y="1"/>
                    <a:pt x="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7349393" y="2927555"/>
              <a:ext cx="502248" cy="341221"/>
            </a:xfrm>
            <a:custGeom>
              <a:avLst/>
              <a:gdLst/>
              <a:ahLst/>
              <a:cxnLst/>
              <a:rect l="l" t="t" r="r" b="b"/>
              <a:pathLst>
                <a:path w="24319" h="16522" extrusionOk="0">
                  <a:moveTo>
                    <a:pt x="2569" y="0"/>
                  </a:moveTo>
                  <a:lnTo>
                    <a:pt x="1" y="1068"/>
                  </a:lnTo>
                  <a:cubicBezTo>
                    <a:pt x="735" y="3636"/>
                    <a:pt x="1835" y="5838"/>
                    <a:pt x="2869" y="8306"/>
                  </a:cubicBezTo>
                  <a:cubicBezTo>
                    <a:pt x="3403" y="9574"/>
                    <a:pt x="3803" y="11142"/>
                    <a:pt x="4471" y="12342"/>
                  </a:cubicBezTo>
                  <a:cubicBezTo>
                    <a:pt x="4782" y="12887"/>
                    <a:pt x="5941" y="16522"/>
                    <a:pt x="8954" y="16522"/>
                  </a:cubicBezTo>
                  <a:cubicBezTo>
                    <a:pt x="9814" y="16522"/>
                    <a:pt x="10825" y="16226"/>
                    <a:pt x="12009" y="15478"/>
                  </a:cubicBezTo>
                  <a:cubicBezTo>
                    <a:pt x="12576" y="15345"/>
                    <a:pt x="16412" y="13010"/>
                    <a:pt x="19314" y="11175"/>
                  </a:cubicBezTo>
                  <a:cubicBezTo>
                    <a:pt x="20816" y="10241"/>
                    <a:pt x="22116" y="9040"/>
                    <a:pt x="23151" y="7606"/>
                  </a:cubicBezTo>
                  <a:cubicBezTo>
                    <a:pt x="24318" y="6071"/>
                    <a:pt x="24185" y="3936"/>
                    <a:pt x="22884" y="2569"/>
                  </a:cubicBezTo>
                  <a:cubicBezTo>
                    <a:pt x="22388" y="2015"/>
                    <a:pt x="21715" y="1716"/>
                    <a:pt x="20996" y="1716"/>
                  </a:cubicBezTo>
                  <a:cubicBezTo>
                    <a:pt x="20892" y="1716"/>
                    <a:pt x="20787" y="1722"/>
                    <a:pt x="20682" y="1735"/>
                  </a:cubicBezTo>
                  <a:lnTo>
                    <a:pt x="20582" y="1768"/>
                  </a:lnTo>
                  <a:cubicBezTo>
                    <a:pt x="20215" y="1835"/>
                    <a:pt x="19882" y="1968"/>
                    <a:pt x="19581" y="2168"/>
                  </a:cubicBezTo>
                  <a:cubicBezTo>
                    <a:pt x="16979" y="3970"/>
                    <a:pt x="11609" y="9474"/>
                    <a:pt x="11109" y="9640"/>
                  </a:cubicBezTo>
                  <a:cubicBezTo>
                    <a:pt x="10934" y="9849"/>
                    <a:pt x="10731" y="9934"/>
                    <a:pt x="10516" y="9934"/>
                  </a:cubicBezTo>
                  <a:cubicBezTo>
                    <a:pt x="9663" y="9934"/>
                    <a:pt x="8620" y="8593"/>
                    <a:pt x="8407" y="8273"/>
                  </a:cubicBezTo>
                  <a:cubicBezTo>
                    <a:pt x="7706" y="7305"/>
                    <a:pt x="2569" y="0"/>
                    <a:pt x="2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7299104" y="2853144"/>
              <a:ext cx="105431" cy="104151"/>
            </a:xfrm>
            <a:custGeom>
              <a:avLst/>
              <a:gdLst/>
              <a:ahLst/>
              <a:cxnLst/>
              <a:rect l="l" t="t" r="r" b="b"/>
              <a:pathLst>
                <a:path w="5105" h="5043" extrusionOk="0">
                  <a:moveTo>
                    <a:pt x="2803" y="1"/>
                  </a:moveTo>
                  <a:lnTo>
                    <a:pt x="1" y="3303"/>
                  </a:lnTo>
                  <a:cubicBezTo>
                    <a:pt x="501" y="3803"/>
                    <a:pt x="1035" y="4237"/>
                    <a:pt x="1602" y="4637"/>
                  </a:cubicBezTo>
                  <a:cubicBezTo>
                    <a:pt x="1997" y="4913"/>
                    <a:pt x="2444" y="5042"/>
                    <a:pt x="2885" y="5042"/>
                  </a:cubicBezTo>
                  <a:cubicBezTo>
                    <a:pt x="3673" y="5042"/>
                    <a:pt x="4443" y="4630"/>
                    <a:pt x="4871" y="3903"/>
                  </a:cubicBezTo>
                  <a:cubicBezTo>
                    <a:pt x="5104" y="3503"/>
                    <a:pt x="5071" y="3069"/>
                    <a:pt x="4804" y="2703"/>
                  </a:cubicBezTo>
                  <a:lnTo>
                    <a:pt x="2803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7253648" y="2824933"/>
              <a:ext cx="103345" cy="96427"/>
            </a:xfrm>
            <a:custGeom>
              <a:avLst/>
              <a:gdLst/>
              <a:ahLst/>
              <a:cxnLst/>
              <a:rect l="l" t="t" r="r" b="b"/>
              <a:pathLst>
                <a:path w="5004" h="4669" extrusionOk="0">
                  <a:moveTo>
                    <a:pt x="2284" y="0"/>
                  </a:moveTo>
                  <a:cubicBezTo>
                    <a:pt x="1577" y="0"/>
                    <a:pt x="887" y="370"/>
                    <a:pt x="534" y="1033"/>
                  </a:cubicBezTo>
                  <a:lnTo>
                    <a:pt x="467" y="1133"/>
                  </a:lnTo>
                  <a:cubicBezTo>
                    <a:pt x="0" y="1967"/>
                    <a:pt x="200" y="3034"/>
                    <a:pt x="967" y="3668"/>
                  </a:cubicBezTo>
                  <a:lnTo>
                    <a:pt x="2202" y="4669"/>
                  </a:lnTo>
                  <a:lnTo>
                    <a:pt x="5004" y="1367"/>
                  </a:lnTo>
                  <a:lnTo>
                    <a:pt x="3336" y="299"/>
                  </a:lnTo>
                  <a:cubicBezTo>
                    <a:pt x="3009" y="96"/>
                    <a:pt x="2644" y="0"/>
                    <a:pt x="2284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41"/>
          <p:cNvSpPr txBox="1">
            <a:spLocks noGrp="1"/>
          </p:cNvSpPr>
          <p:nvPr>
            <p:ph type="subTitle" idx="1"/>
          </p:nvPr>
        </p:nvSpPr>
        <p:spPr>
          <a:xfrm>
            <a:off x="1160549" y="2121550"/>
            <a:ext cx="40665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4"/>
          <p:cNvSpPr txBox="1">
            <a:spLocks noGrp="1"/>
          </p:cNvSpPr>
          <p:nvPr>
            <p:ph type="title"/>
          </p:nvPr>
        </p:nvSpPr>
        <p:spPr>
          <a:xfrm>
            <a:off x="720000" y="109126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banking system which </a:t>
            </a:r>
            <a:br>
              <a:rPr lang="en" dirty="0"/>
            </a:br>
            <a:r>
              <a:rPr lang="en" dirty="0"/>
              <a:t>can do</a:t>
            </a:r>
            <a:endParaRPr dirty="0"/>
          </a:p>
        </p:txBody>
      </p:sp>
      <p:sp>
        <p:nvSpPr>
          <p:cNvPr id="999" name="Google Shape;999;p44"/>
          <p:cNvSpPr txBox="1">
            <a:spLocks noGrp="1"/>
          </p:cNvSpPr>
          <p:nvPr>
            <p:ph type="body" idx="1"/>
          </p:nvPr>
        </p:nvSpPr>
        <p:spPr>
          <a:xfrm>
            <a:off x="780960" y="2101873"/>
            <a:ext cx="5814300" cy="23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rgbClr val="273D40"/>
              </a:buClr>
              <a:buSzPts val="600"/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10503010101010104" pitchFamily="2" charset="0"/>
              </a:rPr>
              <a:t>Opening of new accounts </a:t>
            </a:r>
          </a:p>
          <a:p>
            <a:pPr marL="285750" indent="-285750">
              <a:buClr>
                <a:srgbClr val="273D40"/>
              </a:buClr>
              <a:buSzPts val="600"/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10503010101010104" pitchFamily="2" charset="0"/>
              </a:rPr>
              <a:t>Updating existing accounts </a:t>
            </a:r>
          </a:p>
          <a:p>
            <a:pPr marL="285750" indent="-285750">
              <a:buClr>
                <a:srgbClr val="273D40"/>
              </a:buClr>
              <a:buSzPts val="600"/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10503010101010104" pitchFamily="2" charset="0"/>
              </a:rPr>
              <a:t>Acceptance of Cash Deposits </a:t>
            </a:r>
            <a:endParaRPr lang="en-US" sz="1800" dirty="0">
              <a:solidFill>
                <a:srgbClr val="0E101A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10503010101010104" pitchFamily="2" charset="0"/>
            </a:endParaRPr>
          </a:p>
          <a:p>
            <a:pPr marL="285750" indent="-285750">
              <a:buClr>
                <a:srgbClr val="273D40"/>
              </a:buClr>
              <a:buSzPts val="600"/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10503010101010104" pitchFamily="2" charset="0"/>
              </a:rPr>
              <a:t>Issuance of money </a:t>
            </a:r>
          </a:p>
          <a:p>
            <a:pPr marL="285750" indent="-285750">
              <a:buClr>
                <a:srgbClr val="273D40"/>
              </a:buClr>
              <a:buSzPts val="600"/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10503010101010104" pitchFamily="2" charset="0"/>
              </a:rPr>
              <a:t>Account Deletion </a:t>
            </a:r>
          </a:p>
          <a:p>
            <a:pPr marL="285750" indent="-285750">
              <a:buClr>
                <a:srgbClr val="273D40"/>
              </a:buClr>
              <a:buSzPts val="600"/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Provide security for accounts and deposits</a:t>
            </a:r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273D40"/>
              </a:buClr>
              <a:buSzPts val="600"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2" name="Google Shape;2974;p80">
            <a:extLst>
              <a:ext uri="{FF2B5EF4-FFF2-40B4-BE49-F238E27FC236}">
                <a16:creationId xmlns:a16="http://schemas.microsoft.com/office/drawing/2014/main" id="{6B2074A9-F4BE-5D7F-D2BB-B4A515C3919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567" b="11945"/>
          <a:stretch/>
        </p:blipFill>
        <p:spPr>
          <a:xfrm>
            <a:off x="6059896" y="2901566"/>
            <a:ext cx="2364104" cy="1982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3"/>
          <p:cNvSpPr/>
          <p:nvPr/>
        </p:nvSpPr>
        <p:spPr>
          <a:xfrm>
            <a:off x="684306" y="2215221"/>
            <a:ext cx="1342614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3"/>
          <p:cNvSpPr txBox="1">
            <a:spLocks noGrp="1"/>
          </p:cNvSpPr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Diagrams</a:t>
            </a:r>
            <a:endParaRPr dirty="0"/>
          </a:p>
        </p:txBody>
      </p:sp>
      <p:sp>
        <p:nvSpPr>
          <p:cNvPr id="841" name="Google Shape;841;p43"/>
          <p:cNvSpPr txBox="1">
            <a:spLocks noGrp="1"/>
          </p:cNvSpPr>
          <p:nvPr>
            <p:ph type="title" idx="2"/>
          </p:nvPr>
        </p:nvSpPr>
        <p:spPr>
          <a:xfrm>
            <a:off x="506499" y="2303100"/>
            <a:ext cx="1663148" cy="7405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5" name="Google Shape;1351;p52">
            <a:extLst>
              <a:ext uri="{FF2B5EF4-FFF2-40B4-BE49-F238E27FC236}">
                <a16:creationId xmlns:a16="http://schemas.microsoft.com/office/drawing/2014/main" id="{0D9DB6A5-7601-A83B-61B0-8E66BCCFA754}"/>
              </a:ext>
            </a:extLst>
          </p:cNvPr>
          <p:cNvGrpSpPr/>
          <p:nvPr/>
        </p:nvGrpSpPr>
        <p:grpSpPr>
          <a:xfrm>
            <a:off x="5164100" y="717524"/>
            <a:ext cx="3149748" cy="2530662"/>
            <a:chOff x="572224" y="268298"/>
            <a:chExt cx="3149748" cy="2530662"/>
          </a:xfrm>
        </p:grpSpPr>
        <p:sp>
          <p:nvSpPr>
            <p:cNvPr id="6" name="Google Shape;1352;p52">
              <a:extLst>
                <a:ext uri="{FF2B5EF4-FFF2-40B4-BE49-F238E27FC236}">
                  <a16:creationId xmlns:a16="http://schemas.microsoft.com/office/drawing/2014/main" id="{90F59BBB-7A17-72A1-4699-0DDC5275C5E8}"/>
                </a:ext>
              </a:extLst>
            </p:cNvPr>
            <p:cNvSpPr/>
            <p:nvPr/>
          </p:nvSpPr>
          <p:spPr>
            <a:xfrm>
              <a:off x="572224" y="774723"/>
              <a:ext cx="948646" cy="864211"/>
            </a:xfrm>
            <a:custGeom>
              <a:avLst/>
              <a:gdLst/>
              <a:ahLst/>
              <a:cxnLst/>
              <a:rect l="l" t="t" r="r" b="b"/>
              <a:pathLst>
                <a:path w="49570" h="45158" extrusionOk="0">
                  <a:moveTo>
                    <a:pt x="24773" y="1"/>
                  </a:moveTo>
                  <a:cubicBezTo>
                    <a:pt x="18989" y="1"/>
                    <a:pt x="13210" y="2210"/>
                    <a:pt x="8807" y="6630"/>
                  </a:cubicBezTo>
                  <a:cubicBezTo>
                    <a:pt x="1" y="15437"/>
                    <a:pt x="1" y="29747"/>
                    <a:pt x="8807" y="38553"/>
                  </a:cubicBezTo>
                  <a:cubicBezTo>
                    <a:pt x="13210" y="42956"/>
                    <a:pt x="18989" y="45158"/>
                    <a:pt x="24773" y="45158"/>
                  </a:cubicBezTo>
                  <a:cubicBezTo>
                    <a:pt x="30556" y="45158"/>
                    <a:pt x="36343" y="42956"/>
                    <a:pt x="40763" y="38553"/>
                  </a:cubicBezTo>
                  <a:cubicBezTo>
                    <a:pt x="49569" y="29747"/>
                    <a:pt x="49569" y="15437"/>
                    <a:pt x="40763" y="6630"/>
                  </a:cubicBezTo>
                  <a:cubicBezTo>
                    <a:pt x="36343" y="2210"/>
                    <a:pt x="30556" y="1"/>
                    <a:pt x="247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53;p52">
              <a:extLst>
                <a:ext uri="{FF2B5EF4-FFF2-40B4-BE49-F238E27FC236}">
                  <a16:creationId xmlns:a16="http://schemas.microsoft.com/office/drawing/2014/main" id="{C5D99F1A-0414-53E4-AB6D-0131461E0235}"/>
                </a:ext>
              </a:extLst>
            </p:cNvPr>
            <p:cNvSpPr/>
            <p:nvPr/>
          </p:nvSpPr>
          <p:spPr>
            <a:xfrm>
              <a:off x="655227" y="843986"/>
              <a:ext cx="782647" cy="726153"/>
            </a:xfrm>
            <a:custGeom>
              <a:avLst/>
              <a:gdLst/>
              <a:ahLst/>
              <a:cxnLst/>
              <a:rect l="l" t="t" r="r" b="b"/>
              <a:pathLst>
                <a:path w="40896" h="37944" extrusionOk="0">
                  <a:moveTo>
                    <a:pt x="20399" y="1"/>
                  </a:moveTo>
                  <a:cubicBezTo>
                    <a:pt x="11341" y="1"/>
                    <a:pt x="3317" y="6531"/>
                    <a:pt x="1735" y="15787"/>
                  </a:cubicBezTo>
                  <a:cubicBezTo>
                    <a:pt x="0" y="26094"/>
                    <a:pt x="6938" y="35902"/>
                    <a:pt x="17246" y="37669"/>
                  </a:cubicBezTo>
                  <a:cubicBezTo>
                    <a:pt x="18327" y="37854"/>
                    <a:pt x="19401" y="37944"/>
                    <a:pt x="20461" y="37944"/>
                  </a:cubicBezTo>
                  <a:cubicBezTo>
                    <a:pt x="29542" y="37944"/>
                    <a:pt x="37545" y="31388"/>
                    <a:pt x="39128" y="22158"/>
                  </a:cubicBezTo>
                  <a:cubicBezTo>
                    <a:pt x="40896" y="11818"/>
                    <a:pt x="33958" y="2044"/>
                    <a:pt x="23617" y="276"/>
                  </a:cubicBezTo>
                  <a:cubicBezTo>
                    <a:pt x="22536" y="91"/>
                    <a:pt x="21460" y="1"/>
                    <a:pt x="203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54;p52">
              <a:extLst>
                <a:ext uri="{FF2B5EF4-FFF2-40B4-BE49-F238E27FC236}">
                  <a16:creationId xmlns:a16="http://schemas.microsoft.com/office/drawing/2014/main" id="{05C25B39-E79E-767E-CEAB-1948CD8D3583}"/>
                </a:ext>
              </a:extLst>
            </p:cNvPr>
            <p:cNvSpPr/>
            <p:nvPr/>
          </p:nvSpPr>
          <p:spPr>
            <a:xfrm>
              <a:off x="711399" y="868196"/>
              <a:ext cx="723933" cy="698193"/>
            </a:xfrm>
            <a:custGeom>
              <a:avLst/>
              <a:gdLst/>
              <a:ahLst/>
              <a:cxnLst/>
              <a:rect l="l" t="t" r="r" b="b"/>
              <a:pathLst>
                <a:path w="37828" h="36483" extrusionOk="0">
                  <a:moveTo>
                    <a:pt x="18891" y="0"/>
                  </a:moveTo>
                  <a:cubicBezTo>
                    <a:pt x="9374" y="0"/>
                    <a:pt x="1371" y="7348"/>
                    <a:pt x="701" y="16957"/>
                  </a:cubicBezTo>
                  <a:cubicBezTo>
                    <a:pt x="1" y="27031"/>
                    <a:pt x="7573" y="35737"/>
                    <a:pt x="17613" y="36438"/>
                  </a:cubicBezTo>
                  <a:cubicBezTo>
                    <a:pt x="18046" y="36468"/>
                    <a:pt x="18477" y="36483"/>
                    <a:pt x="18904" y="36483"/>
                  </a:cubicBezTo>
                  <a:cubicBezTo>
                    <a:pt x="28421" y="36483"/>
                    <a:pt x="36423" y="29135"/>
                    <a:pt x="37094" y="19526"/>
                  </a:cubicBezTo>
                  <a:cubicBezTo>
                    <a:pt x="37828" y="9452"/>
                    <a:pt x="30222" y="746"/>
                    <a:pt x="20182" y="45"/>
                  </a:cubicBezTo>
                  <a:cubicBezTo>
                    <a:pt x="19749" y="15"/>
                    <a:pt x="19318" y="0"/>
                    <a:pt x="188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55;p52">
              <a:extLst>
                <a:ext uri="{FF2B5EF4-FFF2-40B4-BE49-F238E27FC236}">
                  <a16:creationId xmlns:a16="http://schemas.microsoft.com/office/drawing/2014/main" id="{A413AEE5-0F6F-D017-2622-F5002BCEA4C8}"/>
                </a:ext>
              </a:extLst>
            </p:cNvPr>
            <p:cNvSpPr/>
            <p:nvPr/>
          </p:nvSpPr>
          <p:spPr>
            <a:xfrm>
              <a:off x="876104" y="981803"/>
              <a:ext cx="338351" cy="451186"/>
            </a:xfrm>
            <a:custGeom>
              <a:avLst/>
              <a:gdLst/>
              <a:ahLst/>
              <a:cxnLst/>
              <a:rect l="l" t="t" r="r" b="b"/>
              <a:pathLst>
                <a:path w="17680" h="23576" extrusionOk="0">
                  <a:moveTo>
                    <a:pt x="6542" y="1"/>
                  </a:moveTo>
                  <a:cubicBezTo>
                    <a:pt x="6420" y="1"/>
                    <a:pt x="6296" y="16"/>
                    <a:pt x="6172" y="47"/>
                  </a:cubicBezTo>
                  <a:cubicBezTo>
                    <a:pt x="5738" y="113"/>
                    <a:pt x="5371" y="380"/>
                    <a:pt x="5171" y="747"/>
                  </a:cubicBezTo>
                  <a:cubicBezTo>
                    <a:pt x="4938" y="1081"/>
                    <a:pt x="4871" y="1481"/>
                    <a:pt x="4971" y="1881"/>
                  </a:cubicBezTo>
                  <a:lnTo>
                    <a:pt x="5805" y="5517"/>
                  </a:lnTo>
                  <a:lnTo>
                    <a:pt x="1335" y="6518"/>
                  </a:lnTo>
                  <a:cubicBezTo>
                    <a:pt x="534" y="6718"/>
                    <a:pt x="1" y="7552"/>
                    <a:pt x="201" y="8353"/>
                  </a:cubicBezTo>
                  <a:lnTo>
                    <a:pt x="1402" y="13490"/>
                  </a:lnTo>
                  <a:cubicBezTo>
                    <a:pt x="1468" y="13890"/>
                    <a:pt x="1702" y="14257"/>
                    <a:pt x="2069" y="14457"/>
                  </a:cubicBezTo>
                  <a:cubicBezTo>
                    <a:pt x="2299" y="14595"/>
                    <a:pt x="2577" y="14670"/>
                    <a:pt x="2859" y="14670"/>
                  </a:cubicBezTo>
                  <a:cubicBezTo>
                    <a:pt x="2985" y="14670"/>
                    <a:pt x="3112" y="14655"/>
                    <a:pt x="3236" y="14624"/>
                  </a:cubicBezTo>
                  <a:lnTo>
                    <a:pt x="13710" y="12222"/>
                  </a:lnTo>
                  <a:lnTo>
                    <a:pt x="14177" y="14357"/>
                  </a:lnTo>
                  <a:lnTo>
                    <a:pt x="3670" y="16792"/>
                  </a:lnTo>
                  <a:cubicBezTo>
                    <a:pt x="3270" y="16859"/>
                    <a:pt x="2936" y="17126"/>
                    <a:pt x="2736" y="17459"/>
                  </a:cubicBezTo>
                  <a:cubicBezTo>
                    <a:pt x="2502" y="17793"/>
                    <a:pt x="2436" y="18226"/>
                    <a:pt x="2536" y="18627"/>
                  </a:cubicBezTo>
                  <a:cubicBezTo>
                    <a:pt x="2636" y="18994"/>
                    <a:pt x="2869" y="19360"/>
                    <a:pt x="3236" y="19561"/>
                  </a:cubicBezTo>
                  <a:cubicBezTo>
                    <a:pt x="3470" y="19724"/>
                    <a:pt x="3736" y="19806"/>
                    <a:pt x="4012" y="19806"/>
                  </a:cubicBezTo>
                  <a:cubicBezTo>
                    <a:pt x="4130" y="19806"/>
                    <a:pt x="4250" y="19791"/>
                    <a:pt x="4370" y="19761"/>
                  </a:cubicBezTo>
                  <a:lnTo>
                    <a:pt x="8874" y="18727"/>
                  </a:lnTo>
                  <a:lnTo>
                    <a:pt x="9708" y="22396"/>
                  </a:lnTo>
                  <a:cubicBezTo>
                    <a:pt x="9774" y="22763"/>
                    <a:pt x="10041" y="23130"/>
                    <a:pt x="10375" y="23330"/>
                  </a:cubicBezTo>
                  <a:cubicBezTo>
                    <a:pt x="10632" y="23493"/>
                    <a:pt x="10905" y="23575"/>
                    <a:pt x="11194" y="23575"/>
                  </a:cubicBezTo>
                  <a:cubicBezTo>
                    <a:pt x="11318" y="23575"/>
                    <a:pt x="11445" y="23560"/>
                    <a:pt x="11576" y="23530"/>
                  </a:cubicBezTo>
                  <a:cubicBezTo>
                    <a:pt x="11976" y="23430"/>
                    <a:pt x="12309" y="23197"/>
                    <a:pt x="12543" y="22863"/>
                  </a:cubicBezTo>
                  <a:cubicBezTo>
                    <a:pt x="12743" y="22529"/>
                    <a:pt x="12843" y="22096"/>
                    <a:pt x="12743" y="21696"/>
                  </a:cubicBezTo>
                  <a:lnTo>
                    <a:pt x="11909" y="18093"/>
                  </a:lnTo>
                  <a:lnTo>
                    <a:pt x="16412" y="17025"/>
                  </a:lnTo>
                  <a:cubicBezTo>
                    <a:pt x="16813" y="16925"/>
                    <a:pt x="17180" y="16692"/>
                    <a:pt x="17413" y="16358"/>
                  </a:cubicBezTo>
                  <a:cubicBezTo>
                    <a:pt x="17613" y="15991"/>
                    <a:pt x="17680" y="15591"/>
                    <a:pt x="17580" y="15191"/>
                  </a:cubicBezTo>
                  <a:lnTo>
                    <a:pt x="16412" y="10020"/>
                  </a:lnTo>
                  <a:cubicBezTo>
                    <a:pt x="16312" y="9620"/>
                    <a:pt x="16045" y="9287"/>
                    <a:pt x="15712" y="9086"/>
                  </a:cubicBezTo>
                  <a:cubicBezTo>
                    <a:pt x="15455" y="8923"/>
                    <a:pt x="15165" y="8841"/>
                    <a:pt x="14878" y="8841"/>
                  </a:cubicBezTo>
                  <a:cubicBezTo>
                    <a:pt x="14754" y="8841"/>
                    <a:pt x="14631" y="8856"/>
                    <a:pt x="14511" y="8886"/>
                  </a:cubicBezTo>
                  <a:lnTo>
                    <a:pt x="4070" y="11321"/>
                  </a:lnTo>
                  <a:lnTo>
                    <a:pt x="3603" y="9187"/>
                  </a:lnTo>
                  <a:lnTo>
                    <a:pt x="14111" y="6751"/>
                  </a:lnTo>
                  <a:cubicBezTo>
                    <a:pt x="14945" y="6551"/>
                    <a:pt x="15445" y="5717"/>
                    <a:pt x="15278" y="4883"/>
                  </a:cubicBezTo>
                  <a:cubicBezTo>
                    <a:pt x="15178" y="4483"/>
                    <a:pt x="14945" y="4150"/>
                    <a:pt x="14578" y="3949"/>
                  </a:cubicBezTo>
                  <a:cubicBezTo>
                    <a:pt x="14344" y="3786"/>
                    <a:pt x="14062" y="3704"/>
                    <a:pt x="13776" y="3704"/>
                  </a:cubicBezTo>
                  <a:cubicBezTo>
                    <a:pt x="13653" y="3704"/>
                    <a:pt x="13530" y="3719"/>
                    <a:pt x="13410" y="3749"/>
                  </a:cubicBezTo>
                  <a:lnTo>
                    <a:pt x="8840" y="4817"/>
                  </a:lnTo>
                  <a:lnTo>
                    <a:pt x="8006" y="1181"/>
                  </a:lnTo>
                  <a:cubicBezTo>
                    <a:pt x="7906" y="781"/>
                    <a:pt x="7673" y="447"/>
                    <a:pt x="7306" y="213"/>
                  </a:cubicBezTo>
                  <a:cubicBezTo>
                    <a:pt x="7076" y="75"/>
                    <a:pt x="6813" y="1"/>
                    <a:pt x="65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56;p52">
              <a:extLst>
                <a:ext uri="{FF2B5EF4-FFF2-40B4-BE49-F238E27FC236}">
                  <a16:creationId xmlns:a16="http://schemas.microsoft.com/office/drawing/2014/main" id="{803C8B17-9B90-A4E4-4D94-A31BEBCB12AC}"/>
                </a:ext>
              </a:extLst>
            </p:cNvPr>
            <p:cNvSpPr/>
            <p:nvPr/>
          </p:nvSpPr>
          <p:spPr>
            <a:xfrm>
              <a:off x="876104" y="981803"/>
              <a:ext cx="338351" cy="451186"/>
            </a:xfrm>
            <a:custGeom>
              <a:avLst/>
              <a:gdLst/>
              <a:ahLst/>
              <a:cxnLst/>
              <a:rect l="l" t="t" r="r" b="b"/>
              <a:pathLst>
                <a:path w="17680" h="23576" extrusionOk="0">
                  <a:moveTo>
                    <a:pt x="6542" y="1"/>
                  </a:moveTo>
                  <a:cubicBezTo>
                    <a:pt x="6420" y="1"/>
                    <a:pt x="6296" y="16"/>
                    <a:pt x="6172" y="47"/>
                  </a:cubicBezTo>
                  <a:cubicBezTo>
                    <a:pt x="5738" y="113"/>
                    <a:pt x="5371" y="380"/>
                    <a:pt x="5171" y="747"/>
                  </a:cubicBezTo>
                  <a:cubicBezTo>
                    <a:pt x="4938" y="1081"/>
                    <a:pt x="4871" y="1481"/>
                    <a:pt x="4971" y="1881"/>
                  </a:cubicBezTo>
                  <a:lnTo>
                    <a:pt x="5805" y="5517"/>
                  </a:lnTo>
                  <a:lnTo>
                    <a:pt x="1335" y="6518"/>
                  </a:lnTo>
                  <a:cubicBezTo>
                    <a:pt x="534" y="6718"/>
                    <a:pt x="1" y="7552"/>
                    <a:pt x="201" y="8353"/>
                  </a:cubicBezTo>
                  <a:lnTo>
                    <a:pt x="1402" y="13490"/>
                  </a:lnTo>
                  <a:cubicBezTo>
                    <a:pt x="1468" y="13890"/>
                    <a:pt x="1702" y="14257"/>
                    <a:pt x="2069" y="14457"/>
                  </a:cubicBezTo>
                  <a:cubicBezTo>
                    <a:pt x="2299" y="14595"/>
                    <a:pt x="2577" y="14670"/>
                    <a:pt x="2859" y="14670"/>
                  </a:cubicBezTo>
                  <a:cubicBezTo>
                    <a:pt x="2985" y="14670"/>
                    <a:pt x="3112" y="14655"/>
                    <a:pt x="3236" y="14624"/>
                  </a:cubicBezTo>
                  <a:lnTo>
                    <a:pt x="13710" y="12222"/>
                  </a:lnTo>
                  <a:lnTo>
                    <a:pt x="14177" y="14357"/>
                  </a:lnTo>
                  <a:lnTo>
                    <a:pt x="3670" y="16792"/>
                  </a:lnTo>
                  <a:cubicBezTo>
                    <a:pt x="3270" y="16859"/>
                    <a:pt x="2936" y="17126"/>
                    <a:pt x="2736" y="17459"/>
                  </a:cubicBezTo>
                  <a:cubicBezTo>
                    <a:pt x="2502" y="17793"/>
                    <a:pt x="2436" y="18226"/>
                    <a:pt x="2536" y="18627"/>
                  </a:cubicBezTo>
                  <a:cubicBezTo>
                    <a:pt x="2636" y="18994"/>
                    <a:pt x="2869" y="19360"/>
                    <a:pt x="3236" y="19561"/>
                  </a:cubicBezTo>
                  <a:cubicBezTo>
                    <a:pt x="3470" y="19724"/>
                    <a:pt x="3736" y="19806"/>
                    <a:pt x="4012" y="19806"/>
                  </a:cubicBezTo>
                  <a:cubicBezTo>
                    <a:pt x="4130" y="19806"/>
                    <a:pt x="4250" y="19791"/>
                    <a:pt x="4370" y="19761"/>
                  </a:cubicBezTo>
                  <a:lnTo>
                    <a:pt x="8874" y="18727"/>
                  </a:lnTo>
                  <a:lnTo>
                    <a:pt x="9708" y="22396"/>
                  </a:lnTo>
                  <a:cubicBezTo>
                    <a:pt x="9774" y="22763"/>
                    <a:pt x="10041" y="23130"/>
                    <a:pt x="10375" y="23330"/>
                  </a:cubicBezTo>
                  <a:cubicBezTo>
                    <a:pt x="10632" y="23493"/>
                    <a:pt x="10905" y="23575"/>
                    <a:pt x="11194" y="23575"/>
                  </a:cubicBezTo>
                  <a:cubicBezTo>
                    <a:pt x="11318" y="23575"/>
                    <a:pt x="11445" y="23560"/>
                    <a:pt x="11576" y="23530"/>
                  </a:cubicBezTo>
                  <a:cubicBezTo>
                    <a:pt x="11976" y="23430"/>
                    <a:pt x="12309" y="23197"/>
                    <a:pt x="12543" y="22863"/>
                  </a:cubicBezTo>
                  <a:cubicBezTo>
                    <a:pt x="12743" y="22529"/>
                    <a:pt x="12843" y="22096"/>
                    <a:pt x="12743" y="21696"/>
                  </a:cubicBezTo>
                  <a:lnTo>
                    <a:pt x="11909" y="18093"/>
                  </a:lnTo>
                  <a:lnTo>
                    <a:pt x="16412" y="17025"/>
                  </a:lnTo>
                  <a:cubicBezTo>
                    <a:pt x="16813" y="16925"/>
                    <a:pt x="17180" y="16692"/>
                    <a:pt x="17413" y="16358"/>
                  </a:cubicBezTo>
                  <a:cubicBezTo>
                    <a:pt x="17613" y="15991"/>
                    <a:pt x="17680" y="15591"/>
                    <a:pt x="17580" y="15191"/>
                  </a:cubicBezTo>
                  <a:lnTo>
                    <a:pt x="16412" y="10020"/>
                  </a:lnTo>
                  <a:cubicBezTo>
                    <a:pt x="16312" y="9620"/>
                    <a:pt x="16045" y="9287"/>
                    <a:pt x="15712" y="9086"/>
                  </a:cubicBezTo>
                  <a:cubicBezTo>
                    <a:pt x="15455" y="8923"/>
                    <a:pt x="15165" y="8841"/>
                    <a:pt x="14878" y="8841"/>
                  </a:cubicBezTo>
                  <a:cubicBezTo>
                    <a:pt x="14754" y="8841"/>
                    <a:pt x="14631" y="8856"/>
                    <a:pt x="14511" y="8886"/>
                  </a:cubicBezTo>
                  <a:lnTo>
                    <a:pt x="4070" y="11321"/>
                  </a:lnTo>
                  <a:lnTo>
                    <a:pt x="3603" y="9187"/>
                  </a:lnTo>
                  <a:lnTo>
                    <a:pt x="14111" y="6751"/>
                  </a:lnTo>
                  <a:cubicBezTo>
                    <a:pt x="14945" y="6551"/>
                    <a:pt x="15445" y="5717"/>
                    <a:pt x="15278" y="4883"/>
                  </a:cubicBezTo>
                  <a:cubicBezTo>
                    <a:pt x="15178" y="4483"/>
                    <a:pt x="14945" y="4150"/>
                    <a:pt x="14578" y="3949"/>
                  </a:cubicBezTo>
                  <a:cubicBezTo>
                    <a:pt x="14344" y="3786"/>
                    <a:pt x="14062" y="3704"/>
                    <a:pt x="13776" y="3704"/>
                  </a:cubicBezTo>
                  <a:cubicBezTo>
                    <a:pt x="13653" y="3704"/>
                    <a:pt x="13530" y="3719"/>
                    <a:pt x="13410" y="3749"/>
                  </a:cubicBezTo>
                  <a:lnTo>
                    <a:pt x="8840" y="4817"/>
                  </a:lnTo>
                  <a:lnTo>
                    <a:pt x="8006" y="1181"/>
                  </a:lnTo>
                  <a:cubicBezTo>
                    <a:pt x="7906" y="781"/>
                    <a:pt x="7673" y="447"/>
                    <a:pt x="7306" y="213"/>
                  </a:cubicBezTo>
                  <a:cubicBezTo>
                    <a:pt x="7076" y="75"/>
                    <a:pt x="6813" y="1"/>
                    <a:pt x="6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57;p52">
              <a:extLst>
                <a:ext uri="{FF2B5EF4-FFF2-40B4-BE49-F238E27FC236}">
                  <a16:creationId xmlns:a16="http://schemas.microsoft.com/office/drawing/2014/main" id="{856B0F8B-0266-9706-AE62-4D73F28ACFDC}"/>
                </a:ext>
              </a:extLst>
            </p:cNvPr>
            <p:cNvSpPr/>
            <p:nvPr/>
          </p:nvSpPr>
          <p:spPr>
            <a:xfrm>
              <a:off x="1400229" y="367072"/>
              <a:ext cx="676070" cy="603023"/>
            </a:xfrm>
            <a:custGeom>
              <a:avLst/>
              <a:gdLst/>
              <a:ahLst/>
              <a:cxnLst/>
              <a:rect l="l" t="t" r="r" b="b"/>
              <a:pathLst>
                <a:path w="35327" h="31510" extrusionOk="0">
                  <a:moveTo>
                    <a:pt x="17676" y="0"/>
                  </a:moveTo>
                  <a:cubicBezTo>
                    <a:pt x="13195" y="0"/>
                    <a:pt x="8749" y="1897"/>
                    <a:pt x="5638" y="5581"/>
                  </a:cubicBezTo>
                  <a:cubicBezTo>
                    <a:pt x="1" y="12219"/>
                    <a:pt x="835" y="22160"/>
                    <a:pt x="7506" y="27797"/>
                  </a:cubicBezTo>
                  <a:cubicBezTo>
                    <a:pt x="10460" y="30291"/>
                    <a:pt x="14068" y="31509"/>
                    <a:pt x="17656" y="31509"/>
                  </a:cubicBezTo>
                  <a:cubicBezTo>
                    <a:pt x="22132" y="31509"/>
                    <a:pt x="26578" y="29613"/>
                    <a:pt x="29689" y="25929"/>
                  </a:cubicBezTo>
                  <a:cubicBezTo>
                    <a:pt x="35326" y="19291"/>
                    <a:pt x="34492" y="9350"/>
                    <a:pt x="27854" y="3713"/>
                  </a:cubicBezTo>
                  <a:cubicBezTo>
                    <a:pt x="24885" y="1219"/>
                    <a:pt x="21270" y="0"/>
                    <a:pt x="176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58;p52">
              <a:extLst>
                <a:ext uri="{FF2B5EF4-FFF2-40B4-BE49-F238E27FC236}">
                  <a16:creationId xmlns:a16="http://schemas.microsoft.com/office/drawing/2014/main" id="{572A3806-5766-0E58-BA5F-534952DAB338}"/>
                </a:ext>
              </a:extLst>
            </p:cNvPr>
            <p:cNvSpPr/>
            <p:nvPr/>
          </p:nvSpPr>
          <p:spPr>
            <a:xfrm>
              <a:off x="1453855" y="415033"/>
              <a:ext cx="568824" cy="506474"/>
            </a:xfrm>
            <a:custGeom>
              <a:avLst/>
              <a:gdLst/>
              <a:ahLst/>
              <a:cxnLst/>
              <a:rect l="l" t="t" r="r" b="b"/>
              <a:pathLst>
                <a:path w="29723" h="26465" extrusionOk="0">
                  <a:moveTo>
                    <a:pt x="14875" y="0"/>
                  </a:moveTo>
                  <a:cubicBezTo>
                    <a:pt x="11063" y="0"/>
                    <a:pt x="7277" y="1641"/>
                    <a:pt x="4671" y="4810"/>
                  </a:cubicBezTo>
                  <a:cubicBezTo>
                    <a:pt x="1" y="10447"/>
                    <a:pt x="801" y="18786"/>
                    <a:pt x="6439" y="23423"/>
                  </a:cubicBezTo>
                  <a:cubicBezTo>
                    <a:pt x="8908" y="25468"/>
                    <a:pt x="11895" y="26464"/>
                    <a:pt x="14862" y="26464"/>
                  </a:cubicBezTo>
                  <a:cubicBezTo>
                    <a:pt x="18670" y="26464"/>
                    <a:pt x="22446" y="24823"/>
                    <a:pt x="25052" y="21655"/>
                  </a:cubicBezTo>
                  <a:cubicBezTo>
                    <a:pt x="29722" y="16051"/>
                    <a:pt x="28922" y="7678"/>
                    <a:pt x="23284" y="3042"/>
                  </a:cubicBezTo>
                  <a:cubicBezTo>
                    <a:pt x="20830" y="996"/>
                    <a:pt x="17845" y="0"/>
                    <a:pt x="148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59;p52">
              <a:extLst>
                <a:ext uri="{FF2B5EF4-FFF2-40B4-BE49-F238E27FC236}">
                  <a16:creationId xmlns:a16="http://schemas.microsoft.com/office/drawing/2014/main" id="{89D12F77-26A3-61DF-44B3-C6711CFB0143}"/>
                </a:ext>
              </a:extLst>
            </p:cNvPr>
            <p:cNvSpPr/>
            <p:nvPr/>
          </p:nvSpPr>
          <p:spPr>
            <a:xfrm>
              <a:off x="1473013" y="441655"/>
              <a:ext cx="549667" cy="486418"/>
            </a:xfrm>
            <a:custGeom>
              <a:avLst/>
              <a:gdLst/>
              <a:ahLst/>
              <a:cxnLst/>
              <a:rect l="l" t="t" r="r" b="b"/>
              <a:pathLst>
                <a:path w="28722" h="25417" extrusionOk="0">
                  <a:moveTo>
                    <a:pt x="14375" y="0"/>
                  </a:moveTo>
                  <a:cubicBezTo>
                    <a:pt x="10554" y="0"/>
                    <a:pt x="6775" y="1718"/>
                    <a:pt x="4270" y="4986"/>
                  </a:cubicBezTo>
                  <a:cubicBezTo>
                    <a:pt x="1" y="10557"/>
                    <a:pt x="1068" y="18529"/>
                    <a:pt x="6639" y="22799"/>
                  </a:cubicBezTo>
                  <a:cubicBezTo>
                    <a:pt x="8955" y="24564"/>
                    <a:pt x="11676" y="25417"/>
                    <a:pt x="14371" y="25417"/>
                  </a:cubicBezTo>
                  <a:cubicBezTo>
                    <a:pt x="18195" y="25417"/>
                    <a:pt x="21966" y="23699"/>
                    <a:pt x="24451" y="20431"/>
                  </a:cubicBezTo>
                  <a:cubicBezTo>
                    <a:pt x="28721" y="14827"/>
                    <a:pt x="27654" y="6854"/>
                    <a:pt x="22083" y="2618"/>
                  </a:cubicBezTo>
                  <a:cubicBezTo>
                    <a:pt x="19780" y="853"/>
                    <a:pt x="17067" y="0"/>
                    <a:pt x="14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60;p52">
              <a:extLst>
                <a:ext uri="{FF2B5EF4-FFF2-40B4-BE49-F238E27FC236}">
                  <a16:creationId xmlns:a16="http://schemas.microsoft.com/office/drawing/2014/main" id="{DE9D5F40-D9B1-9A07-24DA-FAE308AC2E6A}"/>
                </a:ext>
              </a:extLst>
            </p:cNvPr>
            <p:cNvSpPr/>
            <p:nvPr/>
          </p:nvSpPr>
          <p:spPr>
            <a:xfrm>
              <a:off x="1619843" y="511760"/>
              <a:ext cx="236865" cy="313109"/>
            </a:xfrm>
            <a:custGeom>
              <a:avLst/>
              <a:gdLst/>
              <a:ahLst/>
              <a:cxnLst/>
              <a:rect l="l" t="t" r="r" b="b"/>
              <a:pathLst>
                <a:path w="12377" h="16361" extrusionOk="0">
                  <a:moveTo>
                    <a:pt x="7907" y="1"/>
                  </a:moveTo>
                  <a:cubicBezTo>
                    <a:pt x="7432" y="1"/>
                    <a:pt x="7014" y="335"/>
                    <a:pt x="6906" y="823"/>
                  </a:cubicBezTo>
                  <a:lnTo>
                    <a:pt x="6272" y="3325"/>
                  </a:lnTo>
                  <a:lnTo>
                    <a:pt x="3170" y="2558"/>
                  </a:lnTo>
                  <a:cubicBezTo>
                    <a:pt x="3076" y="2530"/>
                    <a:pt x="2982" y="2517"/>
                    <a:pt x="2889" y="2517"/>
                  </a:cubicBezTo>
                  <a:cubicBezTo>
                    <a:pt x="2417" y="2517"/>
                    <a:pt x="1980" y="2851"/>
                    <a:pt x="1869" y="3325"/>
                  </a:cubicBezTo>
                  <a:lnTo>
                    <a:pt x="1001" y="6894"/>
                  </a:lnTo>
                  <a:cubicBezTo>
                    <a:pt x="901" y="7161"/>
                    <a:pt x="935" y="7461"/>
                    <a:pt x="1102" y="7695"/>
                  </a:cubicBezTo>
                  <a:cubicBezTo>
                    <a:pt x="1235" y="7928"/>
                    <a:pt x="1468" y="8095"/>
                    <a:pt x="1769" y="8162"/>
                  </a:cubicBezTo>
                  <a:lnTo>
                    <a:pt x="9041" y="9996"/>
                  </a:lnTo>
                  <a:lnTo>
                    <a:pt x="8640" y="11464"/>
                  </a:lnTo>
                  <a:lnTo>
                    <a:pt x="1368" y="9663"/>
                  </a:lnTo>
                  <a:cubicBezTo>
                    <a:pt x="1279" y="9629"/>
                    <a:pt x="1187" y="9614"/>
                    <a:pt x="1094" y="9614"/>
                  </a:cubicBezTo>
                  <a:cubicBezTo>
                    <a:pt x="909" y="9614"/>
                    <a:pt x="723" y="9674"/>
                    <a:pt x="568" y="9763"/>
                  </a:cubicBezTo>
                  <a:cubicBezTo>
                    <a:pt x="301" y="9896"/>
                    <a:pt x="134" y="10163"/>
                    <a:pt x="67" y="10430"/>
                  </a:cubicBezTo>
                  <a:cubicBezTo>
                    <a:pt x="1" y="10697"/>
                    <a:pt x="34" y="10997"/>
                    <a:pt x="201" y="11230"/>
                  </a:cubicBezTo>
                  <a:cubicBezTo>
                    <a:pt x="334" y="11464"/>
                    <a:pt x="568" y="11664"/>
                    <a:pt x="835" y="11731"/>
                  </a:cubicBezTo>
                  <a:lnTo>
                    <a:pt x="3970" y="12465"/>
                  </a:lnTo>
                  <a:lnTo>
                    <a:pt x="3336" y="15033"/>
                  </a:lnTo>
                  <a:cubicBezTo>
                    <a:pt x="3270" y="15300"/>
                    <a:pt x="3303" y="15600"/>
                    <a:pt x="3470" y="15834"/>
                  </a:cubicBezTo>
                  <a:cubicBezTo>
                    <a:pt x="3603" y="16067"/>
                    <a:pt x="3837" y="16267"/>
                    <a:pt x="4137" y="16334"/>
                  </a:cubicBezTo>
                  <a:cubicBezTo>
                    <a:pt x="4209" y="16352"/>
                    <a:pt x="4282" y="16360"/>
                    <a:pt x="4357" y="16360"/>
                  </a:cubicBezTo>
                  <a:cubicBezTo>
                    <a:pt x="4560" y="16360"/>
                    <a:pt x="4767" y="16298"/>
                    <a:pt x="4938" y="16201"/>
                  </a:cubicBezTo>
                  <a:cubicBezTo>
                    <a:pt x="5171" y="16067"/>
                    <a:pt x="5371" y="15834"/>
                    <a:pt x="5438" y="15534"/>
                  </a:cubicBezTo>
                  <a:lnTo>
                    <a:pt x="6072" y="13032"/>
                  </a:lnTo>
                  <a:lnTo>
                    <a:pt x="9174" y="13832"/>
                  </a:lnTo>
                  <a:cubicBezTo>
                    <a:pt x="9269" y="13853"/>
                    <a:pt x="9364" y="13865"/>
                    <a:pt x="9457" y="13865"/>
                  </a:cubicBezTo>
                  <a:cubicBezTo>
                    <a:pt x="9658" y="13865"/>
                    <a:pt x="9848" y="13813"/>
                    <a:pt x="10008" y="13699"/>
                  </a:cubicBezTo>
                  <a:cubicBezTo>
                    <a:pt x="10275" y="13565"/>
                    <a:pt x="10442" y="13332"/>
                    <a:pt x="10508" y="13065"/>
                  </a:cubicBezTo>
                  <a:lnTo>
                    <a:pt x="11409" y="9496"/>
                  </a:lnTo>
                  <a:cubicBezTo>
                    <a:pt x="11476" y="9196"/>
                    <a:pt x="11409" y="8929"/>
                    <a:pt x="11242" y="8662"/>
                  </a:cubicBezTo>
                  <a:cubicBezTo>
                    <a:pt x="11109" y="8428"/>
                    <a:pt x="10875" y="8262"/>
                    <a:pt x="10575" y="8195"/>
                  </a:cubicBezTo>
                  <a:lnTo>
                    <a:pt x="3303" y="6360"/>
                  </a:lnTo>
                  <a:lnTo>
                    <a:pt x="3670" y="4893"/>
                  </a:lnTo>
                  <a:lnTo>
                    <a:pt x="10975" y="6727"/>
                  </a:lnTo>
                  <a:cubicBezTo>
                    <a:pt x="11056" y="6745"/>
                    <a:pt x="11136" y="6753"/>
                    <a:pt x="11215" y="6753"/>
                  </a:cubicBezTo>
                  <a:cubicBezTo>
                    <a:pt x="11432" y="6753"/>
                    <a:pt x="11638" y="6691"/>
                    <a:pt x="11809" y="6594"/>
                  </a:cubicBezTo>
                  <a:cubicBezTo>
                    <a:pt x="12076" y="6427"/>
                    <a:pt x="12243" y="6193"/>
                    <a:pt x="12310" y="5927"/>
                  </a:cubicBezTo>
                  <a:cubicBezTo>
                    <a:pt x="12376" y="5660"/>
                    <a:pt x="12343" y="5360"/>
                    <a:pt x="12176" y="5126"/>
                  </a:cubicBezTo>
                  <a:cubicBezTo>
                    <a:pt x="12043" y="4859"/>
                    <a:pt x="11809" y="4692"/>
                    <a:pt x="11509" y="4626"/>
                  </a:cubicBezTo>
                  <a:lnTo>
                    <a:pt x="8340" y="3825"/>
                  </a:lnTo>
                  <a:lnTo>
                    <a:pt x="8974" y="1323"/>
                  </a:lnTo>
                  <a:cubicBezTo>
                    <a:pt x="9074" y="1056"/>
                    <a:pt x="9007" y="756"/>
                    <a:pt x="8874" y="523"/>
                  </a:cubicBezTo>
                  <a:cubicBezTo>
                    <a:pt x="8740" y="289"/>
                    <a:pt x="8507" y="89"/>
                    <a:pt x="8240" y="56"/>
                  </a:cubicBezTo>
                  <a:cubicBezTo>
                    <a:pt x="8128" y="18"/>
                    <a:pt x="8016" y="1"/>
                    <a:pt x="790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61;p52">
              <a:extLst>
                <a:ext uri="{FF2B5EF4-FFF2-40B4-BE49-F238E27FC236}">
                  <a16:creationId xmlns:a16="http://schemas.microsoft.com/office/drawing/2014/main" id="{808567EB-9739-D130-C394-035A842EC023}"/>
                </a:ext>
              </a:extLst>
            </p:cNvPr>
            <p:cNvSpPr/>
            <p:nvPr/>
          </p:nvSpPr>
          <p:spPr>
            <a:xfrm>
              <a:off x="1619843" y="511760"/>
              <a:ext cx="236865" cy="313109"/>
            </a:xfrm>
            <a:custGeom>
              <a:avLst/>
              <a:gdLst/>
              <a:ahLst/>
              <a:cxnLst/>
              <a:rect l="l" t="t" r="r" b="b"/>
              <a:pathLst>
                <a:path w="12377" h="16361" extrusionOk="0">
                  <a:moveTo>
                    <a:pt x="7907" y="1"/>
                  </a:moveTo>
                  <a:cubicBezTo>
                    <a:pt x="7432" y="1"/>
                    <a:pt x="7014" y="335"/>
                    <a:pt x="6906" y="823"/>
                  </a:cubicBezTo>
                  <a:lnTo>
                    <a:pt x="6272" y="3325"/>
                  </a:lnTo>
                  <a:lnTo>
                    <a:pt x="3170" y="2558"/>
                  </a:lnTo>
                  <a:cubicBezTo>
                    <a:pt x="3076" y="2530"/>
                    <a:pt x="2982" y="2517"/>
                    <a:pt x="2889" y="2517"/>
                  </a:cubicBezTo>
                  <a:cubicBezTo>
                    <a:pt x="2417" y="2517"/>
                    <a:pt x="1980" y="2851"/>
                    <a:pt x="1869" y="3325"/>
                  </a:cubicBezTo>
                  <a:lnTo>
                    <a:pt x="1001" y="6894"/>
                  </a:lnTo>
                  <a:cubicBezTo>
                    <a:pt x="901" y="7161"/>
                    <a:pt x="935" y="7461"/>
                    <a:pt x="1102" y="7695"/>
                  </a:cubicBezTo>
                  <a:cubicBezTo>
                    <a:pt x="1235" y="7928"/>
                    <a:pt x="1468" y="8095"/>
                    <a:pt x="1769" y="8162"/>
                  </a:cubicBezTo>
                  <a:lnTo>
                    <a:pt x="9041" y="9996"/>
                  </a:lnTo>
                  <a:lnTo>
                    <a:pt x="8640" y="11464"/>
                  </a:lnTo>
                  <a:lnTo>
                    <a:pt x="1368" y="9663"/>
                  </a:lnTo>
                  <a:cubicBezTo>
                    <a:pt x="1279" y="9629"/>
                    <a:pt x="1187" y="9614"/>
                    <a:pt x="1094" y="9614"/>
                  </a:cubicBezTo>
                  <a:cubicBezTo>
                    <a:pt x="909" y="9614"/>
                    <a:pt x="723" y="9674"/>
                    <a:pt x="568" y="9763"/>
                  </a:cubicBezTo>
                  <a:cubicBezTo>
                    <a:pt x="301" y="9896"/>
                    <a:pt x="134" y="10163"/>
                    <a:pt x="67" y="10430"/>
                  </a:cubicBezTo>
                  <a:cubicBezTo>
                    <a:pt x="1" y="10697"/>
                    <a:pt x="34" y="10997"/>
                    <a:pt x="201" y="11230"/>
                  </a:cubicBezTo>
                  <a:cubicBezTo>
                    <a:pt x="334" y="11464"/>
                    <a:pt x="568" y="11664"/>
                    <a:pt x="835" y="11731"/>
                  </a:cubicBezTo>
                  <a:lnTo>
                    <a:pt x="3970" y="12465"/>
                  </a:lnTo>
                  <a:lnTo>
                    <a:pt x="3336" y="15033"/>
                  </a:lnTo>
                  <a:cubicBezTo>
                    <a:pt x="3270" y="15300"/>
                    <a:pt x="3303" y="15600"/>
                    <a:pt x="3470" y="15834"/>
                  </a:cubicBezTo>
                  <a:cubicBezTo>
                    <a:pt x="3603" y="16067"/>
                    <a:pt x="3837" y="16267"/>
                    <a:pt x="4137" y="16334"/>
                  </a:cubicBezTo>
                  <a:cubicBezTo>
                    <a:pt x="4209" y="16352"/>
                    <a:pt x="4282" y="16360"/>
                    <a:pt x="4357" y="16360"/>
                  </a:cubicBezTo>
                  <a:cubicBezTo>
                    <a:pt x="4560" y="16360"/>
                    <a:pt x="4767" y="16298"/>
                    <a:pt x="4938" y="16201"/>
                  </a:cubicBezTo>
                  <a:cubicBezTo>
                    <a:pt x="5171" y="16067"/>
                    <a:pt x="5371" y="15834"/>
                    <a:pt x="5438" y="15534"/>
                  </a:cubicBezTo>
                  <a:lnTo>
                    <a:pt x="6072" y="13032"/>
                  </a:lnTo>
                  <a:lnTo>
                    <a:pt x="9174" y="13832"/>
                  </a:lnTo>
                  <a:cubicBezTo>
                    <a:pt x="9269" y="13853"/>
                    <a:pt x="9364" y="13865"/>
                    <a:pt x="9457" y="13865"/>
                  </a:cubicBezTo>
                  <a:cubicBezTo>
                    <a:pt x="9658" y="13865"/>
                    <a:pt x="9848" y="13813"/>
                    <a:pt x="10008" y="13699"/>
                  </a:cubicBezTo>
                  <a:cubicBezTo>
                    <a:pt x="10275" y="13565"/>
                    <a:pt x="10442" y="13332"/>
                    <a:pt x="10508" y="13065"/>
                  </a:cubicBezTo>
                  <a:lnTo>
                    <a:pt x="11409" y="9496"/>
                  </a:lnTo>
                  <a:cubicBezTo>
                    <a:pt x="11476" y="9196"/>
                    <a:pt x="11409" y="8929"/>
                    <a:pt x="11242" y="8662"/>
                  </a:cubicBezTo>
                  <a:cubicBezTo>
                    <a:pt x="11109" y="8428"/>
                    <a:pt x="10875" y="8262"/>
                    <a:pt x="10575" y="8195"/>
                  </a:cubicBezTo>
                  <a:lnTo>
                    <a:pt x="3303" y="6360"/>
                  </a:lnTo>
                  <a:lnTo>
                    <a:pt x="3670" y="4893"/>
                  </a:lnTo>
                  <a:lnTo>
                    <a:pt x="10975" y="6727"/>
                  </a:lnTo>
                  <a:cubicBezTo>
                    <a:pt x="11056" y="6745"/>
                    <a:pt x="11136" y="6753"/>
                    <a:pt x="11215" y="6753"/>
                  </a:cubicBezTo>
                  <a:cubicBezTo>
                    <a:pt x="11432" y="6753"/>
                    <a:pt x="11638" y="6691"/>
                    <a:pt x="11809" y="6594"/>
                  </a:cubicBezTo>
                  <a:cubicBezTo>
                    <a:pt x="12076" y="6427"/>
                    <a:pt x="12243" y="6193"/>
                    <a:pt x="12310" y="5927"/>
                  </a:cubicBezTo>
                  <a:cubicBezTo>
                    <a:pt x="12376" y="5660"/>
                    <a:pt x="12343" y="5360"/>
                    <a:pt x="12176" y="5126"/>
                  </a:cubicBezTo>
                  <a:cubicBezTo>
                    <a:pt x="12043" y="4859"/>
                    <a:pt x="11809" y="4692"/>
                    <a:pt x="11509" y="4626"/>
                  </a:cubicBezTo>
                  <a:lnTo>
                    <a:pt x="8340" y="3825"/>
                  </a:lnTo>
                  <a:lnTo>
                    <a:pt x="8974" y="1323"/>
                  </a:lnTo>
                  <a:cubicBezTo>
                    <a:pt x="9074" y="1056"/>
                    <a:pt x="9007" y="756"/>
                    <a:pt x="8874" y="523"/>
                  </a:cubicBezTo>
                  <a:cubicBezTo>
                    <a:pt x="8740" y="289"/>
                    <a:pt x="8507" y="89"/>
                    <a:pt x="8240" y="56"/>
                  </a:cubicBezTo>
                  <a:cubicBezTo>
                    <a:pt x="8128" y="18"/>
                    <a:pt x="8016" y="1"/>
                    <a:pt x="79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62;p52">
              <a:extLst>
                <a:ext uri="{FF2B5EF4-FFF2-40B4-BE49-F238E27FC236}">
                  <a16:creationId xmlns:a16="http://schemas.microsoft.com/office/drawing/2014/main" id="{E5EF7961-F1CC-67C7-A640-1092BFEE3B2E}"/>
                </a:ext>
              </a:extLst>
            </p:cNvPr>
            <p:cNvSpPr/>
            <p:nvPr/>
          </p:nvSpPr>
          <p:spPr>
            <a:xfrm>
              <a:off x="1023585" y="1242527"/>
              <a:ext cx="2301992" cy="1446565"/>
            </a:xfrm>
            <a:custGeom>
              <a:avLst/>
              <a:gdLst/>
              <a:ahLst/>
              <a:cxnLst/>
              <a:rect l="l" t="t" r="r" b="b"/>
              <a:pathLst>
                <a:path w="120287" h="75588" extrusionOk="0">
                  <a:moveTo>
                    <a:pt x="6271" y="0"/>
                  </a:moveTo>
                  <a:cubicBezTo>
                    <a:pt x="2802" y="0"/>
                    <a:pt x="0" y="2769"/>
                    <a:pt x="0" y="6271"/>
                  </a:cubicBezTo>
                  <a:lnTo>
                    <a:pt x="0" y="69316"/>
                  </a:lnTo>
                  <a:cubicBezTo>
                    <a:pt x="0" y="72785"/>
                    <a:pt x="2802" y="75588"/>
                    <a:pt x="6271" y="75588"/>
                  </a:cubicBezTo>
                  <a:lnTo>
                    <a:pt x="114015" y="75588"/>
                  </a:lnTo>
                  <a:cubicBezTo>
                    <a:pt x="117484" y="75588"/>
                    <a:pt x="120286" y="72785"/>
                    <a:pt x="120286" y="69316"/>
                  </a:cubicBezTo>
                  <a:lnTo>
                    <a:pt x="120286" y="6271"/>
                  </a:lnTo>
                  <a:cubicBezTo>
                    <a:pt x="120286" y="2769"/>
                    <a:pt x="117484" y="0"/>
                    <a:pt x="1140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63;p52">
              <a:extLst>
                <a:ext uri="{FF2B5EF4-FFF2-40B4-BE49-F238E27FC236}">
                  <a16:creationId xmlns:a16="http://schemas.microsoft.com/office/drawing/2014/main" id="{6B873E82-45B1-CEE9-BCD1-895E497CF0F3}"/>
                </a:ext>
              </a:extLst>
            </p:cNvPr>
            <p:cNvSpPr/>
            <p:nvPr/>
          </p:nvSpPr>
          <p:spPr>
            <a:xfrm>
              <a:off x="627132" y="2618283"/>
              <a:ext cx="3094840" cy="180677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64;p52">
              <a:extLst>
                <a:ext uri="{FF2B5EF4-FFF2-40B4-BE49-F238E27FC236}">
                  <a16:creationId xmlns:a16="http://schemas.microsoft.com/office/drawing/2014/main" id="{A21D0DCE-E6AB-1082-CF4A-C3386ACE9329}"/>
                </a:ext>
              </a:extLst>
            </p:cNvPr>
            <p:cNvSpPr/>
            <p:nvPr/>
          </p:nvSpPr>
          <p:spPr>
            <a:xfrm>
              <a:off x="2804091" y="1448094"/>
              <a:ext cx="298143" cy="298124"/>
            </a:xfrm>
            <a:custGeom>
              <a:avLst/>
              <a:gdLst/>
              <a:ahLst/>
              <a:cxnLst/>
              <a:rect l="l" t="t" r="r" b="b"/>
              <a:pathLst>
                <a:path w="15579" h="15578" extrusionOk="0">
                  <a:moveTo>
                    <a:pt x="7772" y="0"/>
                  </a:moveTo>
                  <a:cubicBezTo>
                    <a:pt x="3469" y="0"/>
                    <a:pt x="0" y="3503"/>
                    <a:pt x="0" y="7806"/>
                  </a:cubicBezTo>
                  <a:cubicBezTo>
                    <a:pt x="0" y="12075"/>
                    <a:pt x="3469" y="15578"/>
                    <a:pt x="7772" y="15578"/>
                  </a:cubicBezTo>
                  <a:cubicBezTo>
                    <a:pt x="12076" y="15578"/>
                    <a:pt x="15578" y="12075"/>
                    <a:pt x="15578" y="7806"/>
                  </a:cubicBezTo>
                  <a:cubicBezTo>
                    <a:pt x="15578" y="3503"/>
                    <a:pt x="12076" y="0"/>
                    <a:pt x="7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65;p52">
              <a:extLst>
                <a:ext uri="{FF2B5EF4-FFF2-40B4-BE49-F238E27FC236}">
                  <a16:creationId xmlns:a16="http://schemas.microsoft.com/office/drawing/2014/main" id="{515053C4-02E4-4552-3D44-1F8DE40BF654}"/>
                </a:ext>
              </a:extLst>
            </p:cNvPr>
            <p:cNvSpPr/>
            <p:nvPr/>
          </p:nvSpPr>
          <p:spPr>
            <a:xfrm>
              <a:off x="2611922" y="1448094"/>
              <a:ext cx="298143" cy="298124"/>
            </a:xfrm>
            <a:custGeom>
              <a:avLst/>
              <a:gdLst/>
              <a:ahLst/>
              <a:cxnLst/>
              <a:rect l="l" t="t" r="r" b="b"/>
              <a:pathLst>
                <a:path w="15579" h="15578" extrusionOk="0">
                  <a:moveTo>
                    <a:pt x="7773" y="0"/>
                  </a:moveTo>
                  <a:cubicBezTo>
                    <a:pt x="3470" y="0"/>
                    <a:pt x="1" y="3503"/>
                    <a:pt x="1" y="7806"/>
                  </a:cubicBezTo>
                  <a:cubicBezTo>
                    <a:pt x="1" y="12075"/>
                    <a:pt x="3470" y="15578"/>
                    <a:pt x="7773" y="15578"/>
                  </a:cubicBezTo>
                  <a:cubicBezTo>
                    <a:pt x="12076" y="15578"/>
                    <a:pt x="15579" y="12075"/>
                    <a:pt x="15579" y="7806"/>
                  </a:cubicBezTo>
                  <a:cubicBezTo>
                    <a:pt x="15579" y="3503"/>
                    <a:pt x="12076" y="0"/>
                    <a:pt x="7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66;p52">
              <a:extLst>
                <a:ext uri="{FF2B5EF4-FFF2-40B4-BE49-F238E27FC236}">
                  <a16:creationId xmlns:a16="http://schemas.microsoft.com/office/drawing/2014/main" id="{A979ED5D-B632-7980-F3EA-A09322F36D37}"/>
                </a:ext>
              </a:extLst>
            </p:cNvPr>
            <p:cNvSpPr/>
            <p:nvPr/>
          </p:nvSpPr>
          <p:spPr>
            <a:xfrm>
              <a:off x="1247026" y="1746216"/>
              <a:ext cx="458362" cy="335174"/>
            </a:xfrm>
            <a:custGeom>
              <a:avLst/>
              <a:gdLst/>
              <a:ahLst/>
              <a:cxnLst/>
              <a:rect l="l" t="t" r="r" b="b"/>
              <a:pathLst>
                <a:path w="23951" h="17514" extrusionOk="0">
                  <a:moveTo>
                    <a:pt x="2702" y="1"/>
                  </a:moveTo>
                  <a:cubicBezTo>
                    <a:pt x="1234" y="1"/>
                    <a:pt x="0" y="1202"/>
                    <a:pt x="0" y="2703"/>
                  </a:cubicBezTo>
                  <a:lnTo>
                    <a:pt x="0" y="14812"/>
                  </a:lnTo>
                  <a:cubicBezTo>
                    <a:pt x="0" y="16313"/>
                    <a:pt x="1234" y="17513"/>
                    <a:pt x="2702" y="17513"/>
                  </a:cubicBezTo>
                  <a:lnTo>
                    <a:pt x="21249" y="17513"/>
                  </a:lnTo>
                  <a:cubicBezTo>
                    <a:pt x="22750" y="17513"/>
                    <a:pt x="23951" y="16313"/>
                    <a:pt x="23951" y="14812"/>
                  </a:cubicBezTo>
                  <a:lnTo>
                    <a:pt x="23951" y="2703"/>
                  </a:lnTo>
                  <a:cubicBezTo>
                    <a:pt x="23951" y="1202"/>
                    <a:pt x="22750" y="1"/>
                    <a:pt x="2124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67;p52">
              <a:extLst>
                <a:ext uri="{FF2B5EF4-FFF2-40B4-BE49-F238E27FC236}">
                  <a16:creationId xmlns:a16="http://schemas.microsoft.com/office/drawing/2014/main" id="{E8358FBF-6D2A-2826-654B-C5959DF7BBA4}"/>
                </a:ext>
              </a:extLst>
            </p:cNvPr>
            <p:cNvSpPr/>
            <p:nvPr/>
          </p:nvSpPr>
          <p:spPr>
            <a:xfrm>
              <a:off x="1247026" y="1746216"/>
              <a:ext cx="458362" cy="335174"/>
            </a:xfrm>
            <a:custGeom>
              <a:avLst/>
              <a:gdLst/>
              <a:ahLst/>
              <a:cxnLst/>
              <a:rect l="l" t="t" r="r" b="b"/>
              <a:pathLst>
                <a:path w="23951" h="17514" extrusionOk="0">
                  <a:moveTo>
                    <a:pt x="2702" y="1"/>
                  </a:moveTo>
                  <a:cubicBezTo>
                    <a:pt x="1234" y="1"/>
                    <a:pt x="0" y="1202"/>
                    <a:pt x="0" y="2703"/>
                  </a:cubicBezTo>
                  <a:lnTo>
                    <a:pt x="0" y="14812"/>
                  </a:lnTo>
                  <a:cubicBezTo>
                    <a:pt x="0" y="16313"/>
                    <a:pt x="1234" y="17513"/>
                    <a:pt x="2702" y="17513"/>
                  </a:cubicBezTo>
                  <a:lnTo>
                    <a:pt x="21249" y="17513"/>
                  </a:lnTo>
                  <a:cubicBezTo>
                    <a:pt x="22750" y="17513"/>
                    <a:pt x="23951" y="16313"/>
                    <a:pt x="23951" y="14812"/>
                  </a:cubicBezTo>
                  <a:lnTo>
                    <a:pt x="23951" y="2703"/>
                  </a:lnTo>
                  <a:cubicBezTo>
                    <a:pt x="23951" y="1202"/>
                    <a:pt x="22750" y="1"/>
                    <a:pt x="21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68;p52">
              <a:extLst>
                <a:ext uri="{FF2B5EF4-FFF2-40B4-BE49-F238E27FC236}">
                  <a16:creationId xmlns:a16="http://schemas.microsoft.com/office/drawing/2014/main" id="{D8584468-C08C-B473-73FA-5210013A4F83}"/>
                </a:ext>
              </a:extLst>
            </p:cNvPr>
            <p:cNvSpPr/>
            <p:nvPr/>
          </p:nvSpPr>
          <p:spPr>
            <a:xfrm>
              <a:off x="1247026" y="1411693"/>
              <a:ext cx="688816" cy="72799"/>
            </a:xfrm>
            <a:custGeom>
              <a:avLst/>
              <a:gdLst/>
              <a:ahLst/>
              <a:cxnLst/>
              <a:rect l="l" t="t" r="r" b="b"/>
              <a:pathLst>
                <a:path w="35993" h="3804" extrusionOk="0">
                  <a:moveTo>
                    <a:pt x="1935" y="1"/>
                  </a:moveTo>
                  <a:cubicBezTo>
                    <a:pt x="867" y="1"/>
                    <a:pt x="0" y="835"/>
                    <a:pt x="0" y="1902"/>
                  </a:cubicBezTo>
                  <a:cubicBezTo>
                    <a:pt x="0" y="2970"/>
                    <a:pt x="867" y="3803"/>
                    <a:pt x="1935" y="3803"/>
                  </a:cubicBezTo>
                  <a:lnTo>
                    <a:pt x="34091" y="3803"/>
                  </a:lnTo>
                  <a:cubicBezTo>
                    <a:pt x="35159" y="3803"/>
                    <a:pt x="35993" y="2970"/>
                    <a:pt x="35993" y="1902"/>
                  </a:cubicBezTo>
                  <a:cubicBezTo>
                    <a:pt x="35993" y="835"/>
                    <a:pt x="35159" y="1"/>
                    <a:pt x="3409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69;p52">
              <a:extLst>
                <a:ext uri="{FF2B5EF4-FFF2-40B4-BE49-F238E27FC236}">
                  <a16:creationId xmlns:a16="http://schemas.microsoft.com/office/drawing/2014/main" id="{F7209D52-4C7A-14E8-4405-C99F0FDB453B}"/>
                </a:ext>
              </a:extLst>
            </p:cNvPr>
            <p:cNvSpPr/>
            <p:nvPr/>
          </p:nvSpPr>
          <p:spPr>
            <a:xfrm>
              <a:off x="1247026" y="1411693"/>
              <a:ext cx="688816" cy="72799"/>
            </a:xfrm>
            <a:custGeom>
              <a:avLst/>
              <a:gdLst/>
              <a:ahLst/>
              <a:cxnLst/>
              <a:rect l="l" t="t" r="r" b="b"/>
              <a:pathLst>
                <a:path w="35993" h="3804" extrusionOk="0">
                  <a:moveTo>
                    <a:pt x="1935" y="1"/>
                  </a:moveTo>
                  <a:cubicBezTo>
                    <a:pt x="867" y="1"/>
                    <a:pt x="0" y="835"/>
                    <a:pt x="0" y="1902"/>
                  </a:cubicBezTo>
                  <a:cubicBezTo>
                    <a:pt x="0" y="2970"/>
                    <a:pt x="867" y="3803"/>
                    <a:pt x="1935" y="3803"/>
                  </a:cubicBezTo>
                  <a:lnTo>
                    <a:pt x="34091" y="3803"/>
                  </a:lnTo>
                  <a:cubicBezTo>
                    <a:pt x="35159" y="3803"/>
                    <a:pt x="35993" y="2970"/>
                    <a:pt x="35993" y="1902"/>
                  </a:cubicBezTo>
                  <a:cubicBezTo>
                    <a:pt x="35993" y="835"/>
                    <a:pt x="35159" y="1"/>
                    <a:pt x="34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70;p52">
              <a:extLst>
                <a:ext uri="{FF2B5EF4-FFF2-40B4-BE49-F238E27FC236}">
                  <a16:creationId xmlns:a16="http://schemas.microsoft.com/office/drawing/2014/main" id="{4D90D74C-C74B-1935-26DE-5BC06CB11483}"/>
                </a:ext>
              </a:extLst>
            </p:cNvPr>
            <p:cNvSpPr/>
            <p:nvPr/>
          </p:nvSpPr>
          <p:spPr>
            <a:xfrm>
              <a:off x="1247026" y="2248010"/>
              <a:ext cx="384319" cy="157693"/>
            </a:xfrm>
            <a:custGeom>
              <a:avLst/>
              <a:gdLst/>
              <a:ahLst/>
              <a:cxnLst/>
              <a:rect l="l" t="t" r="r" b="b"/>
              <a:pathLst>
                <a:path w="20082" h="8240" extrusionOk="0">
                  <a:moveTo>
                    <a:pt x="2802" y="1"/>
                  </a:moveTo>
                  <a:cubicBezTo>
                    <a:pt x="1268" y="1"/>
                    <a:pt x="0" y="1268"/>
                    <a:pt x="0" y="2803"/>
                  </a:cubicBezTo>
                  <a:lnTo>
                    <a:pt x="0" y="5438"/>
                  </a:lnTo>
                  <a:cubicBezTo>
                    <a:pt x="0" y="6972"/>
                    <a:pt x="1268" y="8240"/>
                    <a:pt x="2802" y="8240"/>
                  </a:cubicBezTo>
                  <a:lnTo>
                    <a:pt x="17279" y="8240"/>
                  </a:lnTo>
                  <a:cubicBezTo>
                    <a:pt x="18847" y="8240"/>
                    <a:pt x="20081" y="6972"/>
                    <a:pt x="20081" y="5438"/>
                  </a:cubicBezTo>
                  <a:lnTo>
                    <a:pt x="20081" y="2803"/>
                  </a:lnTo>
                  <a:cubicBezTo>
                    <a:pt x="20081" y="1268"/>
                    <a:pt x="18847" y="1"/>
                    <a:pt x="1727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71;p52">
              <a:extLst>
                <a:ext uri="{FF2B5EF4-FFF2-40B4-BE49-F238E27FC236}">
                  <a16:creationId xmlns:a16="http://schemas.microsoft.com/office/drawing/2014/main" id="{AABBBCBA-85E9-9381-F57D-9FCF118589AC}"/>
                </a:ext>
              </a:extLst>
            </p:cNvPr>
            <p:cNvSpPr/>
            <p:nvPr/>
          </p:nvSpPr>
          <p:spPr>
            <a:xfrm>
              <a:off x="1247026" y="2248010"/>
              <a:ext cx="384319" cy="157693"/>
            </a:xfrm>
            <a:custGeom>
              <a:avLst/>
              <a:gdLst/>
              <a:ahLst/>
              <a:cxnLst/>
              <a:rect l="l" t="t" r="r" b="b"/>
              <a:pathLst>
                <a:path w="20082" h="8240" extrusionOk="0">
                  <a:moveTo>
                    <a:pt x="2802" y="1"/>
                  </a:moveTo>
                  <a:cubicBezTo>
                    <a:pt x="1268" y="1"/>
                    <a:pt x="0" y="1268"/>
                    <a:pt x="0" y="2803"/>
                  </a:cubicBezTo>
                  <a:lnTo>
                    <a:pt x="0" y="5438"/>
                  </a:lnTo>
                  <a:cubicBezTo>
                    <a:pt x="0" y="6972"/>
                    <a:pt x="1268" y="8240"/>
                    <a:pt x="2802" y="8240"/>
                  </a:cubicBezTo>
                  <a:lnTo>
                    <a:pt x="17279" y="8240"/>
                  </a:lnTo>
                  <a:cubicBezTo>
                    <a:pt x="18847" y="8240"/>
                    <a:pt x="20081" y="6972"/>
                    <a:pt x="20081" y="5438"/>
                  </a:cubicBezTo>
                  <a:lnTo>
                    <a:pt x="20081" y="2803"/>
                  </a:lnTo>
                  <a:cubicBezTo>
                    <a:pt x="20081" y="1268"/>
                    <a:pt x="18847" y="1"/>
                    <a:pt x="17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72;p52">
              <a:extLst>
                <a:ext uri="{FF2B5EF4-FFF2-40B4-BE49-F238E27FC236}">
                  <a16:creationId xmlns:a16="http://schemas.microsoft.com/office/drawing/2014/main" id="{A9E58B8F-48BE-60DC-A2F7-93002EBA9662}"/>
                </a:ext>
              </a:extLst>
            </p:cNvPr>
            <p:cNvSpPr/>
            <p:nvPr/>
          </p:nvSpPr>
          <p:spPr>
            <a:xfrm>
              <a:off x="1737315" y="2248010"/>
              <a:ext cx="384319" cy="157693"/>
            </a:xfrm>
            <a:custGeom>
              <a:avLst/>
              <a:gdLst/>
              <a:ahLst/>
              <a:cxnLst/>
              <a:rect l="l" t="t" r="r" b="b"/>
              <a:pathLst>
                <a:path w="20082" h="8240" extrusionOk="0">
                  <a:moveTo>
                    <a:pt x="2802" y="1"/>
                  </a:moveTo>
                  <a:cubicBezTo>
                    <a:pt x="1268" y="1"/>
                    <a:pt x="0" y="1268"/>
                    <a:pt x="0" y="2803"/>
                  </a:cubicBezTo>
                  <a:lnTo>
                    <a:pt x="0" y="5438"/>
                  </a:lnTo>
                  <a:cubicBezTo>
                    <a:pt x="0" y="6972"/>
                    <a:pt x="1268" y="8240"/>
                    <a:pt x="2802" y="8240"/>
                  </a:cubicBezTo>
                  <a:lnTo>
                    <a:pt x="17279" y="8240"/>
                  </a:lnTo>
                  <a:cubicBezTo>
                    <a:pt x="18814" y="8240"/>
                    <a:pt x="20081" y="6972"/>
                    <a:pt x="20081" y="5438"/>
                  </a:cubicBezTo>
                  <a:lnTo>
                    <a:pt x="20081" y="2803"/>
                  </a:lnTo>
                  <a:cubicBezTo>
                    <a:pt x="20081" y="1268"/>
                    <a:pt x="18814" y="1"/>
                    <a:pt x="1727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73;p52">
              <a:extLst>
                <a:ext uri="{FF2B5EF4-FFF2-40B4-BE49-F238E27FC236}">
                  <a16:creationId xmlns:a16="http://schemas.microsoft.com/office/drawing/2014/main" id="{C2A1EDE8-1B0A-E9B6-ACCD-3D54A1043412}"/>
                </a:ext>
              </a:extLst>
            </p:cNvPr>
            <p:cNvSpPr/>
            <p:nvPr/>
          </p:nvSpPr>
          <p:spPr>
            <a:xfrm>
              <a:off x="1737315" y="2248010"/>
              <a:ext cx="384319" cy="157693"/>
            </a:xfrm>
            <a:custGeom>
              <a:avLst/>
              <a:gdLst/>
              <a:ahLst/>
              <a:cxnLst/>
              <a:rect l="l" t="t" r="r" b="b"/>
              <a:pathLst>
                <a:path w="20082" h="8240" extrusionOk="0">
                  <a:moveTo>
                    <a:pt x="2802" y="1"/>
                  </a:moveTo>
                  <a:cubicBezTo>
                    <a:pt x="1268" y="1"/>
                    <a:pt x="0" y="1268"/>
                    <a:pt x="0" y="2803"/>
                  </a:cubicBezTo>
                  <a:lnTo>
                    <a:pt x="0" y="5438"/>
                  </a:lnTo>
                  <a:cubicBezTo>
                    <a:pt x="0" y="6972"/>
                    <a:pt x="1268" y="8240"/>
                    <a:pt x="2802" y="8240"/>
                  </a:cubicBezTo>
                  <a:lnTo>
                    <a:pt x="17279" y="8240"/>
                  </a:lnTo>
                  <a:cubicBezTo>
                    <a:pt x="18814" y="8240"/>
                    <a:pt x="20081" y="6972"/>
                    <a:pt x="20081" y="5438"/>
                  </a:cubicBezTo>
                  <a:lnTo>
                    <a:pt x="20081" y="2803"/>
                  </a:lnTo>
                  <a:cubicBezTo>
                    <a:pt x="20081" y="1268"/>
                    <a:pt x="18814" y="1"/>
                    <a:pt x="17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74;p52">
              <a:extLst>
                <a:ext uri="{FF2B5EF4-FFF2-40B4-BE49-F238E27FC236}">
                  <a16:creationId xmlns:a16="http://schemas.microsoft.com/office/drawing/2014/main" id="{092FAC09-539E-AC1B-B38C-D67BF124AE85}"/>
                </a:ext>
              </a:extLst>
            </p:cNvPr>
            <p:cNvSpPr/>
            <p:nvPr/>
          </p:nvSpPr>
          <p:spPr>
            <a:xfrm>
              <a:off x="2227603" y="2248010"/>
              <a:ext cx="384319" cy="157693"/>
            </a:xfrm>
            <a:custGeom>
              <a:avLst/>
              <a:gdLst/>
              <a:ahLst/>
              <a:cxnLst/>
              <a:rect l="l" t="t" r="r" b="b"/>
              <a:pathLst>
                <a:path w="20082" h="8240" extrusionOk="0">
                  <a:moveTo>
                    <a:pt x="2803" y="1"/>
                  </a:moveTo>
                  <a:cubicBezTo>
                    <a:pt x="1268" y="1"/>
                    <a:pt x="1" y="1268"/>
                    <a:pt x="1" y="2803"/>
                  </a:cubicBezTo>
                  <a:lnTo>
                    <a:pt x="1" y="5438"/>
                  </a:lnTo>
                  <a:cubicBezTo>
                    <a:pt x="1" y="6972"/>
                    <a:pt x="1268" y="8240"/>
                    <a:pt x="2803" y="8240"/>
                  </a:cubicBezTo>
                  <a:lnTo>
                    <a:pt x="17280" y="8240"/>
                  </a:lnTo>
                  <a:cubicBezTo>
                    <a:pt x="18814" y="8240"/>
                    <a:pt x="20082" y="6972"/>
                    <a:pt x="20082" y="5438"/>
                  </a:cubicBezTo>
                  <a:lnTo>
                    <a:pt x="20082" y="2803"/>
                  </a:lnTo>
                  <a:cubicBezTo>
                    <a:pt x="20082" y="1268"/>
                    <a:pt x="18814" y="1"/>
                    <a:pt x="1728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75;p52">
              <a:extLst>
                <a:ext uri="{FF2B5EF4-FFF2-40B4-BE49-F238E27FC236}">
                  <a16:creationId xmlns:a16="http://schemas.microsoft.com/office/drawing/2014/main" id="{3A99F0B6-BA9D-14F7-B005-D1EFEA42E43C}"/>
                </a:ext>
              </a:extLst>
            </p:cNvPr>
            <p:cNvSpPr/>
            <p:nvPr/>
          </p:nvSpPr>
          <p:spPr>
            <a:xfrm>
              <a:off x="2227603" y="2248010"/>
              <a:ext cx="384319" cy="157693"/>
            </a:xfrm>
            <a:custGeom>
              <a:avLst/>
              <a:gdLst/>
              <a:ahLst/>
              <a:cxnLst/>
              <a:rect l="l" t="t" r="r" b="b"/>
              <a:pathLst>
                <a:path w="20082" h="8240" extrusionOk="0">
                  <a:moveTo>
                    <a:pt x="2803" y="1"/>
                  </a:moveTo>
                  <a:cubicBezTo>
                    <a:pt x="1268" y="1"/>
                    <a:pt x="1" y="1268"/>
                    <a:pt x="1" y="2803"/>
                  </a:cubicBezTo>
                  <a:lnTo>
                    <a:pt x="1" y="5438"/>
                  </a:lnTo>
                  <a:cubicBezTo>
                    <a:pt x="1" y="6972"/>
                    <a:pt x="1268" y="8240"/>
                    <a:pt x="2803" y="8240"/>
                  </a:cubicBezTo>
                  <a:lnTo>
                    <a:pt x="17280" y="8240"/>
                  </a:lnTo>
                  <a:cubicBezTo>
                    <a:pt x="18814" y="8240"/>
                    <a:pt x="20082" y="6972"/>
                    <a:pt x="20082" y="5438"/>
                  </a:cubicBezTo>
                  <a:lnTo>
                    <a:pt x="20082" y="2803"/>
                  </a:lnTo>
                  <a:cubicBezTo>
                    <a:pt x="20082" y="1268"/>
                    <a:pt x="18814" y="1"/>
                    <a:pt x="17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76;p52">
              <a:extLst>
                <a:ext uri="{FF2B5EF4-FFF2-40B4-BE49-F238E27FC236}">
                  <a16:creationId xmlns:a16="http://schemas.microsoft.com/office/drawing/2014/main" id="{4F510FCB-4832-C61B-787A-0BD46A343F15}"/>
                </a:ext>
              </a:extLst>
            </p:cNvPr>
            <p:cNvSpPr/>
            <p:nvPr/>
          </p:nvSpPr>
          <p:spPr>
            <a:xfrm>
              <a:off x="2717911" y="2248010"/>
              <a:ext cx="384319" cy="157693"/>
            </a:xfrm>
            <a:custGeom>
              <a:avLst/>
              <a:gdLst/>
              <a:ahLst/>
              <a:cxnLst/>
              <a:rect l="l" t="t" r="r" b="b"/>
              <a:pathLst>
                <a:path w="20082" h="8240" extrusionOk="0">
                  <a:moveTo>
                    <a:pt x="2802" y="1"/>
                  </a:moveTo>
                  <a:cubicBezTo>
                    <a:pt x="1234" y="1"/>
                    <a:pt x="0" y="1268"/>
                    <a:pt x="0" y="2803"/>
                  </a:cubicBezTo>
                  <a:lnTo>
                    <a:pt x="0" y="5438"/>
                  </a:lnTo>
                  <a:cubicBezTo>
                    <a:pt x="0" y="6972"/>
                    <a:pt x="1234" y="8240"/>
                    <a:pt x="2802" y="8240"/>
                  </a:cubicBezTo>
                  <a:lnTo>
                    <a:pt x="17246" y="8240"/>
                  </a:lnTo>
                  <a:cubicBezTo>
                    <a:pt x="18813" y="8240"/>
                    <a:pt x="20081" y="6972"/>
                    <a:pt x="20081" y="5438"/>
                  </a:cubicBezTo>
                  <a:lnTo>
                    <a:pt x="20081" y="2803"/>
                  </a:lnTo>
                  <a:cubicBezTo>
                    <a:pt x="20081" y="1268"/>
                    <a:pt x="18813" y="1"/>
                    <a:pt x="1724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77;p52">
              <a:extLst>
                <a:ext uri="{FF2B5EF4-FFF2-40B4-BE49-F238E27FC236}">
                  <a16:creationId xmlns:a16="http://schemas.microsoft.com/office/drawing/2014/main" id="{84A02A1C-1CC7-416D-45CC-F1D67D1636F0}"/>
                </a:ext>
              </a:extLst>
            </p:cNvPr>
            <p:cNvSpPr/>
            <p:nvPr/>
          </p:nvSpPr>
          <p:spPr>
            <a:xfrm>
              <a:off x="2717911" y="2248010"/>
              <a:ext cx="384319" cy="157693"/>
            </a:xfrm>
            <a:custGeom>
              <a:avLst/>
              <a:gdLst/>
              <a:ahLst/>
              <a:cxnLst/>
              <a:rect l="l" t="t" r="r" b="b"/>
              <a:pathLst>
                <a:path w="20082" h="8240" extrusionOk="0">
                  <a:moveTo>
                    <a:pt x="2802" y="1"/>
                  </a:moveTo>
                  <a:cubicBezTo>
                    <a:pt x="1234" y="1"/>
                    <a:pt x="0" y="1268"/>
                    <a:pt x="0" y="2803"/>
                  </a:cubicBezTo>
                  <a:lnTo>
                    <a:pt x="0" y="5438"/>
                  </a:lnTo>
                  <a:cubicBezTo>
                    <a:pt x="0" y="6972"/>
                    <a:pt x="1234" y="8240"/>
                    <a:pt x="2802" y="8240"/>
                  </a:cubicBezTo>
                  <a:lnTo>
                    <a:pt x="17246" y="8240"/>
                  </a:lnTo>
                  <a:cubicBezTo>
                    <a:pt x="18813" y="8240"/>
                    <a:pt x="20081" y="6972"/>
                    <a:pt x="20081" y="5438"/>
                  </a:cubicBezTo>
                  <a:lnTo>
                    <a:pt x="20081" y="2803"/>
                  </a:lnTo>
                  <a:cubicBezTo>
                    <a:pt x="20081" y="1268"/>
                    <a:pt x="18813" y="1"/>
                    <a:pt x="17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78;p52">
              <a:extLst>
                <a:ext uri="{FF2B5EF4-FFF2-40B4-BE49-F238E27FC236}">
                  <a16:creationId xmlns:a16="http://schemas.microsoft.com/office/drawing/2014/main" id="{A25CAA78-415D-B2AB-7BEC-900281103D66}"/>
                </a:ext>
              </a:extLst>
            </p:cNvPr>
            <p:cNvSpPr/>
            <p:nvPr/>
          </p:nvSpPr>
          <p:spPr>
            <a:xfrm>
              <a:off x="2090342" y="687739"/>
              <a:ext cx="427742" cy="565628"/>
            </a:xfrm>
            <a:custGeom>
              <a:avLst/>
              <a:gdLst/>
              <a:ahLst/>
              <a:cxnLst/>
              <a:rect l="l" t="t" r="r" b="b"/>
              <a:pathLst>
                <a:path w="22351" h="29556" extrusionOk="0">
                  <a:moveTo>
                    <a:pt x="17914" y="1"/>
                  </a:moveTo>
                  <a:cubicBezTo>
                    <a:pt x="16913" y="2669"/>
                    <a:pt x="15879" y="5338"/>
                    <a:pt x="14778" y="7973"/>
                  </a:cubicBezTo>
                  <a:cubicBezTo>
                    <a:pt x="13711" y="10608"/>
                    <a:pt x="12577" y="13210"/>
                    <a:pt x="11309" y="15612"/>
                  </a:cubicBezTo>
                  <a:cubicBezTo>
                    <a:pt x="11142" y="15912"/>
                    <a:pt x="10975" y="16179"/>
                    <a:pt x="10809" y="16479"/>
                  </a:cubicBezTo>
                  <a:lnTo>
                    <a:pt x="10709" y="16679"/>
                  </a:lnTo>
                  <a:lnTo>
                    <a:pt x="10609" y="16846"/>
                  </a:lnTo>
                  <a:cubicBezTo>
                    <a:pt x="10542" y="16946"/>
                    <a:pt x="10475" y="17046"/>
                    <a:pt x="10375" y="17180"/>
                  </a:cubicBezTo>
                  <a:cubicBezTo>
                    <a:pt x="10008" y="17647"/>
                    <a:pt x="9541" y="18180"/>
                    <a:pt x="9074" y="18681"/>
                  </a:cubicBezTo>
                  <a:cubicBezTo>
                    <a:pt x="8140" y="19681"/>
                    <a:pt x="7139" y="20682"/>
                    <a:pt x="6139" y="21716"/>
                  </a:cubicBezTo>
                  <a:lnTo>
                    <a:pt x="1" y="27754"/>
                  </a:lnTo>
                  <a:lnTo>
                    <a:pt x="1469" y="29555"/>
                  </a:lnTo>
                  <a:cubicBezTo>
                    <a:pt x="3904" y="27921"/>
                    <a:pt x="6239" y="26219"/>
                    <a:pt x="8540" y="24385"/>
                  </a:cubicBezTo>
                  <a:cubicBezTo>
                    <a:pt x="9675" y="23451"/>
                    <a:pt x="10809" y="22517"/>
                    <a:pt x="11943" y="21516"/>
                  </a:cubicBezTo>
                  <a:cubicBezTo>
                    <a:pt x="12510" y="20982"/>
                    <a:pt x="13077" y="20415"/>
                    <a:pt x="13611" y="19848"/>
                  </a:cubicBezTo>
                  <a:cubicBezTo>
                    <a:pt x="13744" y="19681"/>
                    <a:pt x="13878" y="19515"/>
                    <a:pt x="14011" y="19314"/>
                  </a:cubicBezTo>
                  <a:lnTo>
                    <a:pt x="14244" y="19014"/>
                  </a:lnTo>
                  <a:lnTo>
                    <a:pt x="14411" y="18747"/>
                  </a:lnTo>
                  <a:cubicBezTo>
                    <a:pt x="14611" y="18447"/>
                    <a:pt x="14845" y="18114"/>
                    <a:pt x="15045" y="17780"/>
                  </a:cubicBezTo>
                  <a:cubicBezTo>
                    <a:pt x="16546" y="15212"/>
                    <a:pt x="17914" y="12543"/>
                    <a:pt x="19081" y="9808"/>
                  </a:cubicBezTo>
                  <a:cubicBezTo>
                    <a:pt x="20249" y="7106"/>
                    <a:pt x="21350" y="4404"/>
                    <a:pt x="22350" y="1602"/>
                  </a:cubicBezTo>
                  <a:lnTo>
                    <a:pt x="1791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79;p52">
              <a:extLst>
                <a:ext uri="{FF2B5EF4-FFF2-40B4-BE49-F238E27FC236}">
                  <a16:creationId xmlns:a16="http://schemas.microsoft.com/office/drawing/2014/main" id="{7A8E5B33-A645-EF3C-341E-98D1144BB5A1}"/>
                </a:ext>
              </a:extLst>
            </p:cNvPr>
            <p:cNvSpPr/>
            <p:nvPr/>
          </p:nvSpPr>
          <p:spPr>
            <a:xfrm>
              <a:off x="2350185" y="638170"/>
              <a:ext cx="208120" cy="250682"/>
            </a:xfrm>
            <a:custGeom>
              <a:avLst/>
              <a:gdLst/>
              <a:ahLst/>
              <a:cxnLst/>
              <a:rect l="l" t="t" r="r" b="b"/>
              <a:pathLst>
                <a:path w="10875" h="13099" extrusionOk="0">
                  <a:moveTo>
                    <a:pt x="7066" y="0"/>
                  </a:moveTo>
                  <a:cubicBezTo>
                    <a:pt x="5695" y="0"/>
                    <a:pt x="4180" y="892"/>
                    <a:pt x="3203" y="2724"/>
                  </a:cubicBezTo>
                  <a:cubicBezTo>
                    <a:pt x="1968" y="5126"/>
                    <a:pt x="901" y="7594"/>
                    <a:pt x="0" y="10163"/>
                  </a:cubicBezTo>
                  <a:lnTo>
                    <a:pt x="5304" y="13098"/>
                  </a:lnTo>
                  <a:cubicBezTo>
                    <a:pt x="5304" y="13098"/>
                    <a:pt x="10875" y="4959"/>
                    <a:pt x="9941" y="2190"/>
                  </a:cubicBezTo>
                  <a:cubicBezTo>
                    <a:pt x="9447" y="742"/>
                    <a:pt x="8317" y="0"/>
                    <a:pt x="7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80;p52">
              <a:extLst>
                <a:ext uri="{FF2B5EF4-FFF2-40B4-BE49-F238E27FC236}">
                  <a16:creationId xmlns:a16="http://schemas.microsoft.com/office/drawing/2014/main" id="{610ACE49-EDC2-A8E7-15A3-1D2C7E5DAAFD}"/>
                </a:ext>
              </a:extLst>
            </p:cNvPr>
            <p:cNvSpPr/>
            <p:nvPr/>
          </p:nvSpPr>
          <p:spPr>
            <a:xfrm>
              <a:off x="2395505" y="621347"/>
              <a:ext cx="407303" cy="529860"/>
            </a:xfrm>
            <a:custGeom>
              <a:avLst/>
              <a:gdLst/>
              <a:ahLst/>
              <a:cxnLst/>
              <a:rect l="l" t="t" r="r" b="b"/>
              <a:pathLst>
                <a:path w="21283" h="27687" extrusionOk="0">
                  <a:moveTo>
                    <a:pt x="12259" y="0"/>
                  </a:moveTo>
                  <a:cubicBezTo>
                    <a:pt x="11084" y="0"/>
                    <a:pt x="9908" y="34"/>
                    <a:pt x="8740" y="101"/>
                  </a:cubicBezTo>
                  <a:cubicBezTo>
                    <a:pt x="7139" y="267"/>
                    <a:pt x="5538" y="534"/>
                    <a:pt x="3970" y="934"/>
                  </a:cubicBezTo>
                  <a:cubicBezTo>
                    <a:pt x="3970" y="934"/>
                    <a:pt x="1" y="10275"/>
                    <a:pt x="2869" y="27687"/>
                  </a:cubicBezTo>
                  <a:lnTo>
                    <a:pt x="19381" y="27687"/>
                  </a:lnTo>
                  <a:cubicBezTo>
                    <a:pt x="19581" y="25118"/>
                    <a:pt x="18414" y="12743"/>
                    <a:pt x="21283" y="801"/>
                  </a:cubicBezTo>
                  <a:cubicBezTo>
                    <a:pt x="19481" y="434"/>
                    <a:pt x="17613" y="201"/>
                    <a:pt x="15779" y="101"/>
                  </a:cubicBezTo>
                  <a:cubicBezTo>
                    <a:pt x="14611" y="34"/>
                    <a:pt x="13435" y="0"/>
                    <a:pt x="12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81;p52">
              <a:extLst>
                <a:ext uri="{FF2B5EF4-FFF2-40B4-BE49-F238E27FC236}">
                  <a16:creationId xmlns:a16="http://schemas.microsoft.com/office/drawing/2014/main" id="{B7DB7CA8-36B9-586A-7603-4880A4A7CD32}"/>
                </a:ext>
              </a:extLst>
            </p:cNvPr>
            <p:cNvSpPr/>
            <p:nvPr/>
          </p:nvSpPr>
          <p:spPr>
            <a:xfrm>
              <a:off x="2742159" y="2475280"/>
              <a:ext cx="136642" cy="135360"/>
            </a:xfrm>
            <a:custGeom>
              <a:avLst/>
              <a:gdLst/>
              <a:ahLst/>
              <a:cxnLst/>
              <a:rect l="l" t="t" r="r" b="b"/>
              <a:pathLst>
                <a:path w="7140" h="7073" extrusionOk="0">
                  <a:moveTo>
                    <a:pt x="2469" y="1"/>
                  </a:moveTo>
                  <a:lnTo>
                    <a:pt x="1" y="2202"/>
                  </a:lnTo>
                  <a:lnTo>
                    <a:pt x="4671" y="7073"/>
                  </a:lnTo>
                  <a:lnTo>
                    <a:pt x="7139" y="4871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82;p52">
              <a:extLst>
                <a:ext uri="{FF2B5EF4-FFF2-40B4-BE49-F238E27FC236}">
                  <a16:creationId xmlns:a16="http://schemas.microsoft.com/office/drawing/2014/main" id="{71793609-D6BA-D48B-29F4-D92448882D6F}"/>
                </a:ext>
              </a:extLst>
            </p:cNvPr>
            <p:cNvSpPr/>
            <p:nvPr/>
          </p:nvSpPr>
          <p:spPr>
            <a:xfrm>
              <a:off x="2650869" y="2518705"/>
              <a:ext cx="67058" cy="137254"/>
            </a:xfrm>
            <a:custGeom>
              <a:avLst/>
              <a:gdLst/>
              <a:ahLst/>
              <a:cxnLst/>
              <a:rect l="l" t="t" r="r" b="b"/>
              <a:pathLst>
                <a:path w="3504" h="7172" extrusionOk="0">
                  <a:moveTo>
                    <a:pt x="1" y="0"/>
                  </a:moveTo>
                  <a:lnTo>
                    <a:pt x="401" y="7172"/>
                  </a:lnTo>
                  <a:lnTo>
                    <a:pt x="3503" y="7172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83;p52">
              <a:extLst>
                <a:ext uri="{FF2B5EF4-FFF2-40B4-BE49-F238E27FC236}">
                  <a16:creationId xmlns:a16="http://schemas.microsoft.com/office/drawing/2014/main" id="{BD8382AB-9A71-17E3-2947-D2DEDE923437}"/>
                </a:ext>
              </a:extLst>
            </p:cNvPr>
            <p:cNvSpPr/>
            <p:nvPr/>
          </p:nvSpPr>
          <p:spPr>
            <a:xfrm>
              <a:off x="2742791" y="2475280"/>
              <a:ext cx="92587" cy="90042"/>
            </a:xfrm>
            <a:custGeom>
              <a:avLst/>
              <a:gdLst/>
              <a:ahLst/>
              <a:cxnLst/>
              <a:rect l="l" t="t" r="r" b="b"/>
              <a:pathLst>
                <a:path w="4838" h="4705" extrusionOk="0">
                  <a:moveTo>
                    <a:pt x="2436" y="1"/>
                  </a:moveTo>
                  <a:lnTo>
                    <a:pt x="1" y="2202"/>
                  </a:lnTo>
                  <a:lnTo>
                    <a:pt x="2403" y="4704"/>
                  </a:lnTo>
                  <a:lnTo>
                    <a:pt x="4838" y="2503"/>
                  </a:lnTo>
                  <a:lnTo>
                    <a:pt x="2436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84;p52">
              <a:extLst>
                <a:ext uri="{FF2B5EF4-FFF2-40B4-BE49-F238E27FC236}">
                  <a16:creationId xmlns:a16="http://schemas.microsoft.com/office/drawing/2014/main" id="{BDDEAF34-7377-53E3-489A-11AA5042B400}"/>
                </a:ext>
              </a:extLst>
            </p:cNvPr>
            <p:cNvSpPr/>
            <p:nvPr/>
          </p:nvSpPr>
          <p:spPr>
            <a:xfrm>
              <a:off x="2650869" y="2518705"/>
              <a:ext cx="63211" cy="70866"/>
            </a:xfrm>
            <a:custGeom>
              <a:avLst/>
              <a:gdLst/>
              <a:ahLst/>
              <a:cxnLst/>
              <a:rect l="l" t="t" r="r" b="b"/>
              <a:pathLst>
                <a:path w="3303" h="3703" extrusionOk="0">
                  <a:moveTo>
                    <a:pt x="1" y="0"/>
                  </a:moveTo>
                  <a:lnTo>
                    <a:pt x="234" y="3703"/>
                  </a:lnTo>
                  <a:lnTo>
                    <a:pt x="3303" y="3703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85;p52">
              <a:extLst>
                <a:ext uri="{FF2B5EF4-FFF2-40B4-BE49-F238E27FC236}">
                  <a16:creationId xmlns:a16="http://schemas.microsoft.com/office/drawing/2014/main" id="{1D3C8396-D041-F327-AF3C-B33D05152EBC}"/>
                </a:ext>
              </a:extLst>
            </p:cNvPr>
            <p:cNvSpPr/>
            <p:nvPr/>
          </p:nvSpPr>
          <p:spPr>
            <a:xfrm>
              <a:off x="2349534" y="1150586"/>
              <a:ext cx="485825" cy="1416577"/>
            </a:xfrm>
            <a:custGeom>
              <a:avLst/>
              <a:gdLst/>
              <a:ahLst/>
              <a:cxnLst/>
              <a:rect l="l" t="t" r="r" b="b"/>
              <a:pathLst>
                <a:path w="25386" h="74021" extrusionOk="0">
                  <a:moveTo>
                    <a:pt x="16146" y="1"/>
                  </a:moveTo>
                  <a:lnTo>
                    <a:pt x="5271" y="34"/>
                  </a:lnTo>
                  <a:cubicBezTo>
                    <a:pt x="5271" y="34"/>
                    <a:pt x="2002" y="22550"/>
                    <a:pt x="902" y="34826"/>
                  </a:cubicBezTo>
                  <a:cubicBezTo>
                    <a:pt x="1" y="44666"/>
                    <a:pt x="21283" y="74020"/>
                    <a:pt x="21283" y="74020"/>
                  </a:cubicBezTo>
                  <a:lnTo>
                    <a:pt x="25386" y="70151"/>
                  </a:lnTo>
                  <a:cubicBezTo>
                    <a:pt x="25386" y="70151"/>
                    <a:pt x="9841" y="43832"/>
                    <a:pt x="11042" y="32891"/>
                  </a:cubicBezTo>
                  <a:cubicBezTo>
                    <a:pt x="12210" y="22250"/>
                    <a:pt x="16146" y="1"/>
                    <a:pt x="16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86;p52">
              <a:extLst>
                <a:ext uri="{FF2B5EF4-FFF2-40B4-BE49-F238E27FC236}">
                  <a16:creationId xmlns:a16="http://schemas.microsoft.com/office/drawing/2014/main" id="{922EDE86-8506-82E3-CAEB-45AFFC0163CB}"/>
                </a:ext>
              </a:extLst>
            </p:cNvPr>
            <p:cNvSpPr/>
            <p:nvPr/>
          </p:nvSpPr>
          <p:spPr>
            <a:xfrm>
              <a:off x="2557033" y="1151217"/>
              <a:ext cx="209403" cy="1421055"/>
            </a:xfrm>
            <a:custGeom>
              <a:avLst/>
              <a:gdLst/>
              <a:ahLst/>
              <a:cxnLst/>
              <a:rect l="l" t="t" r="r" b="b"/>
              <a:pathLst>
                <a:path w="10942" h="74255" extrusionOk="0">
                  <a:moveTo>
                    <a:pt x="300" y="1"/>
                  </a:moveTo>
                  <a:cubicBezTo>
                    <a:pt x="300" y="1"/>
                    <a:pt x="0" y="23618"/>
                    <a:pt x="500" y="32458"/>
                  </a:cubicBezTo>
                  <a:cubicBezTo>
                    <a:pt x="1034" y="42164"/>
                    <a:pt x="3803" y="74254"/>
                    <a:pt x="3803" y="74254"/>
                  </a:cubicBezTo>
                  <a:lnTo>
                    <a:pt x="9473" y="74254"/>
                  </a:lnTo>
                  <a:cubicBezTo>
                    <a:pt x="9473" y="74254"/>
                    <a:pt x="9307" y="42932"/>
                    <a:pt x="9640" y="33358"/>
                  </a:cubicBezTo>
                  <a:cubicBezTo>
                    <a:pt x="10007" y="22917"/>
                    <a:pt x="10941" y="1"/>
                    <a:pt x="10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1387;p52">
              <a:extLst>
                <a:ext uri="{FF2B5EF4-FFF2-40B4-BE49-F238E27FC236}">
                  <a16:creationId xmlns:a16="http://schemas.microsoft.com/office/drawing/2014/main" id="{9C6E8F3D-3D42-8B37-BE33-1856101D4150}"/>
                </a:ext>
              </a:extLst>
            </p:cNvPr>
            <p:cNvSpPr/>
            <p:nvPr/>
          </p:nvSpPr>
          <p:spPr>
            <a:xfrm>
              <a:off x="2511694" y="2648924"/>
              <a:ext cx="218340" cy="67058"/>
            </a:xfrm>
            <a:custGeom>
              <a:avLst/>
              <a:gdLst/>
              <a:ahLst/>
              <a:cxnLst/>
              <a:rect l="l" t="t" r="r" b="b"/>
              <a:pathLst>
                <a:path w="11409" h="3504" extrusionOk="0">
                  <a:moveTo>
                    <a:pt x="7506" y="1"/>
                  </a:moveTo>
                  <a:cubicBezTo>
                    <a:pt x="7339" y="1"/>
                    <a:pt x="7139" y="68"/>
                    <a:pt x="7006" y="201"/>
                  </a:cubicBezTo>
                  <a:cubicBezTo>
                    <a:pt x="6105" y="868"/>
                    <a:pt x="3070" y="1602"/>
                    <a:pt x="601" y="2103"/>
                  </a:cubicBezTo>
                  <a:cubicBezTo>
                    <a:pt x="67" y="2236"/>
                    <a:pt x="1" y="3504"/>
                    <a:pt x="1302" y="3504"/>
                  </a:cubicBezTo>
                  <a:cubicBezTo>
                    <a:pt x="2603" y="3504"/>
                    <a:pt x="6605" y="3403"/>
                    <a:pt x="7539" y="3403"/>
                  </a:cubicBezTo>
                  <a:cubicBezTo>
                    <a:pt x="9074" y="3403"/>
                    <a:pt x="9641" y="3504"/>
                    <a:pt x="10842" y="3504"/>
                  </a:cubicBezTo>
                  <a:cubicBezTo>
                    <a:pt x="11142" y="3504"/>
                    <a:pt x="11409" y="3270"/>
                    <a:pt x="11409" y="2970"/>
                  </a:cubicBezTo>
                  <a:lnTo>
                    <a:pt x="11209" y="201"/>
                  </a:lnTo>
                  <a:cubicBezTo>
                    <a:pt x="11209" y="101"/>
                    <a:pt x="11109" y="1"/>
                    <a:pt x="11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88;p52">
              <a:extLst>
                <a:ext uri="{FF2B5EF4-FFF2-40B4-BE49-F238E27FC236}">
                  <a16:creationId xmlns:a16="http://schemas.microsoft.com/office/drawing/2014/main" id="{A3F89B3C-7EBC-6B2D-FE44-6C8C706CF386}"/>
                </a:ext>
              </a:extLst>
            </p:cNvPr>
            <p:cNvSpPr/>
            <p:nvPr/>
          </p:nvSpPr>
          <p:spPr>
            <a:xfrm>
              <a:off x="2707040" y="2554131"/>
              <a:ext cx="222186" cy="161846"/>
            </a:xfrm>
            <a:custGeom>
              <a:avLst/>
              <a:gdLst/>
              <a:ahLst/>
              <a:cxnLst/>
              <a:rect l="l" t="t" r="r" b="b"/>
              <a:pathLst>
                <a:path w="11610" h="8457" extrusionOk="0">
                  <a:moveTo>
                    <a:pt x="8978" y="0"/>
                  </a:moveTo>
                  <a:cubicBezTo>
                    <a:pt x="8916" y="0"/>
                    <a:pt x="8857" y="17"/>
                    <a:pt x="8807" y="50"/>
                  </a:cubicBezTo>
                  <a:lnTo>
                    <a:pt x="5838" y="2052"/>
                  </a:lnTo>
                  <a:cubicBezTo>
                    <a:pt x="5605" y="2219"/>
                    <a:pt x="5438" y="2419"/>
                    <a:pt x="5305" y="2686"/>
                  </a:cubicBezTo>
                  <a:cubicBezTo>
                    <a:pt x="4137" y="4921"/>
                    <a:pt x="5438" y="5621"/>
                    <a:pt x="568" y="7156"/>
                  </a:cubicBezTo>
                  <a:cubicBezTo>
                    <a:pt x="1" y="7322"/>
                    <a:pt x="768" y="8457"/>
                    <a:pt x="2136" y="8457"/>
                  </a:cubicBezTo>
                  <a:cubicBezTo>
                    <a:pt x="5038" y="8457"/>
                    <a:pt x="5705" y="8256"/>
                    <a:pt x="6973" y="6822"/>
                  </a:cubicBezTo>
                  <a:cubicBezTo>
                    <a:pt x="8040" y="5621"/>
                    <a:pt x="9441" y="4520"/>
                    <a:pt x="11342" y="3053"/>
                  </a:cubicBezTo>
                  <a:cubicBezTo>
                    <a:pt x="11576" y="2886"/>
                    <a:pt x="11609" y="2552"/>
                    <a:pt x="11442" y="2352"/>
                  </a:cubicBezTo>
                  <a:lnTo>
                    <a:pt x="9174" y="50"/>
                  </a:lnTo>
                  <a:cubicBezTo>
                    <a:pt x="9107" y="17"/>
                    <a:pt x="9041" y="0"/>
                    <a:pt x="89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89;p52">
              <a:extLst>
                <a:ext uri="{FF2B5EF4-FFF2-40B4-BE49-F238E27FC236}">
                  <a16:creationId xmlns:a16="http://schemas.microsoft.com/office/drawing/2014/main" id="{3B36BA7E-C6FE-BAB0-BCF2-8870C73070F0}"/>
                </a:ext>
              </a:extLst>
            </p:cNvPr>
            <p:cNvSpPr/>
            <p:nvPr/>
          </p:nvSpPr>
          <p:spPr>
            <a:xfrm>
              <a:off x="2041826" y="1211236"/>
              <a:ext cx="83650" cy="51250"/>
            </a:xfrm>
            <a:custGeom>
              <a:avLst/>
              <a:gdLst/>
              <a:ahLst/>
              <a:cxnLst/>
              <a:rect l="l" t="t" r="r" b="b"/>
              <a:pathLst>
                <a:path w="4371" h="2678" extrusionOk="0">
                  <a:moveTo>
                    <a:pt x="3236" y="1"/>
                  </a:moveTo>
                  <a:lnTo>
                    <a:pt x="1" y="101"/>
                  </a:lnTo>
                  <a:lnTo>
                    <a:pt x="701" y="2636"/>
                  </a:lnTo>
                  <a:cubicBezTo>
                    <a:pt x="701" y="2636"/>
                    <a:pt x="1175" y="2678"/>
                    <a:pt x="1783" y="2678"/>
                  </a:cubicBezTo>
                  <a:cubicBezTo>
                    <a:pt x="2797" y="2678"/>
                    <a:pt x="4183" y="2561"/>
                    <a:pt x="4371" y="1935"/>
                  </a:cubicBezTo>
                  <a:lnTo>
                    <a:pt x="323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90;p52">
              <a:extLst>
                <a:ext uri="{FF2B5EF4-FFF2-40B4-BE49-F238E27FC236}">
                  <a16:creationId xmlns:a16="http://schemas.microsoft.com/office/drawing/2014/main" id="{8B4DCD98-F60A-1F9C-EC37-7716E5330C6D}"/>
                </a:ext>
              </a:extLst>
            </p:cNvPr>
            <p:cNvSpPr/>
            <p:nvPr/>
          </p:nvSpPr>
          <p:spPr>
            <a:xfrm>
              <a:off x="1975435" y="1213150"/>
              <a:ext cx="79823" cy="54274"/>
            </a:xfrm>
            <a:custGeom>
              <a:avLst/>
              <a:gdLst/>
              <a:ahLst/>
              <a:cxnLst/>
              <a:rect l="l" t="t" r="r" b="b"/>
              <a:pathLst>
                <a:path w="4171" h="2836" extrusionOk="0">
                  <a:moveTo>
                    <a:pt x="3470" y="1"/>
                  </a:moveTo>
                  <a:lnTo>
                    <a:pt x="1" y="1535"/>
                  </a:lnTo>
                  <a:lnTo>
                    <a:pt x="2269" y="2836"/>
                  </a:lnTo>
                  <a:lnTo>
                    <a:pt x="4170" y="2536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91;p52">
              <a:extLst>
                <a:ext uri="{FF2B5EF4-FFF2-40B4-BE49-F238E27FC236}">
                  <a16:creationId xmlns:a16="http://schemas.microsoft.com/office/drawing/2014/main" id="{4F381901-D95F-8A91-7CFC-AE6F39BCEE7B}"/>
                </a:ext>
              </a:extLst>
            </p:cNvPr>
            <p:cNvSpPr/>
            <p:nvPr/>
          </p:nvSpPr>
          <p:spPr>
            <a:xfrm>
              <a:off x="2516173" y="471952"/>
              <a:ext cx="181309" cy="187069"/>
            </a:xfrm>
            <a:custGeom>
              <a:avLst/>
              <a:gdLst/>
              <a:ahLst/>
              <a:cxnLst/>
              <a:rect l="l" t="t" r="r" b="b"/>
              <a:pathLst>
                <a:path w="9474" h="9775" extrusionOk="0">
                  <a:moveTo>
                    <a:pt x="9040" y="1"/>
                  </a:moveTo>
                  <a:lnTo>
                    <a:pt x="4603" y="3670"/>
                  </a:lnTo>
                  <a:cubicBezTo>
                    <a:pt x="4970" y="5438"/>
                    <a:pt x="4970" y="7306"/>
                    <a:pt x="2435" y="7907"/>
                  </a:cubicBezTo>
                  <a:cubicBezTo>
                    <a:pt x="2435" y="7907"/>
                    <a:pt x="0" y="9775"/>
                    <a:pt x="4603" y="9775"/>
                  </a:cubicBezTo>
                  <a:cubicBezTo>
                    <a:pt x="8806" y="9775"/>
                    <a:pt x="9474" y="7907"/>
                    <a:pt x="9474" y="7907"/>
                  </a:cubicBezTo>
                  <a:cubicBezTo>
                    <a:pt x="7939" y="6405"/>
                    <a:pt x="8540" y="2236"/>
                    <a:pt x="9040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92;p52">
              <a:extLst>
                <a:ext uri="{FF2B5EF4-FFF2-40B4-BE49-F238E27FC236}">
                  <a16:creationId xmlns:a16="http://schemas.microsoft.com/office/drawing/2014/main" id="{35A0D247-3116-8DB9-1D17-EDDF884D6950}"/>
                </a:ext>
              </a:extLst>
            </p:cNvPr>
            <p:cNvSpPr/>
            <p:nvPr/>
          </p:nvSpPr>
          <p:spPr>
            <a:xfrm>
              <a:off x="2578085" y="659012"/>
              <a:ext cx="47270" cy="51097"/>
            </a:xfrm>
            <a:custGeom>
              <a:avLst/>
              <a:gdLst/>
              <a:ahLst/>
              <a:cxnLst/>
              <a:rect l="l" t="t" r="r" b="b"/>
              <a:pathLst>
                <a:path w="2470" h="2670" extrusionOk="0">
                  <a:moveTo>
                    <a:pt x="1268" y="1"/>
                  </a:moveTo>
                  <a:lnTo>
                    <a:pt x="1" y="1335"/>
                  </a:lnTo>
                  <a:lnTo>
                    <a:pt x="601" y="2602"/>
                  </a:lnTo>
                  <a:lnTo>
                    <a:pt x="1602" y="2669"/>
                  </a:lnTo>
                  <a:lnTo>
                    <a:pt x="2469" y="1435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93;p52">
              <a:extLst>
                <a:ext uri="{FF2B5EF4-FFF2-40B4-BE49-F238E27FC236}">
                  <a16:creationId xmlns:a16="http://schemas.microsoft.com/office/drawing/2014/main" id="{3BE05D42-70C3-D5A0-35AF-CE9110E590D2}"/>
                </a:ext>
              </a:extLst>
            </p:cNvPr>
            <p:cNvSpPr/>
            <p:nvPr/>
          </p:nvSpPr>
          <p:spPr>
            <a:xfrm>
              <a:off x="2604267" y="500678"/>
              <a:ext cx="51729" cy="65144"/>
            </a:xfrm>
            <a:custGeom>
              <a:avLst/>
              <a:gdLst/>
              <a:ahLst/>
              <a:cxnLst/>
              <a:rect l="l" t="t" r="r" b="b"/>
              <a:pathLst>
                <a:path w="2703" h="3404" extrusionOk="0">
                  <a:moveTo>
                    <a:pt x="2636" y="1"/>
                  </a:moveTo>
                  <a:lnTo>
                    <a:pt x="0" y="2169"/>
                  </a:lnTo>
                  <a:cubicBezTo>
                    <a:pt x="101" y="2569"/>
                    <a:pt x="167" y="3003"/>
                    <a:pt x="167" y="3403"/>
                  </a:cubicBezTo>
                  <a:cubicBezTo>
                    <a:pt x="1135" y="3270"/>
                    <a:pt x="2502" y="2236"/>
                    <a:pt x="2636" y="1202"/>
                  </a:cubicBezTo>
                  <a:cubicBezTo>
                    <a:pt x="2702" y="802"/>
                    <a:pt x="2702" y="401"/>
                    <a:pt x="2636" y="1"/>
                  </a:cubicBez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94;p52">
              <a:extLst>
                <a:ext uri="{FF2B5EF4-FFF2-40B4-BE49-F238E27FC236}">
                  <a16:creationId xmlns:a16="http://schemas.microsoft.com/office/drawing/2014/main" id="{D3888238-5EAD-6AB5-A40A-0F59F67EAA5A}"/>
                </a:ext>
              </a:extLst>
            </p:cNvPr>
            <p:cNvSpPr/>
            <p:nvPr/>
          </p:nvSpPr>
          <p:spPr>
            <a:xfrm>
              <a:off x="2530220" y="323341"/>
              <a:ext cx="103706" cy="115514"/>
            </a:xfrm>
            <a:custGeom>
              <a:avLst/>
              <a:gdLst/>
              <a:ahLst/>
              <a:cxnLst/>
              <a:rect l="l" t="t" r="r" b="b"/>
              <a:pathLst>
                <a:path w="5419" h="6036" extrusionOk="0">
                  <a:moveTo>
                    <a:pt x="3329" y="1"/>
                  </a:moveTo>
                  <a:cubicBezTo>
                    <a:pt x="3183" y="1"/>
                    <a:pt x="3019" y="30"/>
                    <a:pt x="2835" y="94"/>
                  </a:cubicBezTo>
                  <a:cubicBezTo>
                    <a:pt x="1268" y="627"/>
                    <a:pt x="0" y="4830"/>
                    <a:pt x="1835" y="5931"/>
                  </a:cubicBezTo>
                  <a:cubicBezTo>
                    <a:pt x="1954" y="6003"/>
                    <a:pt x="2074" y="6036"/>
                    <a:pt x="2194" y="6036"/>
                  </a:cubicBezTo>
                  <a:cubicBezTo>
                    <a:pt x="3815" y="6036"/>
                    <a:pt x="5419" y="1"/>
                    <a:pt x="33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95;p52">
              <a:extLst>
                <a:ext uri="{FF2B5EF4-FFF2-40B4-BE49-F238E27FC236}">
                  <a16:creationId xmlns:a16="http://schemas.microsoft.com/office/drawing/2014/main" id="{51EB0430-C85C-46B1-1FD9-2B94F5A72124}"/>
                </a:ext>
              </a:extLst>
            </p:cNvPr>
            <p:cNvSpPr/>
            <p:nvPr/>
          </p:nvSpPr>
          <p:spPr>
            <a:xfrm>
              <a:off x="2526871" y="323609"/>
              <a:ext cx="198915" cy="227641"/>
            </a:xfrm>
            <a:custGeom>
              <a:avLst/>
              <a:gdLst/>
              <a:ahLst/>
              <a:cxnLst/>
              <a:rect l="l" t="t" r="r" b="b"/>
              <a:pathLst>
                <a:path w="10394" h="11895" extrusionOk="0">
                  <a:moveTo>
                    <a:pt x="5682" y="1"/>
                  </a:moveTo>
                  <a:cubicBezTo>
                    <a:pt x="5420" y="1"/>
                    <a:pt x="5151" y="26"/>
                    <a:pt x="4878" y="80"/>
                  </a:cubicBezTo>
                  <a:cubicBezTo>
                    <a:pt x="1643" y="613"/>
                    <a:pt x="108" y="4950"/>
                    <a:pt x="75" y="7752"/>
                  </a:cubicBezTo>
                  <a:cubicBezTo>
                    <a:pt x="0" y="10167"/>
                    <a:pt x="1951" y="11894"/>
                    <a:pt x="4082" y="11894"/>
                  </a:cubicBezTo>
                  <a:cubicBezTo>
                    <a:pt x="4807" y="11894"/>
                    <a:pt x="5552" y="11694"/>
                    <a:pt x="6246" y="11254"/>
                  </a:cubicBezTo>
                  <a:cubicBezTo>
                    <a:pt x="8147" y="10054"/>
                    <a:pt x="8548" y="8286"/>
                    <a:pt x="9482" y="5350"/>
                  </a:cubicBezTo>
                  <a:cubicBezTo>
                    <a:pt x="10393" y="2676"/>
                    <a:pt x="8370" y="1"/>
                    <a:pt x="5682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96;p52">
              <a:extLst>
                <a:ext uri="{FF2B5EF4-FFF2-40B4-BE49-F238E27FC236}">
                  <a16:creationId xmlns:a16="http://schemas.microsoft.com/office/drawing/2014/main" id="{13CE3D17-048A-DCCE-4B7F-FB2CD5D98921}"/>
                </a:ext>
              </a:extLst>
            </p:cNvPr>
            <p:cNvSpPr/>
            <p:nvPr/>
          </p:nvSpPr>
          <p:spPr>
            <a:xfrm>
              <a:off x="2446968" y="268298"/>
              <a:ext cx="329663" cy="230990"/>
            </a:xfrm>
            <a:custGeom>
              <a:avLst/>
              <a:gdLst/>
              <a:ahLst/>
              <a:cxnLst/>
              <a:rect l="l" t="t" r="r" b="b"/>
              <a:pathLst>
                <a:path w="17226" h="12070" extrusionOk="0">
                  <a:moveTo>
                    <a:pt x="5618" y="1"/>
                  </a:moveTo>
                  <a:lnTo>
                    <a:pt x="5618" y="1"/>
                  </a:lnTo>
                  <a:cubicBezTo>
                    <a:pt x="1" y="1744"/>
                    <a:pt x="2287" y="4112"/>
                    <a:pt x="6401" y="4112"/>
                  </a:cubicBezTo>
                  <a:cubicBezTo>
                    <a:pt x="6538" y="4112"/>
                    <a:pt x="6677" y="4109"/>
                    <a:pt x="6818" y="4104"/>
                  </a:cubicBezTo>
                  <a:cubicBezTo>
                    <a:pt x="7019" y="4098"/>
                    <a:pt x="7215" y="4095"/>
                    <a:pt x="7405" y="4095"/>
                  </a:cubicBezTo>
                  <a:cubicBezTo>
                    <a:pt x="11392" y="4095"/>
                    <a:pt x="13115" y="5394"/>
                    <a:pt x="12256" y="6572"/>
                  </a:cubicBezTo>
                  <a:cubicBezTo>
                    <a:pt x="10688" y="8674"/>
                    <a:pt x="10688" y="11676"/>
                    <a:pt x="11889" y="12043"/>
                  </a:cubicBezTo>
                  <a:cubicBezTo>
                    <a:pt x="11944" y="12061"/>
                    <a:pt x="12003" y="12069"/>
                    <a:pt x="12065" y="12069"/>
                  </a:cubicBezTo>
                  <a:cubicBezTo>
                    <a:pt x="13401" y="12069"/>
                    <a:pt x="16308" y="8129"/>
                    <a:pt x="16659" y="6472"/>
                  </a:cubicBezTo>
                  <a:cubicBezTo>
                    <a:pt x="17226" y="3770"/>
                    <a:pt x="15058" y="5672"/>
                    <a:pt x="15992" y="3370"/>
                  </a:cubicBezTo>
                  <a:cubicBezTo>
                    <a:pt x="16770" y="1512"/>
                    <a:pt x="15328" y="1003"/>
                    <a:pt x="13230" y="1003"/>
                  </a:cubicBezTo>
                  <a:cubicBezTo>
                    <a:pt x="10679" y="1003"/>
                    <a:pt x="7157" y="1757"/>
                    <a:pt x="5477" y="1757"/>
                  </a:cubicBezTo>
                  <a:cubicBezTo>
                    <a:pt x="5165" y="1757"/>
                    <a:pt x="4917" y="1731"/>
                    <a:pt x="4750" y="1669"/>
                  </a:cubicBezTo>
                  <a:cubicBezTo>
                    <a:pt x="3483" y="1235"/>
                    <a:pt x="5617" y="1"/>
                    <a:pt x="5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97;p52">
              <a:extLst>
                <a:ext uri="{FF2B5EF4-FFF2-40B4-BE49-F238E27FC236}">
                  <a16:creationId xmlns:a16="http://schemas.microsoft.com/office/drawing/2014/main" id="{43C96AC4-A988-F263-D7DF-BAA2B6C7603C}"/>
                </a:ext>
              </a:extLst>
            </p:cNvPr>
            <p:cNvSpPr/>
            <p:nvPr/>
          </p:nvSpPr>
          <p:spPr>
            <a:xfrm>
              <a:off x="2736418" y="312987"/>
              <a:ext cx="30027" cy="42083"/>
            </a:xfrm>
            <a:custGeom>
              <a:avLst/>
              <a:gdLst/>
              <a:ahLst/>
              <a:cxnLst/>
              <a:rect l="l" t="t" r="r" b="b"/>
              <a:pathLst>
                <a:path w="1569" h="2199" extrusionOk="0">
                  <a:moveTo>
                    <a:pt x="1568" y="1"/>
                  </a:moveTo>
                  <a:lnTo>
                    <a:pt x="1568" y="1"/>
                  </a:lnTo>
                  <a:cubicBezTo>
                    <a:pt x="1001" y="1836"/>
                    <a:pt x="0" y="2102"/>
                    <a:pt x="34" y="2102"/>
                  </a:cubicBezTo>
                  <a:cubicBezTo>
                    <a:pt x="174" y="2169"/>
                    <a:pt x="301" y="2199"/>
                    <a:pt x="417" y="2199"/>
                  </a:cubicBezTo>
                  <a:cubicBezTo>
                    <a:pt x="1408" y="2199"/>
                    <a:pt x="1568" y="31"/>
                    <a:pt x="15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98;p52">
              <a:extLst>
                <a:ext uri="{FF2B5EF4-FFF2-40B4-BE49-F238E27FC236}">
                  <a16:creationId xmlns:a16="http://schemas.microsoft.com/office/drawing/2014/main" id="{CC534B3A-0927-28D2-F75D-359CF7FA0B51}"/>
                </a:ext>
              </a:extLst>
            </p:cNvPr>
            <p:cNvSpPr/>
            <p:nvPr/>
          </p:nvSpPr>
          <p:spPr>
            <a:xfrm>
              <a:off x="2528938" y="275973"/>
              <a:ext cx="91305" cy="38313"/>
            </a:xfrm>
            <a:custGeom>
              <a:avLst/>
              <a:gdLst/>
              <a:ahLst/>
              <a:cxnLst/>
              <a:rect l="l" t="t" r="r" b="b"/>
              <a:pathLst>
                <a:path w="4771" h="2002" extrusionOk="0">
                  <a:moveTo>
                    <a:pt x="2669" y="0"/>
                  </a:moveTo>
                  <a:lnTo>
                    <a:pt x="2669" y="0"/>
                  </a:lnTo>
                  <a:cubicBezTo>
                    <a:pt x="0" y="834"/>
                    <a:pt x="1101" y="1768"/>
                    <a:pt x="2235" y="2002"/>
                  </a:cubicBezTo>
                  <a:lnTo>
                    <a:pt x="4770" y="1001"/>
                  </a:lnTo>
                  <a:lnTo>
                    <a:pt x="4770" y="1001"/>
                  </a:lnTo>
                  <a:cubicBezTo>
                    <a:pt x="4197" y="1080"/>
                    <a:pt x="3748" y="1114"/>
                    <a:pt x="3398" y="1114"/>
                  </a:cubicBezTo>
                  <a:cubicBezTo>
                    <a:pt x="1386" y="1114"/>
                    <a:pt x="2669" y="0"/>
                    <a:pt x="26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99;p52">
              <a:extLst>
                <a:ext uri="{FF2B5EF4-FFF2-40B4-BE49-F238E27FC236}">
                  <a16:creationId xmlns:a16="http://schemas.microsoft.com/office/drawing/2014/main" id="{E83E2A2A-13FE-7944-FF5B-F1BB8C99A613}"/>
                </a:ext>
              </a:extLst>
            </p:cNvPr>
            <p:cNvSpPr/>
            <p:nvPr/>
          </p:nvSpPr>
          <p:spPr>
            <a:xfrm>
              <a:off x="2654065" y="451550"/>
              <a:ext cx="77258" cy="59365"/>
            </a:xfrm>
            <a:custGeom>
              <a:avLst/>
              <a:gdLst/>
              <a:ahLst/>
              <a:cxnLst/>
              <a:rect l="l" t="t" r="r" b="b"/>
              <a:pathLst>
                <a:path w="4037" h="3102" extrusionOk="0">
                  <a:moveTo>
                    <a:pt x="2625" y="1"/>
                  </a:moveTo>
                  <a:cubicBezTo>
                    <a:pt x="1833" y="1"/>
                    <a:pt x="982" y="719"/>
                    <a:pt x="567" y="1300"/>
                  </a:cubicBezTo>
                  <a:cubicBezTo>
                    <a:pt x="0" y="2134"/>
                    <a:pt x="234" y="3102"/>
                    <a:pt x="1268" y="3102"/>
                  </a:cubicBezTo>
                  <a:cubicBezTo>
                    <a:pt x="2035" y="3102"/>
                    <a:pt x="2802" y="2801"/>
                    <a:pt x="3336" y="2234"/>
                  </a:cubicBezTo>
                  <a:cubicBezTo>
                    <a:pt x="4037" y="1567"/>
                    <a:pt x="4003" y="500"/>
                    <a:pt x="3103" y="100"/>
                  </a:cubicBezTo>
                  <a:cubicBezTo>
                    <a:pt x="2949" y="31"/>
                    <a:pt x="2788" y="1"/>
                    <a:pt x="2625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00;p52">
              <a:extLst>
                <a:ext uri="{FF2B5EF4-FFF2-40B4-BE49-F238E27FC236}">
                  <a16:creationId xmlns:a16="http://schemas.microsoft.com/office/drawing/2014/main" id="{01E19268-B2CA-D7EF-CD4F-3B1E1F8A7B0D}"/>
                </a:ext>
              </a:extLst>
            </p:cNvPr>
            <p:cNvSpPr/>
            <p:nvPr/>
          </p:nvSpPr>
          <p:spPr>
            <a:xfrm>
              <a:off x="2604898" y="413579"/>
              <a:ext cx="13435" cy="16975"/>
            </a:xfrm>
            <a:custGeom>
              <a:avLst/>
              <a:gdLst/>
              <a:ahLst/>
              <a:cxnLst/>
              <a:rect l="l" t="t" r="r" b="b"/>
              <a:pathLst>
                <a:path w="702" h="887" extrusionOk="0">
                  <a:moveTo>
                    <a:pt x="394" y="1"/>
                  </a:moveTo>
                  <a:cubicBezTo>
                    <a:pt x="254" y="1"/>
                    <a:pt x="124" y="155"/>
                    <a:pt x="68" y="382"/>
                  </a:cubicBezTo>
                  <a:cubicBezTo>
                    <a:pt x="1" y="616"/>
                    <a:pt x="68" y="849"/>
                    <a:pt x="234" y="883"/>
                  </a:cubicBezTo>
                  <a:cubicBezTo>
                    <a:pt x="249" y="886"/>
                    <a:pt x="263" y="887"/>
                    <a:pt x="278" y="887"/>
                  </a:cubicBezTo>
                  <a:cubicBezTo>
                    <a:pt x="434" y="887"/>
                    <a:pt x="607" y="729"/>
                    <a:pt x="668" y="516"/>
                  </a:cubicBezTo>
                  <a:cubicBezTo>
                    <a:pt x="701" y="249"/>
                    <a:pt x="668" y="49"/>
                    <a:pt x="468" y="15"/>
                  </a:cubicBezTo>
                  <a:cubicBezTo>
                    <a:pt x="443" y="5"/>
                    <a:pt x="418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01;p52">
              <a:extLst>
                <a:ext uri="{FF2B5EF4-FFF2-40B4-BE49-F238E27FC236}">
                  <a16:creationId xmlns:a16="http://schemas.microsoft.com/office/drawing/2014/main" id="{38830A61-5F1F-481D-9F77-9FE4C26B8B8E}"/>
                </a:ext>
              </a:extLst>
            </p:cNvPr>
            <p:cNvSpPr/>
            <p:nvPr/>
          </p:nvSpPr>
          <p:spPr>
            <a:xfrm>
              <a:off x="2551923" y="402115"/>
              <a:ext cx="14066" cy="16956"/>
            </a:xfrm>
            <a:custGeom>
              <a:avLst/>
              <a:gdLst/>
              <a:ahLst/>
              <a:cxnLst/>
              <a:rect l="l" t="t" r="r" b="b"/>
              <a:pathLst>
                <a:path w="735" h="886" extrusionOk="0">
                  <a:moveTo>
                    <a:pt x="423" y="1"/>
                  </a:moveTo>
                  <a:cubicBezTo>
                    <a:pt x="258" y="1"/>
                    <a:pt x="125" y="178"/>
                    <a:pt x="67" y="381"/>
                  </a:cubicBezTo>
                  <a:cubicBezTo>
                    <a:pt x="0" y="614"/>
                    <a:pt x="67" y="848"/>
                    <a:pt x="267" y="881"/>
                  </a:cubicBezTo>
                  <a:cubicBezTo>
                    <a:pt x="281" y="884"/>
                    <a:pt x="296" y="886"/>
                    <a:pt x="310" y="886"/>
                  </a:cubicBezTo>
                  <a:cubicBezTo>
                    <a:pt x="462" y="886"/>
                    <a:pt x="606" y="728"/>
                    <a:pt x="667" y="514"/>
                  </a:cubicBezTo>
                  <a:cubicBezTo>
                    <a:pt x="734" y="247"/>
                    <a:pt x="667" y="47"/>
                    <a:pt x="501" y="14"/>
                  </a:cubicBezTo>
                  <a:cubicBezTo>
                    <a:pt x="474" y="5"/>
                    <a:pt x="448" y="1"/>
                    <a:pt x="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02;p52">
              <a:extLst>
                <a:ext uri="{FF2B5EF4-FFF2-40B4-BE49-F238E27FC236}">
                  <a16:creationId xmlns:a16="http://schemas.microsoft.com/office/drawing/2014/main" id="{744527BB-ADA8-F2F7-2DBD-7D219B7ADD44}"/>
                </a:ext>
              </a:extLst>
            </p:cNvPr>
            <p:cNvSpPr/>
            <p:nvPr/>
          </p:nvSpPr>
          <p:spPr>
            <a:xfrm>
              <a:off x="2548727" y="417694"/>
              <a:ext cx="31940" cy="43519"/>
            </a:xfrm>
            <a:custGeom>
              <a:avLst/>
              <a:gdLst/>
              <a:ahLst/>
              <a:cxnLst/>
              <a:rect l="l" t="t" r="r" b="b"/>
              <a:pathLst>
                <a:path w="1669" h="2274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201" y="668"/>
                    <a:pt x="634" y="1268"/>
                    <a:pt x="0" y="1802"/>
                  </a:cubicBezTo>
                  <a:cubicBezTo>
                    <a:pt x="275" y="2107"/>
                    <a:pt x="634" y="2273"/>
                    <a:pt x="1026" y="2273"/>
                  </a:cubicBezTo>
                  <a:cubicBezTo>
                    <a:pt x="1062" y="2273"/>
                    <a:pt x="1098" y="2272"/>
                    <a:pt x="1135" y="2269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03;p52">
              <a:extLst>
                <a:ext uri="{FF2B5EF4-FFF2-40B4-BE49-F238E27FC236}">
                  <a16:creationId xmlns:a16="http://schemas.microsoft.com/office/drawing/2014/main" id="{818B7E63-00A5-1408-E1E9-6316DF70B542}"/>
                </a:ext>
              </a:extLst>
            </p:cNvPr>
            <p:cNvSpPr/>
            <p:nvPr/>
          </p:nvSpPr>
          <p:spPr>
            <a:xfrm>
              <a:off x="2578736" y="465731"/>
              <a:ext cx="38313" cy="12631"/>
            </a:xfrm>
            <a:custGeom>
              <a:avLst/>
              <a:gdLst/>
              <a:ahLst/>
              <a:cxnLst/>
              <a:rect l="l" t="t" r="r" b="b"/>
              <a:pathLst>
                <a:path w="2002" h="660" extrusionOk="0">
                  <a:moveTo>
                    <a:pt x="1906" y="1"/>
                  </a:moveTo>
                  <a:cubicBezTo>
                    <a:pt x="1885" y="1"/>
                    <a:pt x="1868" y="9"/>
                    <a:pt x="1868" y="26"/>
                  </a:cubicBezTo>
                  <a:cubicBezTo>
                    <a:pt x="1482" y="335"/>
                    <a:pt x="996" y="505"/>
                    <a:pt x="519" y="505"/>
                  </a:cubicBezTo>
                  <a:cubicBezTo>
                    <a:pt x="378" y="505"/>
                    <a:pt x="237" y="490"/>
                    <a:pt x="100" y="459"/>
                  </a:cubicBezTo>
                  <a:cubicBezTo>
                    <a:pt x="34" y="459"/>
                    <a:pt x="0" y="459"/>
                    <a:pt x="0" y="493"/>
                  </a:cubicBezTo>
                  <a:cubicBezTo>
                    <a:pt x="0" y="559"/>
                    <a:pt x="0" y="593"/>
                    <a:pt x="67" y="593"/>
                  </a:cubicBezTo>
                  <a:cubicBezTo>
                    <a:pt x="234" y="626"/>
                    <a:pt x="400" y="659"/>
                    <a:pt x="567" y="659"/>
                  </a:cubicBezTo>
                  <a:cubicBezTo>
                    <a:pt x="1068" y="659"/>
                    <a:pt x="1568" y="459"/>
                    <a:pt x="1968" y="126"/>
                  </a:cubicBezTo>
                  <a:cubicBezTo>
                    <a:pt x="2002" y="126"/>
                    <a:pt x="2002" y="59"/>
                    <a:pt x="1968" y="26"/>
                  </a:cubicBezTo>
                  <a:cubicBezTo>
                    <a:pt x="1952" y="9"/>
                    <a:pt x="1927" y="1"/>
                    <a:pt x="1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04;p52">
              <a:extLst>
                <a:ext uri="{FF2B5EF4-FFF2-40B4-BE49-F238E27FC236}">
                  <a16:creationId xmlns:a16="http://schemas.microsoft.com/office/drawing/2014/main" id="{27CE1C51-8A85-6101-DCD8-6C82B581DEA5}"/>
                </a:ext>
              </a:extLst>
            </p:cNvPr>
            <p:cNvSpPr/>
            <p:nvPr/>
          </p:nvSpPr>
          <p:spPr>
            <a:xfrm>
              <a:off x="2617664" y="389598"/>
              <a:ext cx="23654" cy="20458"/>
            </a:xfrm>
            <a:custGeom>
              <a:avLst/>
              <a:gdLst/>
              <a:ahLst/>
              <a:cxnLst/>
              <a:rect l="l" t="t" r="r" b="b"/>
              <a:pathLst>
                <a:path w="1236" h="1069" extrusionOk="0">
                  <a:moveTo>
                    <a:pt x="201" y="1"/>
                  </a:moveTo>
                  <a:cubicBezTo>
                    <a:pt x="101" y="1"/>
                    <a:pt x="34" y="68"/>
                    <a:pt x="34" y="134"/>
                  </a:cubicBezTo>
                  <a:cubicBezTo>
                    <a:pt x="1" y="201"/>
                    <a:pt x="68" y="301"/>
                    <a:pt x="168" y="301"/>
                  </a:cubicBezTo>
                  <a:cubicBezTo>
                    <a:pt x="501" y="368"/>
                    <a:pt x="802" y="635"/>
                    <a:pt x="935" y="968"/>
                  </a:cubicBezTo>
                  <a:cubicBezTo>
                    <a:pt x="968" y="1035"/>
                    <a:pt x="1035" y="1068"/>
                    <a:pt x="1068" y="1068"/>
                  </a:cubicBezTo>
                  <a:cubicBezTo>
                    <a:pt x="1102" y="1068"/>
                    <a:pt x="1102" y="1035"/>
                    <a:pt x="1135" y="1035"/>
                  </a:cubicBezTo>
                  <a:cubicBezTo>
                    <a:pt x="1202" y="1002"/>
                    <a:pt x="1235" y="901"/>
                    <a:pt x="1202" y="835"/>
                  </a:cubicBezTo>
                  <a:cubicBezTo>
                    <a:pt x="1035" y="401"/>
                    <a:pt x="635" y="101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05;p52">
              <a:extLst>
                <a:ext uri="{FF2B5EF4-FFF2-40B4-BE49-F238E27FC236}">
                  <a16:creationId xmlns:a16="http://schemas.microsoft.com/office/drawing/2014/main" id="{B6E33D9A-2696-257C-C47E-B9E5C48BB1B6}"/>
                </a:ext>
              </a:extLst>
            </p:cNvPr>
            <p:cNvSpPr/>
            <p:nvPr/>
          </p:nvSpPr>
          <p:spPr>
            <a:xfrm>
              <a:off x="2543617" y="373005"/>
              <a:ext cx="27462" cy="15980"/>
            </a:xfrm>
            <a:custGeom>
              <a:avLst/>
              <a:gdLst/>
              <a:ahLst/>
              <a:cxnLst/>
              <a:rect l="l" t="t" r="r" b="b"/>
              <a:pathLst>
                <a:path w="1435" h="835" extrusionOk="0">
                  <a:moveTo>
                    <a:pt x="1268" y="1"/>
                  </a:moveTo>
                  <a:cubicBezTo>
                    <a:pt x="801" y="1"/>
                    <a:pt x="367" y="201"/>
                    <a:pt x="67" y="568"/>
                  </a:cubicBezTo>
                  <a:cubicBezTo>
                    <a:pt x="1" y="634"/>
                    <a:pt x="34" y="734"/>
                    <a:pt x="67" y="801"/>
                  </a:cubicBezTo>
                  <a:cubicBezTo>
                    <a:pt x="101" y="801"/>
                    <a:pt x="134" y="834"/>
                    <a:pt x="167" y="834"/>
                  </a:cubicBezTo>
                  <a:cubicBezTo>
                    <a:pt x="201" y="834"/>
                    <a:pt x="267" y="801"/>
                    <a:pt x="267" y="768"/>
                  </a:cubicBezTo>
                  <a:cubicBezTo>
                    <a:pt x="534" y="468"/>
                    <a:pt x="868" y="301"/>
                    <a:pt x="1268" y="301"/>
                  </a:cubicBezTo>
                  <a:cubicBezTo>
                    <a:pt x="1335" y="301"/>
                    <a:pt x="1402" y="234"/>
                    <a:pt x="1402" y="167"/>
                  </a:cubicBezTo>
                  <a:cubicBezTo>
                    <a:pt x="1435" y="101"/>
                    <a:pt x="1368" y="1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06;p52">
              <a:extLst>
                <a:ext uri="{FF2B5EF4-FFF2-40B4-BE49-F238E27FC236}">
                  <a16:creationId xmlns:a16="http://schemas.microsoft.com/office/drawing/2014/main" id="{49380973-D732-72B2-3533-7C1F9F8DC67A}"/>
                </a:ext>
              </a:extLst>
            </p:cNvPr>
            <p:cNvSpPr/>
            <p:nvPr/>
          </p:nvSpPr>
          <p:spPr>
            <a:xfrm>
              <a:off x="2742791" y="677519"/>
              <a:ext cx="176850" cy="469232"/>
            </a:xfrm>
            <a:custGeom>
              <a:avLst/>
              <a:gdLst/>
              <a:ahLst/>
              <a:cxnLst/>
              <a:rect l="l" t="t" r="r" b="b"/>
              <a:pathLst>
                <a:path w="9241" h="24519" extrusionOk="0">
                  <a:moveTo>
                    <a:pt x="3937" y="1"/>
                  </a:moveTo>
                  <a:lnTo>
                    <a:pt x="1" y="2503"/>
                  </a:lnTo>
                  <a:lnTo>
                    <a:pt x="735" y="3770"/>
                  </a:lnTo>
                  <a:cubicBezTo>
                    <a:pt x="968" y="4204"/>
                    <a:pt x="1202" y="4638"/>
                    <a:pt x="1435" y="5071"/>
                  </a:cubicBezTo>
                  <a:cubicBezTo>
                    <a:pt x="1936" y="5972"/>
                    <a:pt x="2403" y="6839"/>
                    <a:pt x="2803" y="7740"/>
                  </a:cubicBezTo>
                  <a:cubicBezTo>
                    <a:pt x="3237" y="8640"/>
                    <a:pt x="3670" y="9541"/>
                    <a:pt x="4037" y="10442"/>
                  </a:cubicBezTo>
                  <a:cubicBezTo>
                    <a:pt x="4371" y="11342"/>
                    <a:pt x="4704" y="12243"/>
                    <a:pt x="4971" y="13144"/>
                  </a:cubicBezTo>
                  <a:lnTo>
                    <a:pt x="5005" y="13310"/>
                  </a:lnTo>
                  <a:lnTo>
                    <a:pt x="5038" y="13411"/>
                  </a:lnTo>
                  <a:cubicBezTo>
                    <a:pt x="5038" y="13427"/>
                    <a:pt x="5030" y="13427"/>
                    <a:pt x="5025" y="13427"/>
                  </a:cubicBezTo>
                  <a:cubicBezTo>
                    <a:pt x="5021" y="13427"/>
                    <a:pt x="5021" y="13427"/>
                    <a:pt x="5038" y="13444"/>
                  </a:cubicBezTo>
                  <a:cubicBezTo>
                    <a:pt x="5071" y="13444"/>
                    <a:pt x="5071" y="13477"/>
                    <a:pt x="5071" y="13511"/>
                  </a:cubicBezTo>
                  <a:cubicBezTo>
                    <a:pt x="5071" y="13644"/>
                    <a:pt x="5071" y="13777"/>
                    <a:pt x="5071" y="13878"/>
                  </a:cubicBezTo>
                  <a:cubicBezTo>
                    <a:pt x="5005" y="14278"/>
                    <a:pt x="4938" y="14678"/>
                    <a:pt x="4804" y="15045"/>
                  </a:cubicBezTo>
                  <a:cubicBezTo>
                    <a:pt x="4538" y="15946"/>
                    <a:pt x="4171" y="16846"/>
                    <a:pt x="3770" y="17680"/>
                  </a:cubicBezTo>
                  <a:cubicBezTo>
                    <a:pt x="2903" y="19482"/>
                    <a:pt x="1902" y="21316"/>
                    <a:pt x="902" y="23084"/>
                  </a:cubicBezTo>
                  <a:lnTo>
                    <a:pt x="2703" y="24518"/>
                  </a:lnTo>
                  <a:cubicBezTo>
                    <a:pt x="4237" y="22984"/>
                    <a:pt x="5638" y="21283"/>
                    <a:pt x="6839" y="19482"/>
                  </a:cubicBezTo>
                  <a:cubicBezTo>
                    <a:pt x="7473" y="18514"/>
                    <a:pt x="8040" y="17513"/>
                    <a:pt x="8507" y="16446"/>
                  </a:cubicBezTo>
                  <a:cubicBezTo>
                    <a:pt x="8774" y="15846"/>
                    <a:pt x="8974" y="15245"/>
                    <a:pt x="9107" y="14611"/>
                  </a:cubicBezTo>
                  <a:cubicBezTo>
                    <a:pt x="9174" y="14211"/>
                    <a:pt x="9241" y="13811"/>
                    <a:pt x="9241" y="13411"/>
                  </a:cubicBezTo>
                  <a:cubicBezTo>
                    <a:pt x="9241" y="13177"/>
                    <a:pt x="9208" y="12944"/>
                    <a:pt x="9174" y="12710"/>
                  </a:cubicBezTo>
                  <a:lnTo>
                    <a:pt x="9141" y="12543"/>
                  </a:lnTo>
                  <a:lnTo>
                    <a:pt x="9141" y="12443"/>
                  </a:lnTo>
                  <a:lnTo>
                    <a:pt x="9107" y="12243"/>
                  </a:lnTo>
                  <a:cubicBezTo>
                    <a:pt x="8640" y="10008"/>
                    <a:pt x="7940" y="7873"/>
                    <a:pt x="7039" y="5805"/>
                  </a:cubicBezTo>
                  <a:cubicBezTo>
                    <a:pt x="6606" y="4804"/>
                    <a:pt x="6105" y="3837"/>
                    <a:pt x="5605" y="2870"/>
                  </a:cubicBezTo>
                  <a:cubicBezTo>
                    <a:pt x="5338" y="2369"/>
                    <a:pt x="5071" y="1902"/>
                    <a:pt x="4804" y="1435"/>
                  </a:cubicBezTo>
                  <a:cubicBezTo>
                    <a:pt x="4538" y="935"/>
                    <a:pt x="4271" y="501"/>
                    <a:pt x="393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07;p52">
              <a:extLst>
                <a:ext uri="{FF2B5EF4-FFF2-40B4-BE49-F238E27FC236}">
                  <a16:creationId xmlns:a16="http://schemas.microsoft.com/office/drawing/2014/main" id="{52F80B19-6900-ABE2-5AF5-AF27748ED443}"/>
                </a:ext>
              </a:extLst>
            </p:cNvPr>
            <p:cNvSpPr/>
            <p:nvPr/>
          </p:nvSpPr>
          <p:spPr>
            <a:xfrm>
              <a:off x="2620860" y="2644101"/>
              <a:ext cx="30658" cy="15233"/>
            </a:xfrm>
            <a:custGeom>
              <a:avLst/>
              <a:gdLst/>
              <a:ahLst/>
              <a:cxnLst/>
              <a:rect l="l" t="t" r="r" b="b"/>
              <a:pathLst>
                <a:path w="1602" h="796" extrusionOk="0">
                  <a:moveTo>
                    <a:pt x="368" y="153"/>
                  </a:moveTo>
                  <a:cubicBezTo>
                    <a:pt x="701" y="220"/>
                    <a:pt x="1068" y="353"/>
                    <a:pt x="1335" y="553"/>
                  </a:cubicBezTo>
                  <a:cubicBezTo>
                    <a:pt x="1087" y="600"/>
                    <a:pt x="868" y="625"/>
                    <a:pt x="688" y="625"/>
                  </a:cubicBezTo>
                  <a:cubicBezTo>
                    <a:pt x="480" y="625"/>
                    <a:pt x="324" y="591"/>
                    <a:pt x="234" y="520"/>
                  </a:cubicBezTo>
                  <a:cubicBezTo>
                    <a:pt x="201" y="420"/>
                    <a:pt x="168" y="353"/>
                    <a:pt x="201" y="253"/>
                  </a:cubicBezTo>
                  <a:cubicBezTo>
                    <a:pt x="201" y="220"/>
                    <a:pt x="234" y="153"/>
                    <a:pt x="268" y="153"/>
                  </a:cubicBezTo>
                  <a:close/>
                  <a:moveTo>
                    <a:pt x="357" y="0"/>
                  </a:moveTo>
                  <a:cubicBezTo>
                    <a:pt x="312" y="0"/>
                    <a:pt x="271" y="6"/>
                    <a:pt x="234" y="19"/>
                  </a:cubicBezTo>
                  <a:cubicBezTo>
                    <a:pt x="134" y="53"/>
                    <a:pt x="67" y="153"/>
                    <a:pt x="67" y="220"/>
                  </a:cubicBezTo>
                  <a:cubicBezTo>
                    <a:pt x="1" y="386"/>
                    <a:pt x="34" y="520"/>
                    <a:pt x="134" y="620"/>
                  </a:cubicBezTo>
                  <a:cubicBezTo>
                    <a:pt x="272" y="730"/>
                    <a:pt x="456" y="795"/>
                    <a:pt x="629" y="795"/>
                  </a:cubicBezTo>
                  <a:cubicBezTo>
                    <a:pt x="665" y="795"/>
                    <a:pt x="700" y="792"/>
                    <a:pt x="735" y="787"/>
                  </a:cubicBezTo>
                  <a:cubicBezTo>
                    <a:pt x="1001" y="787"/>
                    <a:pt x="1268" y="753"/>
                    <a:pt x="1535" y="687"/>
                  </a:cubicBezTo>
                  <a:cubicBezTo>
                    <a:pt x="1569" y="687"/>
                    <a:pt x="1602" y="653"/>
                    <a:pt x="1602" y="620"/>
                  </a:cubicBezTo>
                  <a:cubicBezTo>
                    <a:pt x="1602" y="587"/>
                    <a:pt x="1602" y="553"/>
                    <a:pt x="1569" y="553"/>
                  </a:cubicBezTo>
                  <a:cubicBezTo>
                    <a:pt x="1478" y="493"/>
                    <a:pt x="766" y="0"/>
                    <a:pt x="3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08;p52">
              <a:extLst>
                <a:ext uri="{FF2B5EF4-FFF2-40B4-BE49-F238E27FC236}">
                  <a16:creationId xmlns:a16="http://schemas.microsoft.com/office/drawing/2014/main" id="{A452347B-CFDD-549A-E016-3DECB23DD50F}"/>
                </a:ext>
              </a:extLst>
            </p:cNvPr>
            <p:cNvSpPr/>
            <p:nvPr/>
          </p:nvSpPr>
          <p:spPr>
            <a:xfrm>
              <a:off x="2634907" y="2630417"/>
              <a:ext cx="17894" cy="26831"/>
            </a:xfrm>
            <a:custGeom>
              <a:avLst/>
              <a:gdLst/>
              <a:ahLst/>
              <a:cxnLst/>
              <a:rect l="l" t="t" r="r" b="b"/>
              <a:pathLst>
                <a:path w="935" h="1402" extrusionOk="0">
                  <a:moveTo>
                    <a:pt x="368" y="134"/>
                  </a:moveTo>
                  <a:cubicBezTo>
                    <a:pt x="434" y="134"/>
                    <a:pt x="501" y="167"/>
                    <a:pt x="534" y="201"/>
                  </a:cubicBezTo>
                  <a:cubicBezTo>
                    <a:pt x="701" y="501"/>
                    <a:pt x="768" y="835"/>
                    <a:pt x="734" y="1201"/>
                  </a:cubicBezTo>
                  <a:cubicBezTo>
                    <a:pt x="468" y="968"/>
                    <a:pt x="167" y="468"/>
                    <a:pt x="201" y="267"/>
                  </a:cubicBezTo>
                  <a:cubicBezTo>
                    <a:pt x="234" y="201"/>
                    <a:pt x="234" y="134"/>
                    <a:pt x="334" y="134"/>
                  </a:cubicBezTo>
                  <a:close/>
                  <a:moveTo>
                    <a:pt x="334" y="1"/>
                  </a:moveTo>
                  <a:cubicBezTo>
                    <a:pt x="201" y="1"/>
                    <a:pt x="101" y="101"/>
                    <a:pt x="67" y="234"/>
                  </a:cubicBezTo>
                  <a:cubicBezTo>
                    <a:pt x="1" y="568"/>
                    <a:pt x="468" y="1201"/>
                    <a:pt x="768" y="1402"/>
                  </a:cubicBezTo>
                  <a:lnTo>
                    <a:pt x="835" y="1402"/>
                  </a:lnTo>
                  <a:cubicBezTo>
                    <a:pt x="868" y="1402"/>
                    <a:pt x="868" y="1368"/>
                    <a:pt x="868" y="1335"/>
                  </a:cubicBezTo>
                  <a:cubicBezTo>
                    <a:pt x="868" y="1302"/>
                    <a:pt x="935" y="401"/>
                    <a:pt x="634" y="101"/>
                  </a:cubicBezTo>
                  <a:cubicBezTo>
                    <a:pt x="534" y="34"/>
                    <a:pt x="434" y="1"/>
                    <a:pt x="3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09;p52">
              <a:extLst>
                <a:ext uri="{FF2B5EF4-FFF2-40B4-BE49-F238E27FC236}">
                  <a16:creationId xmlns:a16="http://schemas.microsoft.com/office/drawing/2014/main" id="{D1196CAF-9B58-6F29-DFD7-C785A96969C4}"/>
                </a:ext>
              </a:extLst>
            </p:cNvPr>
            <p:cNvSpPr/>
            <p:nvPr/>
          </p:nvSpPr>
          <p:spPr>
            <a:xfrm>
              <a:off x="2771537" y="2611145"/>
              <a:ext cx="38945" cy="14832"/>
            </a:xfrm>
            <a:custGeom>
              <a:avLst/>
              <a:gdLst/>
              <a:ahLst/>
              <a:cxnLst/>
              <a:rect l="l" t="t" r="r" b="b"/>
              <a:pathLst>
                <a:path w="2035" h="775" extrusionOk="0">
                  <a:moveTo>
                    <a:pt x="1368" y="140"/>
                  </a:moveTo>
                  <a:lnTo>
                    <a:pt x="1735" y="174"/>
                  </a:lnTo>
                  <a:cubicBezTo>
                    <a:pt x="1197" y="442"/>
                    <a:pt x="747" y="603"/>
                    <a:pt x="469" y="603"/>
                  </a:cubicBezTo>
                  <a:cubicBezTo>
                    <a:pt x="403" y="603"/>
                    <a:pt x="346" y="593"/>
                    <a:pt x="300" y="574"/>
                  </a:cubicBezTo>
                  <a:cubicBezTo>
                    <a:pt x="234" y="541"/>
                    <a:pt x="200" y="507"/>
                    <a:pt x="167" y="407"/>
                  </a:cubicBezTo>
                  <a:cubicBezTo>
                    <a:pt x="167" y="407"/>
                    <a:pt x="167" y="374"/>
                    <a:pt x="167" y="340"/>
                  </a:cubicBezTo>
                  <a:cubicBezTo>
                    <a:pt x="300" y="207"/>
                    <a:pt x="834" y="140"/>
                    <a:pt x="1368" y="140"/>
                  </a:cubicBezTo>
                  <a:close/>
                  <a:moveTo>
                    <a:pt x="1245" y="0"/>
                  </a:moveTo>
                  <a:cubicBezTo>
                    <a:pt x="773" y="0"/>
                    <a:pt x="220" y="48"/>
                    <a:pt x="67" y="240"/>
                  </a:cubicBezTo>
                  <a:cubicBezTo>
                    <a:pt x="0" y="307"/>
                    <a:pt x="0" y="374"/>
                    <a:pt x="33" y="474"/>
                  </a:cubicBezTo>
                  <a:cubicBezTo>
                    <a:pt x="33" y="574"/>
                    <a:pt x="133" y="674"/>
                    <a:pt x="234" y="707"/>
                  </a:cubicBezTo>
                  <a:cubicBezTo>
                    <a:pt x="300" y="741"/>
                    <a:pt x="400" y="774"/>
                    <a:pt x="467" y="774"/>
                  </a:cubicBezTo>
                  <a:cubicBezTo>
                    <a:pt x="1034" y="674"/>
                    <a:pt x="1534" y="474"/>
                    <a:pt x="2001" y="174"/>
                  </a:cubicBezTo>
                  <a:cubicBezTo>
                    <a:pt x="2035" y="140"/>
                    <a:pt x="2035" y="107"/>
                    <a:pt x="2035" y="74"/>
                  </a:cubicBezTo>
                  <a:cubicBezTo>
                    <a:pt x="2035" y="40"/>
                    <a:pt x="2001" y="40"/>
                    <a:pt x="1968" y="40"/>
                  </a:cubicBezTo>
                  <a:cubicBezTo>
                    <a:pt x="1897" y="26"/>
                    <a:pt x="1593" y="0"/>
                    <a:pt x="12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410;p52">
              <a:extLst>
                <a:ext uri="{FF2B5EF4-FFF2-40B4-BE49-F238E27FC236}">
                  <a16:creationId xmlns:a16="http://schemas.microsoft.com/office/drawing/2014/main" id="{E008305F-62C1-C932-4C69-D384E8BF1331}"/>
                </a:ext>
              </a:extLst>
            </p:cNvPr>
            <p:cNvSpPr/>
            <p:nvPr/>
          </p:nvSpPr>
          <p:spPr>
            <a:xfrm>
              <a:off x="2781738" y="2595183"/>
              <a:ext cx="29395" cy="19291"/>
            </a:xfrm>
            <a:custGeom>
              <a:avLst/>
              <a:gdLst/>
              <a:ahLst/>
              <a:cxnLst/>
              <a:rect l="l" t="t" r="r" b="b"/>
              <a:pathLst>
                <a:path w="1536" h="1008" extrusionOk="0">
                  <a:moveTo>
                    <a:pt x="468" y="140"/>
                  </a:moveTo>
                  <a:cubicBezTo>
                    <a:pt x="868" y="140"/>
                    <a:pt x="1168" y="641"/>
                    <a:pt x="1302" y="841"/>
                  </a:cubicBezTo>
                  <a:cubicBezTo>
                    <a:pt x="868" y="808"/>
                    <a:pt x="201" y="507"/>
                    <a:pt x="134" y="307"/>
                  </a:cubicBezTo>
                  <a:cubicBezTo>
                    <a:pt x="134" y="274"/>
                    <a:pt x="201" y="240"/>
                    <a:pt x="268" y="207"/>
                  </a:cubicBezTo>
                  <a:cubicBezTo>
                    <a:pt x="334" y="174"/>
                    <a:pt x="401" y="140"/>
                    <a:pt x="468" y="140"/>
                  </a:cubicBezTo>
                  <a:close/>
                  <a:moveTo>
                    <a:pt x="496" y="1"/>
                  </a:moveTo>
                  <a:cubicBezTo>
                    <a:pt x="401" y="1"/>
                    <a:pt x="303" y="23"/>
                    <a:pt x="201" y="74"/>
                  </a:cubicBezTo>
                  <a:cubicBezTo>
                    <a:pt x="1" y="140"/>
                    <a:pt x="1" y="274"/>
                    <a:pt x="1" y="341"/>
                  </a:cubicBezTo>
                  <a:cubicBezTo>
                    <a:pt x="67" y="674"/>
                    <a:pt x="1035" y="1008"/>
                    <a:pt x="1435" y="1008"/>
                  </a:cubicBezTo>
                  <a:cubicBezTo>
                    <a:pt x="1468" y="1008"/>
                    <a:pt x="1502" y="1008"/>
                    <a:pt x="1502" y="974"/>
                  </a:cubicBezTo>
                  <a:cubicBezTo>
                    <a:pt x="1535" y="941"/>
                    <a:pt x="1535" y="908"/>
                    <a:pt x="1502" y="908"/>
                  </a:cubicBezTo>
                  <a:cubicBezTo>
                    <a:pt x="1502" y="850"/>
                    <a:pt x="1081" y="1"/>
                    <a:pt x="4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411;p52">
              <a:extLst>
                <a:ext uri="{FF2B5EF4-FFF2-40B4-BE49-F238E27FC236}">
                  <a16:creationId xmlns:a16="http://schemas.microsoft.com/office/drawing/2014/main" id="{CF3F8B7A-FDF1-AC64-1FC0-90796686FB20}"/>
                </a:ext>
              </a:extLst>
            </p:cNvPr>
            <p:cNvSpPr/>
            <p:nvPr/>
          </p:nvSpPr>
          <p:spPr>
            <a:xfrm>
              <a:off x="2717260" y="1095677"/>
              <a:ext cx="84282" cy="68340"/>
            </a:xfrm>
            <a:custGeom>
              <a:avLst/>
              <a:gdLst/>
              <a:ahLst/>
              <a:cxnLst/>
              <a:rect l="l" t="t" r="r" b="b"/>
              <a:pathLst>
                <a:path w="4404" h="3571" extrusionOk="0">
                  <a:moveTo>
                    <a:pt x="1" y="1"/>
                  </a:moveTo>
                  <a:lnTo>
                    <a:pt x="1568" y="3570"/>
                  </a:lnTo>
                  <a:cubicBezTo>
                    <a:pt x="1568" y="3570"/>
                    <a:pt x="4404" y="3570"/>
                    <a:pt x="4270" y="2102"/>
                  </a:cubicBezTo>
                  <a:lnTo>
                    <a:pt x="3070" y="5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412;p52">
              <a:extLst>
                <a:ext uri="{FF2B5EF4-FFF2-40B4-BE49-F238E27FC236}">
                  <a16:creationId xmlns:a16="http://schemas.microsoft.com/office/drawing/2014/main" id="{A207B5C0-0C57-8773-6DFF-2F9318D487D8}"/>
                </a:ext>
              </a:extLst>
            </p:cNvPr>
            <p:cNvSpPr/>
            <p:nvPr/>
          </p:nvSpPr>
          <p:spPr>
            <a:xfrm>
              <a:off x="2673223" y="1095677"/>
              <a:ext cx="74062" cy="89391"/>
            </a:xfrm>
            <a:custGeom>
              <a:avLst/>
              <a:gdLst/>
              <a:ahLst/>
              <a:cxnLst/>
              <a:rect l="l" t="t" r="r" b="b"/>
              <a:pathLst>
                <a:path w="3870" h="4671" extrusionOk="0">
                  <a:moveTo>
                    <a:pt x="2268" y="1"/>
                  </a:moveTo>
                  <a:lnTo>
                    <a:pt x="0" y="1802"/>
                  </a:lnTo>
                  <a:lnTo>
                    <a:pt x="1434" y="4671"/>
                  </a:lnTo>
                  <a:lnTo>
                    <a:pt x="3869" y="3570"/>
                  </a:lnTo>
                  <a:lnTo>
                    <a:pt x="2268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413;p52">
              <a:extLst>
                <a:ext uri="{FF2B5EF4-FFF2-40B4-BE49-F238E27FC236}">
                  <a16:creationId xmlns:a16="http://schemas.microsoft.com/office/drawing/2014/main" id="{5B890C0A-A4DB-C085-F4AE-94BA67915FCB}"/>
                </a:ext>
              </a:extLst>
            </p:cNvPr>
            <p:cNvSpPr/>
            <p:nvPr/>
          </p:nvSpPr>
          <p:spPr>
            <a:xfrm>
              <a:off x="2723652" y="2449118"/>
              <a:ext cx="116834" cy="123226"/>
            </a:xfrm>
            <a:custGeom>
              <a:avLst/>
              <a:gdLst/>
              <a:ahLst/>
              <a:cxnLst/>
              <a:rect l="l" t="t" r="r" b="b"/>
              <a:pathLst>
                <a:path w="6105" h="6439" extrusionOk="0">
                  <a:moveTo>
                    <a:pt x="5271" y="0"/>
                  </a:moveTo>
                  <a:lnTo>
                    <a:pt x="0" y="4837"/>
                  </a:lnTo>
                  <a:lnTo>
                    <a:pt x="1501" y="6438"/>
                  </a:lnTo>
                  <a:lnTo>
                    <a:pt x="6105" y="2068"/>
                  </a:lnTo>
                  <a:lnTo>
                    <a:pt x="5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414;p52">
              <a:extLst>
                <a:ext uri="{FF2B5EF4-FFF2-40B4-BE49-F238E27FC236}">
                  <a16:creationId xmlns:a16="http://schemas.microsoft.com/office/drawing/2014/main" id="{D85F7629-E5E6-DA14-3BE8-8BB78757B5C7}"/>
                </a:ext>
              </a:extLst>
            </p:cNvPr>
            <p:cNvSpPr/>
            <p:nvPr/>
          </p:nvSpPr>
          <p:spPr>
            <a:xfrm>
              <a:off x="2618946" y="2531471"/>
              <a:ext cx="128968" cy="40878"/>
            </a:xfrm>
            <a:custGeom>
              <a:avLst/>
              <a:gdLst/>
              <a:ahLst/>
              <a:cxnLst/>
              <a:rect l="l" t="t" r="r" b="b"/>
              <a:pathLst>
                <a:path w="6739" h="2136" extrusionOk="0">
                  <a:moveTo>
                    <a:pt x="1" y="0"/>
                  </a:moveTo>
                  <a:lnTo>
                    <a:pt x="334" y="2135"/>
                  </a:lnTo>
                  <a:lnTo>
                    <a:pt x="6439" y="2135"/>
                  </a:lnTo>
                  <a:lnTo>
                    <a:pt x="6739" y="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415;p52">
              <a:extLst>
                <a:ext uri="{FF2B5EF4-FFF2-40B4-BE49-F238E27FC236}">
                  <a16:creationId xmlns:a16="http://schemas.microsoft.com/office/drawing/2014/main" id="{72A1EF83-7F7F-01D1-FD5D-95CD49BF01F4}"/>
                </a:ext>
              </a:extLst>
            </p:cNvPr>
            <p:cNvSpPr/>
            <p:nvPr/>
          </p:nvSpPr>
          <p:spPr>
            <a:xfrm>
              <a:off x="2702083" y="635529"/>
              <a:ext cx="213728" cy="269284"/>
            </a:xfrm>
            <a:custGeom>
              <a:avLst/>
              <a:gdLst/>
              <a:ahLst/>
              <a:cxnLst/>
              <a:rect l="l" t="t" r="r" b="b"/>
              <a:pathLst>
                <a:path w="11168" h="14071" extrusionOk="0">
                  <a:moveTo>
                    <a:pt x="4491" y="1"/>
                  </a:moveTo>
                  <a:cubicBezTo>
                    <a:pt x="1801" y="1"/>
                    <a:pt x="1" y="2246"/>
                    <a:pt x="1161" y="5664"/>
                  </a:cubicBezTo>
                  <a:cubicBezTo>
                    <a:pt x="2395" y="9267"/>
                    <a:pt x="4930" y="14070"/>
                    <a:pt x="4930" y="14070"/>
                  </a:cubicBezTo>
                  <a:lnTo>
                    <a:pt x="11168" y="10601"/>
                  </a:lnTo>
                  <a:cubicBezTo>
                    <a:pt x="11168" y="10601"/>
                    <a:pt x="8199" y="460"/>
                    <a:pt x="5264" y="60"/>
                  </a:cubicBezTo>
                  <a:cubicBezTo>
                    <a:pt x="4999" y="20"/>
                    <a:pt x="4741" y="1"/>
                    <a:pt x="4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416;p52">
              <a:extLst>
                <a:ext uri="{FF2B5EF4-FFF2-40B4-BE49-F238E27FC236}">
                  <a16:creationId xmlns:a16="http://schemas.microsoft.com/office/drawing/2014/main" id="{CCA52962-4EAB-6285-CD1A-D999CF447DDB}"/>
                </a:ext>
              </a:extLst>
            </p:cNvPr>
            <p:cNvSpPr/>
            <p:nvPr/>
          </p:nvSpPr>
          <p:spPr>
            <a:xfrm>
              <a:off x="2578085" y="659012"/>
              <a:ext cx="47270" cy="51097"/>
            </a:xfrm>
            <a:custGeom>
              <a:avLst/>
              <a:gdLst/>
              <a:ahLst/>
              <a:cxnLst/>
              <a:rect l="l" t="t" r="r" b="b"/>
              <a:pathLst>
                <a:path w="2470" h="2670" extrusionOk="0">
                  <a:moveTo>
                    <a:pt x="1268" y="1"/>
                  </a:moveTo>
                  <a:lnTo>
                    <a:pt x="1" y="1335"/>
                  </a:lnTo>
                  <a:lnTo>
                    <a:pt x="601" y="2602"/>
                  </a:lnTo>
                  <a:lnTo>
                    <a:pt x="1602" y="2669"/>
                  </a:lnTo>
                  <a:lnTo>
                    <a:pt x="2469" y="1435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417;p52">
              <a:extLst>
                <a:ext uri="{FF2B5EF4-FFF2-40B4-BE49-F238E27FC236}">
                  <a16:creationId xmlns:a16="http://schemas.microsoft.com/office/drawing/2014/main" id="{36123DD8-E24B-33D3-E781-54D7F0298565}"/>
                </a:ext>
              </a:extLst>
            </p:cNvPr>
            <p:cNvSpPr/>
            <p:nvPr/>
          </p:nvSpPr>
          <p:spPr>
            <a:xfrm>
              <a:off x="2542335" y="704332"/>
              <a:ext cx="67689" cy="372837"/>
            </a:xfrm>
            <a:custGeom>
              <a:avLst/>
              <a:gdLst/>
              <a:ahLst/>
              <a:cxnLst/>
              <a:rect l="l" t="t" r="r" b="b"/>
              <a:pathLst>
                <a:path w="3537" h="19482" extrusionOk="0">
                  <a:moveTo>
                    <a:pt x="2603" y="1"/>
                  </a:moveTo>
                  <a:cubicBezTo>
                    <a:pt x="2603" y="1"/>
                    <a:pt x="234" y="9841"/>
                    <a:pt x="134" y="11876"/>
                  </a:cubicBezTo>
                  <a:cubicBezTo>
                    <a:pt x="1" y="14711"/>
                    <a:pt x="1168" y="19482"/>
                    <a:pt x="1168" y="19482"/>
                  </a:cubicBezTo>
                  <a:cubicBezTo>
                    <a:pt x="1168" y="19482"/>
                    <a:pt x="2836" y="15512"/>
                    <a:pt x="3170" y="11809"/>
                  </a:cubicBezTo>
                  <a:cubicBezTo>
                    <a:pt x="3537" y="8073"/>
                    <a:pt x="3270" y="2102"/>
                    <a:pt x="34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418;p52">
              <a:extLst>
                <a:ext uri="{FF2B5EF4-FFF2-40B4-BE49-F238E27FC236}">
                  <a16:creationId xmlns:a16="http://schemas.microsoft.com/office/drawing/2014/main" id="{3C164872-9AEF-FE9D-BB21-F3B23F87BF6B}"/>
                </a:ext>
              </a:extLst>
            </p:cNvPr>
            <p:cNvSpPr/>
            <p:nvPr/>
          </p:nvSpPr>
          <p:spPr>
            <a:xfrm>
              <a:off x="2542335" y="704332"/>
              <a:ext cx="67689" cy="372837"/>
            </a:xfrm>
            <a:custGeom>
              <a:avLst/>
              <a:gdLst/>
              <a:ahLst/>
              <a:cxnLst/>
              <a:rect l="l" t="t" r="r" b="b"/>
              <a:pathLst>
                <a:path w="3537" h="19482" extrusionOk="0">
                  <a:moveTo>
                    <a:pt x="2603" y="1"/>
                  </a:moveTo>
                  <a:cubicBezTo>
                    <a:pt x="2603" y="1"/>
                    <a:pt x="234" y="9841"/>
                    <a:pt x="134" y="11876"/>
                  </a:cubicBezTo>
                  <a:cubicBezTo>
                    <a:pt x="1" y="14711"/>
                    <a:pt x="1168" y="19482"/>
                    <a:pt x="1168" y="19482"/>
                  </a:cubicBezTo>
                  <a:cubicBezTo>
                    <a:pt x="1168" y="19482"/>
                    <a:pt x="2836" y="15512"/>
                    <a:pt x="3170" y="11809"/>
                  </a:cubicBezTo>
                  <a:cubicBezTo>
                    <a:pt x="3537" y="8073"/>
                    <a:pt x="3270" y="2102"/>
                    <a:pt x="3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419;p52">
              <a:extLst>
                <a:ext uri="{FF2B5EF4-FFF2-40B4-BE49-F238E27FC236}">
                  <a16:creationId xmlns:a16="http://schemas.microsoft.com/office/drawing/2014/main" id="{D0053234-B21C-B404-09DE-865FC2186883}"/>
                </a:ext>
              </a:extLst>
            </p:cNvPr>
            <p:cNvSpPr/>
            <p:nvPr/>
          </p:nvSpPr>
          <p:spPr>
            <a:xfrm>
              <a:off x="2602353" y="606017"/>
              <a:ext cx="114921" cy="101524"/>
            </a:xfrm>
            <a:custGeom>
              <a:avLst/>
              <a:gdLst/>
              <a:ahLst/>
              <a:cxnLst/>
              <a:rect l="l" t="t" r="r" b="b"/>
              <a:pathLst>
                <a:path w="6005" h="5305" extrusionOk="0">
                  <a:moveTo>
                    <a:pt x="4537" y="1"/>
                  </a:moveTo>
                  <a:cubicBezTo>
                    <a:pt x="4537" y="1"/>
                    <a:pt x="4370" y="1702"/>
                    <a:pt x="0" y="2770"/>
                  </a:cubicBezTo>
                  <a:cubicBezTo>
                    <a:pt x="467" y="3537"/>
                    <a:pt x="734" y="4404"/>
                    <a:pt x="801" y="5305"/>
                  </a:cubicBezTo>
                  <a:cubicBezTo>
                    <a:pt x="801" y="5305"/>
                    <a:pt x="6005" y="3470"/>
                    <a:pt x="5738" y="801"/>
                  </a:cubicBezTo>
                  <a:cubicBezTo>
                    <a:pt x="5738" y="801"/>
                    <a:pt x="5004" y="368"/>
                    <a:pt x="4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420;p52">
              <a:extLst>
                <a:ext uri="{FF2B5EF4-FFF2-40B4-BE49-F238E27FC236}">
                  <a16:creationId xmlns:a16="http://schemas.microsoft.com/office/drawing/2014/main" id="{BD61CC6C-3053-1155-A542-AE911FA772F8}"/>
                </a:ext>
              </a:extLst>
            </p:cNvPr>
            <p:cNvSpPr/>
            <p:nvPr/>
          </p:nvSpPr>
          <p:spPr>
            <a:xfrm>
              <a:off x="2537225" y="615606"/>
              <a:ext cx="65144" cy="88741"/>
            </a:xfrm>
            <a:custGeom>
              <a:avLst/>
              <a:gdLst/>
              <a:ahLst/>
              <a:cxnLst/>
              <a:rect l="l" t="t" r="r" b="b"/>
              <a:pathLst>
                <a:path w="3404" h="4637" extrusionOk="0">
                  <a:moveTo>
                    <a:pt x="2069" y="0"/>
                  </a:moveTo>
                  <a:lnTo>
                    <a:pt x="2069" y="0"/>
                  </a:lnTo>
                  <a:cubicBezTo>
                    <a:pt x="1602" y="100"/>
                    <a:pt x="1168" y="234"/>
                    <a:pt x="735" y="401"/>
                  </a:cubicBezTo>
                  <a:cubicBezTo>
                    <a:pt x="1" y="3069"/>
                    <a:pt x="2369" y="4637"/>
                    <a:pt x="2369" y="4637"/>
                  </a:cubicBezTo>
                  <a:cubicBezTo>
                    <a:pt x="2569" y="3803"/>
                    <a:pt x="2903" y="3002"/>
                    <a:pt x="3403" y="2269"/>
                  </a:cubicBezTo>
                  <a:cubicBezTo>
                    <a:pt x="1736" y="1702"/>
                    <a:pt x="2069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15C1E1AF-9248-34CC-9C6A-76A90817E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21" y="327102"/>
            <a:ext cx="8447849" cy="49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648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International Banking Day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407</Words>
  <Application>Microsoft Office PowerPoint</Application>
  <PresentationFormat>On-screen Show (16:9)</PresentationFormat>
  <Paragraphs>132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Patrick Hand</vt:lpstr>
      <vt:lpstr>Roboto Condensed Light</vt:lpstr>
      <vt:lpstr>Montserrat ExtraBold</vt:lpstr>
      <vt:lpstr>Barlow Medium</vt:lpstr>
      <vt:lpstr>Arial</vt:lpstr>
      <vt:lpstr>Montserrat Medium</vt:lpstr>
      <vt:lpstr>Times New Roman</vt:lpstr>
      <vt:lpstr>Lato</vt:lpstr>
      <vt:lpstr>Tahoma</vt:lpstr>
      <vt:lpstr>Script MT Bold</vt:lpstr>
      <vt:lpstr>Poppins</vt:lpstr>
      <vt:lpstr>Calibri</vt:lpstr>
      <vt:lpstr>International Banking Day by Slidesgo</vt:lpstr>
      <vt:lpstr>Banking System</vt:lpstr>
      <vt:lpstr>Contents</vt:lpstr>
      <vt:lpstr>Introduction</vt:lpstr>
      <vt:lpstr>What is our system for? </vt:lpstr>
      <vt:lpstr>Manage Acounts</vt:lpstr>
      <vt:lpstr>PowerPoint Presentation</vt:lpstr>
      <vt:lpstr>A banking system which  can do</vt:lpstr>
      <vt:lpstr>Diagrams</vt:lpstr>
      <vt:lpstr>PowerPoint Presentation</vt:lpstr>
      <vt:lpstr>Database schema</vt:lpstr>
      <vt:lpstr>PowerPoint Presentation</vt:lpstr>
      <vt:lpstr>PowerPoint Presentation</vt:lpstr>
      <vt:lpstr>Tables</vt:lpstr>
      <vt:lpstr>With some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Relationships</vt:lpstr>
      <vt:lpstr>There are 3 types of relationships</vt:lpstr>
      <vt:lpstr>PowerPoint Presentation</vt:lpstr>
      <vt:lpstr>Normalizations</vt:lpstr>
      <vt:lpstr>2 NF</vt:lpstr>
      <vt:lpstr>Assumptions</vt:lpstr>
      <vt:lpstr>PowerPoint Presentation</vt:lpstr>
      <vt:lpstr>PowerPoint Presentation</vt:lpstr>
      <vt:lpstr>Group Members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System</dc:title>
  <dc:creator>ASUS</dc:creator>
  <cp:lastModifiedBy>NIWARTHANA K D Y it22888716</cp:lastModifiedBy>
  <cp:revision>14</cp:revision>
  <dcterms:modified xsi:type="dcterms:W3CDTF">2024-08-13T02:10:48Z</dcterms:modified>
</cp:coreProperties>
</file>