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20E84A-F8F3-40B2-96C3-83C5570A931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DA101AA-F758-4C58-B973-B85F65A38886}">
      <dgm:prSet/>
      <dgm:spPr/>
      <dgm:t>
        <a:bodyPr/>
        <a:lstStyle/>
        <a:p>
          <a:r>
            <a:rPr lang="en-IN" b="1" dirty="0"/>
            <a:t>CEO / </a:t>
          </a:r>
          <a:r>
            <a:rPr lang="en-IN" b="1" dirty="0" err="1"/>
            <a:t>OwnerGeneral</a:t>
          </a:r>
          <a:r>
            <a:rPr lang="en-IN" b="1" dirty="0"/>
            <a:t> Manager</a:t>
          </a:r>
          <a:endParaRPr lang="en-IN" dirty="0"/>
        </a:p>
      </dgm:t>
    </dgm:pt>
    <dgm:pt modelId="{B8C58ED0-5F2A-4A4F-990A-EA4222E593C1}" type="parTrans" cxnId="{F50B9E85-B3DE-48EE-ABC9-0BB0B7EA7E7A}">
      <dgm:prSet/>
      <dgm:spPr/>
      <dgm:t>
        <a:bodyPr/>
        <a:lstStyle/>
        <a:p>
          <a:endParaRPr lang="en-IN"/>
        </a:p>
      </dgm:t>
    </dgm:pt>
    <dgm:pt modelId="{404C5E79-0BD0-4B7D-B2B6-9F4F590CEDEE}" type="sibTrans" cxnId="{F50B9E85-B3DE-48EE-ABC9-0BB0B7EA7E7A}">
      <dgm:prSet/>
      <dgm:spPr/>
      <dgm:t>
        <a:bodyPr/>
        <a:lstStyle/>
        <a:p>
          <a:r>
            <a:rPr lang="en-US" dirty="0"/>
            <a:t>SRINIVAS SOMA</a:t>
          </a:r>
          <a:endParaRPr lang="en-IN" dirty="0"/>
        </a:p>
      </dgm:t>
    </dgm:pt>
    <dgm:pt modelId="{1A6028CD-2283-4B0D-8BD5-9E270C7603E7}">
      <dgm:prSet/>
      <dgm:spPr/>
      <dgm:t>
        <a:bodyPr/>
        <a:lstStyle/>
        <a:p>
          <a:r>
            <a:rPr lang="en-IN" b="1"/>
            <a:t>Project Manager</a:t>
          </a:r>
          <a:endParaRPr lang="en-IN"/>
        </a:p>
      </dgm:t>
    </dgm:pt>
    <dgm:pt modelId="{5A90A2DB-69FF-4CC2-8F71-0746D0353FF6}" type="parTrans" cxnId="{58314DAC-1AFC-4443-A426-98C70C321CC4}">
      <dgm:prSet/>
      <dgm:spPr/>
      <dgm:t>
        <a:bodyPr/>
        <a:lstStyle/>
        <a:p>
          <a:endParaRPr lang="en-IN"/>
        </a:p>
      </dgm:t>
    </dgm:pt>
    <dgm:pt modelId="{39DFE1E6-9B1C-4182-B3BE-2256ECDE18F3}" type="sibTrans" cxnId="{58314DAC-1AFC-4443-A426-98C70C321CC4}">
      <dgm:prSet/>
      <dgm:spPr/>
      <dgm:t>
        <a:bodyPr/>
        <a:lstStyle/>
        <a:p>
          <a:pPr algn="ctr"/>
          <a:r>
            <a:rPr lang="en-US" dirty="0"/>
            <a:t>SAI KUMAR</a:t>
          </a:r>
          <a:endParaRPr lang="en-IN" dirty="0"/>
        </a:p>
      </dgm:t>
    </dgm:pt>
    <dgm:pt modelId="{B0DD0455-70F5-4EA0-BC3E-2DC0D1F8A718}">
      <dgm:prSet/>
      <dgm:spPr/>
      <dgm:t>
        <a:bodyPr/>
        <a:lstStyle/>
        <a:p>
          <a:r>
            <a:rPr lang="en-IN" b="1" dirty="0"/>
            <a:t>Site Engineer</a:t>
          </a:r>
          <a:endParaRPr lang="en-IN" dirty="0"/>
        </a:p>
      </dgm:t>
    </dgm:pt>
    <dgm:pt modelId="{383C6C5E-A3FA-425E-8A09-77B4D6380E56}" type="parTrans" cxnId="{5610D77D-29AC-4AB9-BDFF-5CEE335FF480}">
      <dgm:prSet/>
      <dgm:spPr/>
      <dgm:t>
        <a:bodyPr/>
        <a:lstStyle/>
        <a:p>
          <a:endParaRPr lang="en-IN"/>
        </a:p>
      </dgm:t>
    </dgm:pt>
    <dgm:pt modelId="{9DF9A390-FC37-4C8E-8BE6-62CE5F6F29F8}" type="sibTrans" cxnId="{5610D77D-29AC-4AB9-BDFF-5CEE335FF480}">
      <dgm:prSet/>
      <dgm:spPr/>
      <dgm:t>
        <a:bodyPr/>
        <a:lstStyle/>
        <a:p>
          <a:pPr algn="ctr"/>
          <a:r>
            <a:rPr lang="en-US" dirty="0"/>
            <a:t>RAJU</a:t>
          </a:r>
          <a:endParaRPr lang="en-IN" dirty="0"/>
        </a:p>
      </dgm:t>
    </dgm:pt>
    <dgm:pt modelId="{74A369FA-D615-4D9B-A7D9-85892D21EEDE}">
      <dgm:prSet/>
      <dgm:spPr/>
      <dgm:t>
        <a:bodyPr/>
        <a:lstStyle/>
        <a:p>
          <a:r>
            <a:rPr lang="en-IN" b="1" dirty="0"/>
            <a:t>Site Supervisor</a:t>
          </a:r>
          <a:endParaRPr lang="en-IN" dirty="0"/>
        </a:p>
      </dgm:t>
    </dgm:pt>
    <dgm:pt modelId="{3E84391F-11C1-4356-ABDE-6F0D9FB51C6A}" type="parTrans" cxnId="{2B2F9AC5-AA1B-499D-953E-F7DDE5C88CAB}">
      <dgm:prSet/>
      <dgm:spPr/>
      <dgm:t>
        <a:bodyPr/>
        <a:lstStyle/>
        <a:p>
          <a:endParaRPr lang="en-IN"/>
        </a:p>
      </dgm:t>
    </dgm:pt>
    <dgm:pt modelId="{AE03C051-01CB-42CB-9BD1-2E90A4559E0D}" type="sibTrans" cxnId="{2B2F9AC5-AA1B-499D-953E-F7DDE5C88CAB}">
      <dgm:prSet/>
      <dgm:spPr/>
      <dgm:t>
        <a:bodyPr/>
        <a:lstStyle/>
        <a:p>
          <a:r>
            <a:rPr lang="en-US" dirty="0"/>
            <a:t>REPOON MANDAL</a:t>
          </a:r>
          <a:endParaRPr lang="en-IN" dirty="0"/>
        </a:p>
      </dgm:t>
    </dgm:pt>
    <dgm:pt modelId="{0F4AF150-39CB-4F2F-BAE6-A1926FB305D7}">
      <dgm:prSet/>
      <dgm:spPr/>
      <dgm:t>
        <a:bodyPr/>
        <a:lstStyle/>
        <a:p>
          <a:r>
            <a:rPr lang="en-IN" b="1"/>
            <a:t>Procurement Officer</a:t>
          </a:r>
          <a:endParaRPr lang="en-IN"/>
        </a:p>
      </dgm:t>
    </dgm:pt>
    <dgm:pt modelId="{86200408-2C8A-4212-8399-682CEF10859E}" type="parTrans" cxnId="{160FB1C0-0EF0-4E05-9450-A788C4197CDD}">
      <dgm:prSet/>
      <dgm:spPr/>
      <dgm:t>
        <a:bodyPr/>
        <a:lstStyle/>
        <a:p>
          <a:endParaRPr lang="en-IN"/>
        </a:p>
      </dgm:t>
    </dgm:pt>
    <dgm:pt modelId="{3300460F-0289-485C-A882-7550C162AFC4}" type="sibTrans" cxnId="{160FB1C0-0EF0-4E05-9450-A788C4197CDD}">
      <dgm:prSet/>
      <dgm:spPr/>
      <dgm:t>
        <a:bodyPr/>
        <a:lstStyle/>
        <a:p>
          <a:pPr algn="ctr"/>
          <a:r>
            <a:rPr lang="en-US" dirty="0"/>
            <a:t>RAGHU</a:t>
          </a:r>
          <a:endParaRPr lang="en-IN" dirty="0"/>
        </a:p>
      </dgm:t>
    </dgm:pt>
    <dgm:pt modelId="{E26896DF-C900-4F07-8939-85B21713E1E3}">
      <dgm:prSet/>
      <dgm:spPr/>
      <dgm:t>
        <a:bodyPr/>
        <a:lstStyle/>
        <a:p>
          <a:r>
            <a:rPr lang="en-IN" b="1"/>
            <a:t>Finance &amp; Accounts Manager</a:t>
          </a:r>
          <a:endParaRPr lang="en-IN"/>
        </a:p>
      </dgm:t>
    </dgm:pt>
    <dgm:pt modelId="{C4F08716-8592-4DF9-A800-2E45EAD10453}" type="parTrans" cxnId="{52429A3F-D50E-4B2E-A695-42641605B1DF}">
      <dgm:prSet/>
      <dgm:spPr/>
      <dgm:t>
        <a:bodyPr/>
        <a:lstStyle/>
        <a:p>
          <a:endParaRPr lang="en-IN"/>
        </a:p>
      </dgm:t>
    </dgm:pt>
    <dgm:pt modelId="{72BC8617-0D71-4F40-BF1F-A6A906C64D14}" type="sibTrans" cxnId="{52429A3F-D50E-4B2E-A695-42641605B1DF}">
      <dgm:prSet/>
      <dgm:spPr/>
      <dgm:t>
        <a:bodyPr/>
        <a:lstStyle/>
        <a:p>
          <a:pPr algn="ctr"/>
          <a:r>
            <a:rPr lang="en-US" dirty="0"/>
            <a:t>MANJULA</a:t>
          </a:r>
          <a:r>
            <a:rPr lang="en-US" baseline="0" dirty="0"/>
            <a:t> S</a:t>
          </a:r>
          <a:endParaRPr lang="en-IN" dirty="0"/>
        </a:p>
      </dgm:t>
    </dgm:pt>
    <dgm:pt modelId="{5887DA0B-EF92-4055-9B5E-4E22984A84AF}">
      <dgm:prSet/>
      <dgm:spPr/>
      <dgm:t>
        <a:bodyPr/>
        <a:lstStyle/>
        <a:p>
          <a:r>
            <a:rPr lang="en-IN" b="1"/>
            <a:t>Human Resources Manager</a:t>
          </a:r>
          <a:endParaRPr lang="en-IN"/>
        </a:p>
      </dgm:t>
    </dgm:pt>
    <dgm:pt modelId="{61F3491F-1D11-44BF-AB0A-46166B5B345F}" type="parTrans" cxnId="{114E3FFE-BDEA-42C0-B528-5028FBBEC0C8}">
      <dgm:prSet/>
      <dgm:spPr/>
      <dgm:t>
        <a:bodyPr/>
        <a:lstStyle/>
        <a:p>
          <a:endParaRPr lang="en-IN"/>
        </a:p>
      </dgm:t>
    </dgm:pt>
    <dgm:pt modelId="{0B2B446B-D8CD-4902-AEBF-9699B39AE02E}" type="sibTrans" cxnId="{114E3FFE-BDEA-42C0-B528-5028FBBEC0C8}">
      <dgm:prSet/>
      <dgm:spPr/>
      <dgm:t>
        <a:bodyPr/>
        <a:lstStyle/>
        <a:p>
          <a:r>
            <a:rPr lang="en-US" dirty="0"/>
            <a:t>YESWANTH S</a:t>
          </a:r>
          <a:endParaRPr lang="en-IN" dirty="0"/>
        </a:p>
      </dgm:t>
    </dgm:pt>
    <dgm:pt modelId="{E137F191-12A3-451A-AF24-A8B803D22563}">
      <dgm:prSet/>
      <dgm:spPr/>
      <dgm:t>
        <a:bodyPr/>
        <a:lstStyle/>
        <a:p>
          <a:r>
            <a:rPr lang="en-IN" b="1" dirty="0"/>
            <a:t>HR Generalist</a:t>
          </a:r>
          <a:endParaRPr lang="en-IN" dirty="0"/>
        </a:p>
      </dgm:t>
    </dgm:pt>
    <dgm:pt modelId="{B25DB483-537E-48AB-B3C4-770DEED9DABA}" type="parTrans" cxnId="{D60D0A4C-D19E-433B-807C-A453BF8E300D}">
      <dgm:prSet/>
      <dgm:spPr/>
      <dgm:t>
        <a:bodyPr/>
        <a:lstStyle/>
        <a:p>
          <a:endParaRPr lang="en-IN"/>
        </a:p>
      </dgm:t>
    </dgm:pt>
    <dgm:pt modelId="{EAE3BA64-FB03-4E7A-9072-F558AE78B4F6}" type="sibTrans" cxnId="{D60D0A4C-D19E-433B-807C-A453BF8E300D}">
      <dgm:prSet/>
      <dgm:spPr/>
      <dgm:t>
        <a:bodyPr/>
        <a:lstStyle/>
        <a:p>
          <a:r>
            <a:rPr lang="en-US" dirty="0"/>
            <a:t>JESWANTH S</a:t>
          </a:r>
          <a:endParaRPr lang="en-IN" dirty="0"/>
        </a:p>
      </dgm:t>
    </dgm:pt>
    <dgm:pt modelId="{0A9EB12F-5741-446F-947C-57195F6637CE}" type="pres">
      <dgm:prSet presAssocID="{6B20E84A-F8F3-40B2-96C3-83C5570A93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0B3C4C1-5F3E-4127-BF5D-3939DF937D52}" type="pres">
      <dgm:prSet presAssocID="{4DA101AA-F758-4C58-B973-B85F65A38886}" presName="hierRoot1" presStyleCnt="0">
        <dgm:presLayoutVars>
          <dgm:hierBranch val="init"/>
        </dgm:presLayoutVars>
      </dgm:prSet>
      <dgm:spPr/>
    </dgm:pt>
    <dgm:pt modelId="{F77146D2-8931-4737-8192-32ECB2EA612C}" type="pres">
      <dgm:prSet presAssocID="{4DA101AA-F758-4C58-B973-B85F65A38886}" presName="rootComposite1" presStyleCnt="0"/>
      <dgm:spPr/>
    </dgm:pt>
    <dgm:pt modelId="{9A58C038-E733-4C71-B417-A84A0A48D229}" type="pres">
      <dgm:prSet presAssocID="{4DA101AA-F758-4C58-B973-B85F65A38886}" presName="rootText1" presStyleLbl="node0" presStyleIdx="0" presStyleCnt="1">
        <dgm:presLayoutVars>
          <dgm:chMax/>
          <dgm:chPref val="3"/>
        </dgm:presLayoutVars>
      </dgm:prSet>
      <dgm:spPr/>
    </dgm:pt>
    <dgm:pt modelId="{6891982F-602C-4411-B5EC-8345F5CF329B}" type="pres">
      <dgm:prSet presAssocID="{4DA101AA-F758-4C58-B973-B85F65A38886}" presName="titleText1" presStyleLbl="fgAcc0" presStyleIdx="0" presStyleCnt="1">
        <dgm:presLayoutVars>
          <dgm:chMax val="0"/>
          <dgm:chPref val="0"/>
        </dgm:presLayoutVars>
      </dgm:prSet>
      <dgm:spPr/>
    </dgm:pt>
    <dgm:pt modelId="{09B1F589-EA89-4872-AC19-45726C6E551B}" type="pres">
      <dgm:prSet presAssocID="{4DA101AA-F758-4C58-B973-B85F65A38886}" presName="rootConnector1" presStyleLbl="node1" presStyleIdx="0" presStyleCnt="7"/>
      <dgm:spPr/>
    </dgm:pt>
    <dgm:pt modelId="{AA382873-8746-4B8B-B8B3-D63EC58BA671}" type="pres">
      <dgm:prSet presAssocID="{4DA101AA-F758-4C58-B973-B85F65A38886}" presName="hierChild2" presStyleCnt="0"/>
      <dgm:spPr/>
    </dgm:pt>
    <dgm:pt modelId="{DD0DFCB3-5EB1-47B7-969F-94A8FF40C062}" type="pres">
      <dgm:prSet presAssocID="{5A90A2DB-69FF-4CC2-8F71-0746D0353FF6}" presName="Name37" presStyleLbl="parChTrans1D2" presStyleIdx="0" presStyleCnt="3"/>
      <dgm:spPr/>
    </dgm:pt>
    <dgm:pt modelId="{1A1E903D-272C-4ED4-B4AC-493D9849F66D}" type="pres">
      <dgm:prSet presAssocID="{1A6028CD-2283-4B0D-8BD5-9E270C7603E7}" presName="hierRoot2" presStyleCnt="0">
        <dgm:presLayoutVars>
          <dgm:hierBranch val="init"/>
        </dgm:presLayoutVars>
      </dgm:prSet>
      <dgm:spPr/>
    </dgm:pt>
    <dgm:pt modelId="{CD820556-9B33-4328-8C1D-60669B20558F}" type="pres">
      <dgm:prSet presAssocID="{1A6028CD-2283-4B0D-8BD5-9E270C7603E7}" presName="rootComposite" presStyleCnt="0"/>
      <dgm:spPr/>
    </dgm:pt>
    <dgm:pt modelId="{A1EFB52B-4A01-471F-B5D3-C1FCBA138EDE}" type="pres">
      <dgm:prSet presAssocID="{1A6028CD-2283-4B0D-8BD5-9E270C7603E7}" presName="rootText" presStyleLbl="node1" presStyleIdx="0" presStyleCnt="7">
        <dgm:presLayoutVars>
          <dgm:chMax/>
          <dgm:chPref val="3"/>
        </dgm:presLayoutVars>
      </dgm:prSet>
      <dgm:spPr/>
    </dgm:pt>
    <dgm:pt modelId="{CE80901A-C5D0-485D-9523-F3CE22547458}" type="pres">
      <dgm:prSet presAssocID="{1A6028CD-2283-4B0D-8BD5-9E270C7603E7}" presName="titleText2" presStyleLbl="fgAcc1" presStyleIdx="0" presStyleCnt="7">
        <dgm:presLayoutVars>
          <dgm:chMax val="0"/>
          <dgm:chPref val="0"/>
        </dgm:presLayoutVars>
      </dgm:prSet>
      <dgm:spPr/>
    </dgm:pt>
    <dgm:pt modelId="{D6DF355A-6A04-4C69-A048-51C18CABD166}" type="pres">
      <dgm:prSet presAssocID="{1A6028CD-2283-4B0D-8BD5-9E270C7603E7}" presName="rootConnector" presStyleLbl="node2" presStyleIdx="0" presStyleCnt="0"/>
      <dgm:spPr/>
    </dgm:pt>
    <dgm:pt modelId="{91E79C78-4CBF-4A1B-9855-2C625519E56A}" type="pres">
      <dgm:prSet presAssocID="{1A6028CD-2283-4B0D-8BD5-9E270C7603E7}" presName="hierChild4" presStyleCnt="0"/>
      <dgm:spPr/>
    </dgm:pt>
    <dgm:pt modelId="{787D3B62-5C00-4AC6-B0CD-D1F084608F46}" type="pres">
      <dgm:prSet presAssocID="{383C6C5E-A3FA-425E-8A09-77B4D6380E56}" presName="Name37" presStyleLbl="parChTrans1D3" presStyleIdx="0" presStyleCnt="3"/>
      <dgm:spPr/>
    </dgm:pt>
    <dgm:pt modelId="{97FC5C2E-F4F8-49E0-AC4F-E62D159BE9D9}" type="pres">
      <dgm:prSet presAssocID="{B0DD0455-70F5-4EA0-BC3E-2DC0D1F8A718}" presName="hierRoot2" presStyleCnt="0">
        <dgm:presLayoutVars>
          <dgm:hierBranch val="init"/>
        </dgm:presLayoutVars>
      </dgm:prSet>
      <dgm:spPr/>
    </dgm:pt>
    <dgm:pt modelId="{99C34950-D8CC-49AD-B653-A2104C9B1B3C}" type="pres">
      <dgm:prSet presAssocID="{B0DD0455-70F5-4EA0-BC3E-2DC0D1F8A718}" presName="rootComposite" presStyleCnt="0"/>
      <dgm:spPr/>
    </dgm:pt>
    <dgm:pt modelId="{9C26B46B-9856-4E0C-8680-FEF26246591C}" type="pres">
      <dgm:prSet presAssocID="{B0DD0455-70F5-4EA0-BC3E-2DC0D1F8A718}" presName="rootText" presStyleLbl="node1" presStyleIdx="1" presStyleCnt="7">
        <dgm:presLayoutVars>
          <dgm:chMax/>
          <dgm:chPref val="3"/>
        </dgm:presLayoutVars>
      </dgm:prSet>
      <dgm:spPr/>
    </dgm:pt>
    <dgm:pt modelId="{C91F8F9E-202E-4206-8099-DA8F38565DD6}" type="pres">
      <dgm:prSet presAssocID="{B0DD0455-70F5-4EA0-BC3E-2DC0D1F8A718}" presName="titleText2" presStyleLbl="fgAcc1" presStyleIdx="1" presStyleCnt="7">
        <dgm:presLayoutVars>
          <dgm:chMax val="0"/>
          <dgm:chPref val="0"/>
        </dgm:presLayoutVars>
      </dgm:prSet>
      <dgm:spPr/>
    </dgm:pt>
    <dgm:pt modelId="{A755077C-4792-472B-82AE-27D1389A2149}" type="pres">
      <dgm:prSet presAssocID="{B0DD0455-70F5-4EA0-BC3E-2DC0D1F8A718}" presName="rootConnector" presStyleLbl="node3" presStyleIdx="0" presStyleCnt="0"/>
      <dgm:spPr/>
    </dgm:pt>
    <dgm:pt modelId="{7B33CE14-43D4-420E-B3BE-10ABE49DEC7C}" type="pres">
      <dgm:prSet presAssocID="{B0DD0455-70F5-4EA0-BC3E-2DC0D1F8A718}" presName="hierChild4" presStyleCnt="0"/>
      <dgm:spPr/>
    </dgm:pt>
    <dgm:pt modelId="{65A9C110-7959-49E5-A470-EC1F90AF43C1}" type="pres">
      <dgm:prSet presAssocID="{3E84391F-11C1-4356-ABDE-6F0D9FB51C6A}" presName="Name37" presStyleLbl="parChTrans1D4" presStyleIdx="0" presStyleCnt="1"/>
      <dgm:spPr/>
    </dgm:pt>
    <dgm:pt modelId="{13F2223F-0AB0-4E6F-9CBB-00BD10A94F0D}" type="pres">
      <dgm:prSet presAssocID="{74A369FA-D615-4D9B-A7D9-85892D21EEDE}" presName="hierRoot2" presStyleCnt="0">
        <dgm:presLayoutVars>
          <dgm:hierBranch val="init"/>
        </dgm:presLayoutVars>
      </dgm:prSet>
      <dgm:spPr/>
    </dgm:pt>
    <dgm:pt modelId="{97E48C61-DBB9-475A-AE58-AE6B920DA1D3}" type="pres">
      <dgm:prSet presAssocID="{74A369FA-D615-4D9B-A7D9-85892D21EEDE}" presName="rootComposite" presStyleCnt="0"/>
      <dgm:spPr/>
    </dgm:pt>
    <dgm:pt modelId="{EDA46277-FC38-4311-87CF-1C2926565BA6}" type="pres">
      <dgm:prSet presAssocID="{74A369FA-D615-4D9B-A7D9-85892D21EEDE}" presName="rootText" presStyleLbl="node1" presStyleIdx="2" presStyleCnt="7">
        <dgm:presLayoutVars>
          <dgm:chMax/>
          <dgm:chPref val="3"/>
        </dgm:presLayoutVars>
      </dgm:prSet>
      <dgm:spPr/>
    </dgm:pt>
    <dgm:pt modelId="{DF784849-54ED-4002-B89E-A349B627655D}" type="pres">
      <dgm:prSet presAssocID="{74A369FA-D615-4D9B-A7D9-85892D21EEDE}" presName="titleText2" presStyleLbl="fgAcc1" presStyleIdx="2" presStyleCnt="7">
        <dgm:presLayoutVars>
          <dgm:chMax val="0"/>
          <dgm:chPref val="0"/>
        </dgm:presLayoutVars>
      </dgm:prSet>
      <dgm:spPr/>
    </dgm:pt>
    <dgm:pt modelId="{F2695BF4-DC70-40D7-B532-D38E24A798AA}" type="pres">
      <dgm:prSet presAssocID="{74A369FA-D615-4D9B-A7D9-85892D21EEDE}" presName="rootConnector" presStyleLbl="node4" presStyleIdx="0" presStyleCnt="0"/>
      <dgm:spPr/>
    </dgm:pt>
    <dgm:pt modelId="{25E9B219-17F9-4FA4-8080-EDE8ECA50200}" type="pres">
      <dgm:prSet presAssocID="{74A369FA-D615-4D9B-A7D9-85892D21EEDE}" presName="hierChild4" presStyleCnt="0"/>
      <dgm:spPr/>
    </dgm:pt>
    <dgm:pt modelId="{903180D7-98A6-4957-ACD0-CD5C6FF80E1E}" type="pres">
      <dgm:prSet presAssocID="{74A369FA-D615-4D9B-A7D9-85892D21EEDE}" presName="hierChild5" presStyleCnt="0"/>
      <dgm:spPr/>
    </dgm:pt>
    <dgm:pt modelId="{2E368D47-7162-445E-8034-97D1859BDD2D}" type="pres">
      <dgm:prSet presAssocID="{B0DD0455-70F5-4EA0-BC3E-2DC0D1F8A718}" presName="hierChild5" presStyleCnt="0"/>
      <dgm:spPr/>
    </dgm:pt>
    <dgm:pt modelId="{FF26B417-6382-4D6D-A2D3-8F221F94C62A}" type="pres">
      <dgm:prSet presAssocID="{86200408-2C8A-4212-8399-682CEF10859E}" presName="Name37" presStyleLbl="parChTrans1D3" presStyleIdx="1" presStyleCnt="3"/>
      <dgm:spPr/>
    </dgm:pt>
    <dgm:pt modelId="{36EF8432-0AE2-40E0-ACC3-5EB96E5C511C}" type="pres">
      <dgm:prSet presAssocID="{0F4AF150-39CB-4F2F-BAE6-A1926FB305D7}" presName="hierRoot2" presStyleCnt="0">
        <dgm:presLayoutVars>
          <dgm:hierBranch val="init"/>
        </dgm:presLayoutVars>
      </dgm:prSet>
      <dgm:spPr/>
    </dgm:pt>
    <dgm:pt modelId="{531E7E15-7735-499A-BD48-7911D17B05A7}" type="pres">
      <dgm:prSet presAssocID="{0F4AF150-39CB-4F2F-BAE6-A1926FB305D7}" presName="rootComposite" presStyleCnt="0"/>
      <dgm:spPr/>
    </dgm:pt>
    <dgm:pt modelId="{97591A58-87CA-43D2-A9B9-033555078ED0}" type="pres">
      <dgm:prSet presAssocID="{0F4AF150-39CB-4F2F-BAE6-A1926FB305D7}" presName="rootText" presStyleLbl="node1" presStyleIdx="3" presStyleCnt="7">
        <dgm:presLayoutVars>
          <dgm:chMax/>
          <dgm:chPref val="3"/>
        </dgm:presLayoutVars>
      </dgm:prSet>
      <dgm:spPr/>
    </dgm:pt>
    <dgm:pt modelId="{9C245045-4D0A-4390-B0C3-7CA9BC86EA17}" type="pres">
      <dgm:prSet presAssocID="{0F4AF150-39CB-4F2F-BAE6-A1926FB305D7}" presName="titleText2" presStyleLbl="fgAcc1" presStyleIdx="3" presStyleCnt="7">
        <dgm:presLayoutVars>
          <dgm:chMax val="0"/>
          <dgm:chPref val="0"/>
        </dgm:presLayoutVars>
      </dgm:prSet>
      <dgm:spPr/>
    </dgm:pt>
    <dgm:pt modelId="{2F99E8B1-FC5C-4CAC-9C0D-292D88D84C8D}" type="pres">
      <dgm:prSet presAssocID="{0F4AF150-39CB-4F2F-BAE6-A1926FB305D7}" presName="rootConnector" presStyleLbl="node3" presStyleIdx="0" presStyleCnt="0"/>
      <dgm:spPr/>
    </dgm:pt>
    <dgm:pt modelId="{ED8B7085-5DC6-40EF-A0DF-EF5D555FE174}" type="pres">
      <dgm:prSet presAssocID="{0F4AF150-39CB-4F2F-BAE6-A1926FB305D7}" presName="hierChild4" presStyleCnt="0"/>
      <dgm:spPr/>
    </dgm:pt>
    <dgm:pt modelId="{36BF42EF-A5A1-4D84-865F-7C6C90DFC015}" type="pres">
      <dgm:prSet presAssocID="{0F4AF150-39CB-4F2F-BAE6-A1926FB305D7}" presName="hierChild5" presStyleCnt="0"/>
      <dgm:spPr/>
    </dgm:pt>
    <dgm:pt modelId="{56DA37B0-D337-4BBB-8486-5BE25F2E041A}" type="pres">
      <dgm:prSet presAssocID="{1A6028CD-2283-4B0D-8BD5-9E270C7603E7}" presName="hierChild5" presStyleCnt="0"/>
      <dgm:spPr/>
    </dgm:pt>
    <dgm:pt modelId="{1EE6F132-1195-4249-B6AB-EFBE0541CCF0}" type="pres">
      <dgm:prSet presAssocID="{C4F08716-8592-4DF9-A800-2E45EAD10453}" presName="Name37" presStyleLbl="parChTrans1D2" presStyleIdx="1" presStyleCnt="3"/>
      <dgm:spPr/>
    </dgm:pt>
    <dgm:pt modelId="{D3F8BE89-A693-4496-B750-B4B8544EBE39}" type="pres">
      <dgm:prSet presAssocID="{E26896DF-C900-4F07-8939-85B21713E1E3}" presName="hierRoot2" presStyleCnt="0">
        <dgm:presLayoutVars>
          <dgm:hierBranch val="init"/>
        </dgm:presLayoutVars>
      </dgm:prSet>
      <dgm:spPr/>
    </dgm:pt>
    <dgm:pt modelId="{9EFA5937-C379-44C5-A2E9-B4BE7B8A2A27}" type="pres">
      <dgm:prSet presAssocID="{E26896DF-C900-4F07-8939-85B21713E1E3}" presName="rootComposite" presStyleCnt="0"/>
      <dgm:spPr/>
    </dgm:pt>
    <dgm:pt modelId="{129C72DA-652C-44E2-BC4C-800CEEBF8C47}" type="pres">
      <dgm:prSet presAssocID="{E26896DF-C900-4F07-8939-85B21713E1E3}" presName="rootText" presStyleLbl="node1" presStyleIdx="4" presStyleCnt="7">
        <dgm:presLayoutVars>
          <dgm:chMax/>
          <dgm:chPref val="3"/>
        </dgm:presLayoutVars>
      </dgm:prSet>
      <dgm:spPr/>
    </dgm:pt>
    <dgm:pt modelId="{D622EF8F-0BAF-4E0E-91CC-8E4004D6CF2E}" type="pres">
      <dgm:prSet presAssocID="{E26896DF-C900-4F07-8939-85B21713E1E3}" presName="titleText2" presStyleLbl="fgAcc1" presStyleIdx="4" presStyleCnt="7">
        <dgm:presLayoutVars>
          <dgm:chMax val="0"/>
          <dgm:chPref val="0"/>
        </dgm:presLayoutVars>
      </dgm:prSet>
      <dgm:spPr/>
    </dgm:pt>
    <dgm:pt modelId="{20B347B0-4281-4D47-8CC8-6B85D30F698B}" type="pres">
      <dgm:prSet presAssocID="{E26896DF-C900-4F07-8939-85B21713E1E3}" presName="rootConnector" presStyleLbl="node2" presStyleIdx="0" presStyleCnt="0"/>
      <dgm:spPr/>
    </dgm:pt>
    <dgm:pt modelId="{D18244C8-2F59-456B-9D03-93C39E038E60}" type="pres">
      <dgm:prSet presAssocID="{E26896DF-C900-4F07-8939-85B21713E1E3}" presName="hierChild4" presStyleCnt="0"/>
      <dgm:spPr/>
    </dgm:pt>
    <dgm:pt modelId="{F8513374-A739-4E1E-9197-1ED309C78140}" type="pres">
      <dgm:prSet presAssocID="{E26896DF-C900-4F07-8939-85B21713E1E3}" presName="hierChild5" presStyleCnt="0"/>
      <dgm:spPr/>
    </dgm:pt>
    <dgm:pt modelId="{E9F77D40-BC60-4A3A-B225-E99DA8150FEA}" type="pres">
      <dgm:prSet presAssocID="{61F3491F-1D11-44BF-AB0A-46166B5B345F}" presName="Name37" presStyleLbl="parChTrans1D2" presStyleIdx="2" presStyleCnt="3"/>
      <dgm:spPr/>
    </dgm:pt>
    <dgm:pt modelId="{A30F432F-9D09-424E-B292-C0865011FD36}" type="pres">
      <dgm:prSet presAssocID="{5887DA0B-EF92-4055-9B5E-4E22984A84AF}" presName="hierRoot2" presStyleCnt="0">
        <dgm:presLayoutVars>
          <dgm:hierBranch val="init"/>
        </dgm:presLayoutVars>
      </dgm:prSet>
      <dgm:spPr/>
    </dgm:pt>
    <dgm:pt modelId="{1F040DD3-FF3D-4F59-AA31-0355F613F806}" type="pres">
      <dgm:prSet presAssocID="{5887DA0B-EF92-4055-9B5E-4E22984A84AF}" presName="rootComposite" presStyleCnt="0"/>
      <dgm:spPr/>
    </dgm:pt>
    <dgm:pt modelId="{44CE4229-C25E-4162-B60D-5CBFEA0E3915}" type="pres">
      <dgm:prSet presAssocID="{5887DA0B-EF92-4055-9B5E-4E22984A84AF}" presName="rootText" presStyleLbl="node1" presStyleIdx="5" presStyleCnt="7">
        <dgm:presLayoutVars>
          <dgm:chMax/>
          <dgm:chPref val="3"/>
        </dgm:presLayoutVars>
      </dgm:prSet>
      <dgm:spPr/>
    </dgm:pt>
    <dgm:pt modelId="{20282DEC-B299-4BBE-B448-C4F9C053C4EA}" type="pres">
      <dgm:prSet presAssocID="{5887DA0B-EF92-4055-9B5E-4E22984A84AF}" presName="titleText2" presStyleLbl="fgAcc1" presStyleIdx="5" presStyleCnt="7">
        <dgm:presLayoutVars>
          <dgm:chMax val="0"/>
          <dgm:chPref val="0"/>
        </dgm:presLayoutVars>
      </dgm:prSet>
      <dgm:spPr/>
    </dgm:pt>
    <dgm:pt modelId="{BFF408AE-B82B-4B3E-AD73-4D069EDFDE76}" type="pres">
      <dgm:prSet presAssocID="{5887DA0B-EF92-4055-9B5E-4E22984A84AF}" presName="rootConnector" presStyleLbl="node2" presStyleIdx="0" presStyleCnt="0"/>
      <dgm:spPr/>
    </dgm:pt>
    <dgm:pt modelId="{5CC275AC-9C19-44CF-9C97-A3826BB3DF48}" type="pres">
      <dgm:prSet presAssocID="{5887DA0B-EF92-4055-9B5E-4E22984A84AF}" presName="hierChild4" presStyleCnt="0"/>
      <dgm:spPr/>
    </dgm:pt>
    <dgm:pt modelId="{21A9571D-14FF-44A5-9CF5-404AD4A1F5CF}" type="pres">
      <dgm:prSet presAssocID="{B25DB483-537E-48AB-B3C4-770DEED9DABA}" presName="Name37" presStyleLbl="parChTrans1D3" presStyleIdx="2" presStyleCnt="3"/>
      <dgm:spPr/>
    </dgm:pt>
    <dgm:pt modelId="{EB7ACB19-706C-4362-814D-CCE155040EC0}" type="pres">
      <dgm:prSet presAssocID="{E137F191-12A3-451A-AF24-A8B803D22563}" presName="hierRoot2" presStyleCnt="0">
        <dgm:presLayoutVars>
          <dgm:hierBranch val="init"/>
        </dgm:presLayoutVars>
      </dgm:prSet>
      <dgm:spPr/>
    </dgm:pt>
    <dgm:pt modelId="{4107AFD0-053D-489C-9C40-7FA6BB89D20A}" type="pres">
      <dgm:prSet presAssocID="{E137F191-12A3-451A-AF24-A8B803D22563}" presName="rootComposite" presStyleCnt="0"/>
      <dgm:spPr/>
    </dgm:pt>
    <dgm:pt modelId="{34B7ED6D-DE21-4A59-901D-E98ED7A891F5}" type="pres">
      <dgm:prSet presAssocID="{E137F191-12A3-451A-AF24-A8B803D22563}" presName="rootText" presStyleLbl="node1" presStyleIdx="6" presStyleCnt="7">
        <dgm:presLayoutVars>
          <dgm:chMax/>
          <dgm:chPref val="3"/>
        </dgm:presLayoutVars>
      </dgm:prSet>
      <dgm:spPr/>
    </dgm:pt>
    <dgm:pt modelId="{638E490C-5402-49FC-96F0-1B524935DE19}" type="pres">
      <dgm:prSet presAssocID="{E137F191-12A3-451A-AF24-A8B803D22563}" presName="titleText2" presStyleLbl="fgAcc1" presStyleIdx="6" presStyleCnt="7">
        <dgm:presLayoutVars>
          <dgm:chMax val="0"/>
          <dgm:chPref val="0"/>
        </dgm:presLayoutVars>
      </dgm:prSet>
      <dgm:spPr/>
    </dgm:pt>
    <dgm:pt modelId="{62D0DBDB-364A-4775-A82D-CECD46E7C10C}" type="pres">
      <dgm:prSet presAssocID="{E137F191-12A3-451A-AF24-A8B803D22563}" presName="rootConnector" presStyleLbl="node3" presStyleIdx="0" presStyleCnt="0"/>
      <dgm:spPr/>
    </dgm:pt>
    <dgm:pt modelId="{2E2A1718-E824-4069-9634-971A7A37F94B}" type="pres">
      <dgm:prSet presAssocID="{E137F191-12A3-451A-AF24-A8B803D22563}" presName="hierChild4" presStyleCnt="0"/>
      <dgm:spPr/>
    </dgm:pt>
    <dgm:pt modelId="{676B2886-5C8F-4FFA-9157-6786386D78EA}" type="pres">
      <dgm:prSet presAssocID="{E137F191-12A3-451A-AF24-A8B803D22563}" presName="hierChild5" presStyleCnt="0"/>
      <dgm:spPr/>
    </dgm:pt>
    <dgm:pt modelId="{1F35A25B-027C-4598-A67E-A09F0815EB99}" type="pres">
      <dgm:prSet presAssocID="{5887DA0B-EF92-4055-9B5E-4E22984A84AF}" presName="hierChild5" presStyleCnt="0"/>
      <dgm:spPr/>
    </dgm:pt>
    <dgm:pt modelId="{4FBF5F97-D96C-4735-ACB8-FEBADDAD7182}" type="pres">
      <dgm:prSet presAssocID="{4DA101AA-F758-4C58-B973-B85F65A38886}" presName="hierChild3" presStyleCnt="0"/>
      <dgm:spPr/>
    </dgm:pt>
  </dgm:ptLst>
  <dgm:cxnLst>
    <dgm:cxn modelId="{B3D5D119-9AF8-467D-8FA5-9758CAD8E18D}" type="presOf" srcId="{3300460F-0289-485C-A882-7550C162AFC4}" destId="{9C245045-4D0A-4390-B0C3-7CA9BC86EA17}" srcOrd="0" destOrd="0" presId="urn:microsoft.com/office/officeart/2008/layout/NameandTitleOrganizationalChart"/>
    <dgm:cxn modelId="{4520261D-23FA-42B0-B615-78A2C74B98E0}" type="presOf" srcId="{1A6028CD-2283-4B0D-8BD5-9E270C7603E7}" destId="{A1EFB52B-4A01-471F-B5D3-C1FCBA138EDE}" srcOrd="0" destOrd="0" presId="urn:microsoft.com/office/officeart/2008/layout/NameandTitleOrganizationalChart"/>
    <dgm:cxn modelId="{2F79AC1D-9819-4375-9B8E-87DD5FF6DBA3}" type="presOf" srcId="{EAE3BA64-FB03-4E7A-9072-F558AE78B4F6}" destId="{638E490C-5402-49FC-96F0-1B524935DE19}" srcOrd="0" destOrd="0" presId="urn:microsoft.com/office/officeart/2008/layout/NameandTitleOrganizationalChart"/>
    <dgm:cxn modelId="{36CD2B1F-86B6-4F46-9A07-CCA369361C70}" type="presOf" srcId="{3E84391F-11C1-4356-ABDE-6F0D9FB51C6A}" destId="{65A9C110-7959-49E5-A470-EC1F90AF43C1}" srcOrd="0" destOrd="0" presId="urn:microsoft.com/office/officeart/2008/layout/NameandTitleOrganizationalChart"/>
    <dgm:cxn modelId="{CD547E21-50AD-4DCF-AFD0-E2F88F0BE342}" type="presOf" srcId="{C4F08716-8592-4DF9-A800-2E45EAD10453}" destId="{1EE6F132-1195-4249-B6AB-EFBE0541CCF0}" srcOrd="0" destOrd="0" presId="urn:microsoft.com/office/officeart/2008/layout/NameandTitleOrganizationalChart"/>
    <dgm:cxn modelId="{A8907438-C638-4E30-8DF7-ED47D648AC3C}" type="presOf" srcId="{6B20E84A-F8F3-40B2-96C3-83C5570A931D}" destId="{0A9EB12F-5741-446F-947C-57195F6637CE}" srcOrd="0" destOrd="0" presId="urn:microsoft.com/office/officeart/2008/layout/NameandTitleOrganizationalChart"/>
    <dgm:cxn modelId="{52429A3F-D50E-4B2E-A695-42641605B1DF}" srcId="{4DA101AA-F758-4C58-B973-B85F65A38886}" destId="{E26896DF-C900-4F07-8939-85B21713E1E3}" srcOrd="1" destOrd="0" parTransId="{C4F08716-8592-4DF9-A800-2E45EAD10453}" sibTransId="{72BC8617-0D71-4F40-BF1F-A6A906C64D14}"/>
    <dgm:cxn modelId="{3905F241-D96F-4863-9DB7-1ED1C0CA3523}" type="presOf" srcId="{0F4AF150-39CB-4F2F-BAE6-A1926FB305D7}" destId="{2F99E8B1-FC5C-4CAC-9C0D-292D88D84C8D}" srcOrd="1" destOrd="0" presId="urn:microsoft.com/office/officeart/2008/layout/NameandTitleOrganizationalChart"/>
    <dgm:cxn modelId="{E0F28D67-0F7A-4406-A002-A51474BC301C}" type="presOf" srcId="{5887DA0B-EF92-4055-9B5E-4E22984A84AF}" destId="{BFF408AE-B82B-4B3E-AD73-4D069EDFDE76}" srcOrd="1" destOrd="0" presId="urn:microsoft.com/office/officeart/2008/layout/NameandTitleOrganizationalChart"/>
    <dgm:cxn modelId="{D60D0A4C-D19E-433B-807C-A453BF8E300D}" srcId="{5887DA0B-EF92-4055-9B5E-4E22984A84AF}" destId="{E137F191-12A3-451A-AF24-A8B803D22563}" srcOrd="0" destOrd="0" parTransId="{B25DB483-537E-48AB-B3C4-770DEED9DABA}" sibTransId="{EAE3BA64-FB03-4E7A-9072-F558AE78B4F6}"/>
    <dgm:cxn modelId="{8AA6F26F-02E4-4457-BD69-E23C902F11A6}" type="presOf" srcId="{74A369FA-D615-4D9B-A7D9-85892D21EEDE}" destId="{EDA46277-FC38-4311-87CF-1C2926565BA6}" srcOrd="0" destOrd="0" presId="urn:microsoft.com/office/officeart/2008/layout/NameandTitleOrganizationalChart"/>
    <dgm:cxn modelId="{A7374552-FEB7-4EA9-B3E5-CB5772EFC9FE}" type="presOf" srcId="{0B2B446B-D8CD-4902-AEBF-9699B39AE02E}" destId="{20282DEC-B299-4BBE-B448-C4F9C053C4EA}" srcOrd="0" destOrd="0" presId="urn:microsoft.com/office/officeart/2008/layout/NameandTitleOrganizationalChart"/>
    <dgm:cxn modelId="{5610D77D-29AC-4AB9-BDFF-5CEE335FF480}" srcId="{1A6028CD-2283-4B0D-8BD5-9E270C7603E7}" destId="{B0DD0455-70F5-4EA0-BC3E-2DC0D1F8A718}" srcOrd="0" destOrd="0" parTransId="{383C6C5E-A3FA-425E-8A09-77B4D6380E56}" sibTransId="{9DF9A390-FC37-4C8E-8BE6-62CE5F6F29F8}"/>
    <dgm:cxn modelId="{E1E2A883-068B-43E0-95AF-41300542F7CF}" type="presOf" srcId="{B0DD0455-70F5-4EA0-BC3E-2DC0D1F8A718}" destId="{9C26B46B-9856-4E0C-8680-FEF26246591C}" srcOrd="0" destOrd="0" presId="urn:microsoft.com/office/officeart/2008/layout/NameandTitleOrganizationalChart"/>
    <dgm:cxn modelId="{F50B9E85-B3DE-48EE-ABC9-0BB0B7EA7E7A}" srcId="{6B20E84A-F8F3-40B2-96C3-83C5570A931D}" destId="{4DA101AA-F758-4C58-B973-B85F65A38886}" srcOrd="0" destOrd="0" parTransId="{B8C58ED0-5F2A-4A4F-990A-EA4222E593C1}" sibTransId="{404C5E79-0BD0-4B7D-B2B6-9F4F590CEDEE}"/>
    <dgm:cxn modelId="{A3F13A8F-6808-4C02-9626-8D8DF25D85F2}" type="presOf" srcId="{1A6028CD-2283-4B0D-8BD5-9E270C7603E7}" destId="{D6DF355A-6A04-4C69-A048-51C18CABD166}" srcOrd="1" destOrd="0" presId="urn:microsoft.com/office/officeart/2008/layout/NameandTitleOrganizationalChart"/>
    <dgm:cxn modelId="{04305396-AF21-4B1E-BD91-A4BDEEFD88FE}" type="presOf" srcId="{383C6C5E-A3FA-425E-8A09-77B4D6380E56}" destId="{787D3B62-5C00-4AC6-B0CD-D1F084608F46}" srcOrd="0" destOrd="0" presId="urn:microsoft.com/office/officeart/2008/layout/NameandTitleOrganizationalChart"/>
    <dgm:cxn modelId="{6B949096-9B83-4965-82B1-1DBA212F2742}" type="presOf" srcId="{0F4AF150-39CB-4F2F-BAE6-A1926FB305D7}" destId="{97591A58-87CA-43D2-A9B9-033555078ED0}" srcOrd="0" destOrd="0" presId="urn:microsoft.com/office/officeart/2008/layout/NameandTitleOrganizationalChart"/>
    <dgm:cxn modelId="{58314DAC-1AFC-4443-A426-98C70C321CC4}" srcId="{4DA101AA-F758-4C58-B973-B85F65A38886}" destId="{1A6028CD-2283-4B0D-8BD5-9E270C7603E7}" srcOrd="0" destOrd="0" parTransId="{5A90A2DB-69FF-4CC2-8F71-0746D0353FF6}" sibTransId="{39DFE1E6-9B1C-4182-B3BE-2256ECDE18F3}"/>
    <dgm:cxn modelId="{AFE780B5-E268-4ABC-8122-EF53ACB70837}" type="presOf" srcId="{72BC8617-0D71-4F40-BF1F-A6A906C64D14}" destId="{D622EF8F-0BAF-4E0E-91CC-8E4004D6CF2E}" srcOrd="0" destOrd="0" presId="urn:microsoft.com/office/officeart/2008/layout/NameandTitleOrganizationalChart"/>
    <dgm:cxn modelId="{71D233B6-751D-4D0A-9B6D-63DB3B9458F6}" type="presOf" srcId="{74A369FA-D615-4D9B-A7D9-85892D21EEDE}" destId="{F2695BF4-DC70-40D7-B532-D38E24A798AA}" srcOrd="1" destOrd="0" presId="urn:microsoft.com/office/officeart/2008/layout/NameandTitleOrganizationalChart"/>
    <dgm:cxn modelId="{30535DB6-51FF-411A-9A62-DE966FA7CED8}" type="presOf" srcId="{4DA101AA-F758-4C58-B973-B85F65A38886}" destId="{9A58C038-E733-4C71-B417-A84A0A48D229}" srcOrd="0" destOrd="0" presId="urn:microsoft.com/office/officeart/2008/layout/NameandTitleOrganizationalChart"/>
    <dgm:cxn modelId="{65B4FDB6-FF7A-461A-81BB-934F182E6562}" type="presOf" srcId="{E26896DF-C900-4F07-8939-85B21713E1E3}" destId="{20B347B0-4281-4D47-8CC8-6B85D30F698B}" srcOrd="1" destOrd="0" presId="urn:microsoft.com/office/officeart/2008/layout/NameandTitleOrganizationalChart"/>
    <dgm:cxn modelId="{46932EBB-9B96-4933-8E47-F0232375D3CE}" type="presOf" srcId="{E137F191-12A3-451A-AF24-A8B803D22563}" destId="{62D0DBDB-364A-4775-A82D-CECD46E7C10C}" srcOrd="1" destOrd="0" presId="urn:microsoft.com/office/officeart/2008/layout/NameandTitleOrganizationalChart"/>
    <dgm:cxn modelId="{AB0421BC-BAF5-48AA-9581-327E3A66A63F}" type="presOf" srcId="{AE03C051-01CB-42CB-9BD1-2E90A4559E0D}" destId="{DF784849-54ED-4002-B89E-A349B627655D}" srcOrd="0" destOrd="0" presId="urn:microsoft.com/office/officeart/2008/layout/NameandTitleOrganizationalChart"/>
    <dgm:cxn modelId="{689755BC-BAA8-4EF2-9A8C-88928E005ED6}" type="presOf" srcId="{B25DB483-537E-48AB-B3C4-770DEED9DABA}" destId="{21A9571D-14FF-44A5-9CF5-404AD4A1F5CF}" srcOrd="0" destOrd="0" presId="urn:microsoft.com/office/officeart/2008/layout/NameandTitleOrganizationalChart"/>
    <dgm:cxn modelId="{160FB1C0-0EF0-4E05-9450-A788C4197CDD}" srcId="{1A6028CD-2283-4B0D-8BD5-9E270C7603E7}" destId="{0F4AF150-39CB-4F2F-BAE6-A1926FB305D7}" srcOrd="1" destOrd="0" parTransId="{86200408-2C8A-4212-8399-682CEF10859E}" sibTransId="{3300460F-0289-485C-A882-7550C162AFC4}"/>
    <dgm:cxn modelId="{2B2F9AC5-AA1B-499D-953E-F7DDE5C88CAB}" srcId="{B0DD0455-70F5-4EA0-BC3E-2DC0D1F8A718}" destId="{74A369FA-D615-4D9B-A7D9-85892D21EEDE}" srcOrd="0" destOrd="0" parTransId="{3E84391F-11C1-4356-ABDE-6F0D9FB51C6A}" sibTransId="{AE03C051-01CB-42CB-9BD1-2E90A4559E0D}"/>
    <dgm:cxn modelId="{328705CB-F1F0-4707-A496-A5CA046A0AA7}" type="presOf" srcId="{4DA101AA-F758-4C58-B973-B85F65A38886}" destId="{09B1F589-EA89-4872-AC19-45726C6E551B}" srcOrd="1" destOrd="0" presId="urn:microsoft.com/office/officeart/2008/layout/NameandTitleOrganizationalChart"/>
    <dgm:cxn modelId="{84A710D6-B17B-42D7-B29D-478D16400509}" type="presOf" srcId="{B0DD0455-70F5-4EA0-BC3E-2DC0D1F8A718}" destId="{A755077C-4792-472B-82AE-27D1389A2149}" srcOrd="1" destOrd="0" presId="urn:microsoft.com/office/officeart/2008/layout/NameandTitleOrganizationalChart"/>
    <dgm:cxn modelId="{4E6296DC-37B8-4180-A7BC-F72992187AB8}" type="presOf" srcId="{9DF9A390-FC37-4C8E-8BE6-62CE5F6F29F8}" destId="{C91F8F9E-202E-4206-8099-DA8F38565DD6}" srcOrd="0" destOrd="0" presId="urn:microsoft.com/office/officeart/2008/layout/NameandTitleOrganizationalChart"/>
    <dgm:cxn modelId="{56EF0BE5-F77D-4EBF-B1F5-7520A45F7D10}" type="presOf" srcId="{39DFE1E6-9B1C-4182-B3BE-2256ECDE18F3}" destId="{CE80901A-C5D0-485D-9523-F3CE22547458}" srcOrd="0" destOrd="0" presId="urn:microsoft.com/office/officeart/2008/layout/NameandTitleOrganizationalChart"/>
    <dgm:cxn modelId="{5DE087E6-993F-4E8D-99BA-224DAB98FA16}" type="presOf" srcId="{86200408-2C8A-4212-8399-682CEF10859E}" destId="{FF26B417-6382-4D6D-A2D3-8F221F94C62A}" srcOrd="0" destOrd="0" presId="urn:microsoft.com/office/officeart/2008/layout/NameandTitleOrganizationalChart"/>
    <dgm:cxn modelId="{0B8716EC-231B-428B-BE20-E3B1A0C46879}" type="presOf" srcId="{E137F191-12A3-451A-AF24-A8B803D22563}" destId="{34B7ED6D-DE21-4A59-901D-E98ED7A891F5}" srcOrd="0" destOrd="0" presId="urn:microsoft.com/office/officeart/2008/layout/NameandTitleOrganizationalChart"/>
    <dgm:cxn modelId="{BAF383EC-FA4B-4DC2-8488-10F81B180AD6}" type="presOf" srcId="{61F3491F-1D11-44BF-AB0A-46166B5B345F}" destId="{E9F77D40-BC60-4A3A-B225-E99DA8150FEA}" srcOrd="0" destOrd="0" presId="urn:microsoft.com/office/officeart/2008/layout/NameandTitleOrganizationalChart"/>
    <dgm:cxn modelId="{0A1113EF-FDAB-4BCE-8224-05FFE99E3A79}" type="presOf" srcId="{5A90A2DB-69FF-4CC2-8F71-0746D0353FF6}" destId="{DD0DFCB3-5EB1-47B7-969F-94A8FF40C062}" srcOrd="0" destOrd="0" presId="urn:microsoft.com/office/officeart/2008/layout/NameandTitleOrganizationalChart"/>
    <dgm:cxn modelId="{368CC7F0-56AD-4D0C-9B14-4CCD2E3CCCBC}" type="presOf" srcId="{E26896DF-C900-4F07-8939-85B21713E1E3}" destId="{129C72DA-652C-44E2-BC4C-800CEEBF8C47}" srcOrd="0" destOrd="0" presId="urn:microsoft.com/office/officeart/2008/layout/NameandTitleOrganizationalChart"/>
    <dgm:cxn modelId="{508AF9F3-0B7B-45FE-A8E7-5B0001CAD07F}" type="presOf" srcId="{5887DA0B-EF92-4055-9B5E-4E22984A84AF}" destId="{44CE4229-C25E-4162-B60D-5CBFEA0E3915}" srcOrd="0" destOrd="0" presId="urn:microsoft.com/office/officeart/2008/layout/NameandTitleOrganizationalChart"/>
    <dgm:cxn modelId="{2B56D9FC-52DD-4342-B713-DE8059876D90}" type="presOf" srcId="{404C5E79-0BD0-4B7D-B2B6-9F4F590CEDEE}" destId="{6891982F-602C-4411-B5EC-8345F5CF329B}" srcOrd="0" destOrd="0" presId="urn:microsoft.com/office/officeart/2008/layout/NameandTitleOrganizationalChart"/>
    <dgm:cxn modelId="{114E3FFE-BDEA-42C0-B528-5028FBBEC0C8}" srcId="{4DA101AA-F758-4C58-B973-B85F65A38886}" destId="{5887DA0B-EF92-4055-9B5E-4E22984A84AF}" srcOrd="2" destOrd="0" parTransId="{61F3491F-1D11-44BF-AB0A-46166B5B345F}" sibTransId="{0B2B446B-D8CD-4902-AEBF-9699B39AE02E}"/>
    <dgm:cxn modelId="{3A60D2D6-C347-4AAA-A7E7-23107D744E78}" type="presParOf" srcId="{0A9EB12F-5741-446F-947C-57195F6637CE}" destId="{C0B3C4C1-5F3E-4127-BF5D-3939DF937D52}" srcOrd="0" destOrd="0" presId="urn:microsoft.com/office/officeart/2008/layout/NameandTitleOrganizationalChart"/>
    <dgm:cxn modelId="{F4976B43-12F1-418C-8D5C-263ADD9CDB6C}" type="presParOf" srcId="{C0B3C4C1-5F3E-4127-BF5D-3939DF937D52}" destId="{F77146D2-8931-4737-8192-32ECB2EA612C}" srcOrd="0" destOrd="0" presId="urn:microsoft.com/office/officeart/2008/layout/NameandTitleOrganizationalChart"/>
    <dgm:cxn modelId="{703340C7-C564-445C-BEC9-99BBE2BC69C6}" type="presParOf" srcId="{F77146D2-8931-4737-8192-32ECB2EA612C}" destId="{9A58C038-E733-4C71-B417-A84A0A48D229}" srcOrd="0" destOrd="0" presId="urn:microsoft.com/office/officeart/2008/layout/NameandTitleOrganizationalChart"/>
    <dgm:cxn modelId="{5D1872DD-627C-452B-8D45-A932B12C9E56}" type="presParOf" srcId="{F77146D2-8931-4737-8192-32ECB2EA612C}" destId="{6891982F-602C-4411-B5EC-8345F5CF329B}" srcOrd="1" destOrd="0" presId="urn:microsoft.com/office/officeart/2008/layout/NameandTitleOrganizationalChart"/>
    <dgm:cxn modelId="{09BB90E2-9D8F-4CAD-A711-2FA0B48F76CB}" type="presParOf" srcId="{F77146D2-8931-4737-8192-32ECB2EA612C}" destId="{09B1F589-EA89-4872-AC19-45726C6E551B}" srcOrd="2" destOrd="0" presId="urn:microsoft.com/office/officeart/2008/layout/NameandTitleOrganizationalChart"/>
    <dgm:cxn modelId="{BDCA5AEE-F766-4137-BC6B-EF6F9E15F1E5}" type="presParOf" srcId="{C0B3C4C1-5F3E-4127-BF5D-3939DF937D52}" destId="{AA382873-8746-4B8B-B8B3-D63EC58BA671}" srcOrd="1" destOrd="0" presId="urn:microsoft.com/office/officeart/2008/layout/NameandTitleOrganizationalChart"/>
    <dgm:cxn modelId="{97F72C9C-028C-4773-B83F-31ACD84249C3}" type="presParOf" srcId="{AA382873-8746-4B8B-B8B3-D63EC58BA671}" destId="{DD0DFCB3-5EB1-47B7-969F-94A8FF40C062}" srcOrd="0" destOrd="0" presId="urn:microsoft.com/office/officeart/2008/layout/NameandTitleOrganizationalChart"/>
    <dgm:cxn modelId="{28C0D925-4227-479B-B242-1881D017AD83}" type="presParOf" srcId="{AA382873-8746-4B8B-B8B3-D63EC58BA671}" destId="{1A1E903D-272C-4ED4-B4AC-493D9849F66D}" srcOrd="1" destOrd="0" presId="urn:microsoft.com/office/officeart/2008/layout/NameandTitleOrganizationalChart"/>
    <dgm:cxn modelId="{B98A0237-40E7-42D9-9C3A-819DA34CF3B0}" type="presParOf" srcId="{1A1E903D-272C-4ED4-B4AC-493D9849F66D}" destId="{CD820556-9B33-4328-8C1D-60669B20558F}" srcOrd="0" destOrd="0" presId="urn:microsoft.com/office/officeart/2008/layout/NameandTitleOrganizationalChart"/>
    <dgm:cxn modelId="{55F9FF82-63BF-457C-984F-C3B7B4743D73}" type="presParOf" srcId="{CD820556-9B33-4328-8C1D-60669B20558F}" destId="{A1EFB52B-4A01-471F-B5D3-C1FCBA138EDE}" srcOrd="0" destOrd="0" presId="urn:microsoft.com/office/officeart/2008/layout/NameandTitleOrganizationalChart"/>
    <dgm:cxn modelId="{141CDFCD-AC87-4FE4-BA5E-7ABECA101728}" type="presParOf" srcId="{CD820556-9B33-4328-8C1D-60669B20558F}" destId="{CE80901A-C5D0-485D-9523-F3CE22547458}" srcOrd="1" destOrd="0" presId="urn:microsoft.com/office/officeart/2008/layout/NameandTitleOrganizationalChart"/>
    <dgm:cxn modelId="{8D96CE13-E04A-44B7-8C0B-0E66D302FF8A}" type="presParOf" srcId="{CD820556-9B33-4328-8C1D-60669B20558F}" destId="{D6DF355A-6A04-4C69-A048-51C18CABD166}" srcOrd="2" destOrd="0" presId="urn:microsoft.com/office/officeart/2008/layout/NameandTitleOrganizationalChart"/>
    <dgm:cxn modelId="{D1975E06-9A83-4049-9204-5AECCF9D6180}" type="presParOf" srcId="{1A1E903D-272C-4ED4-B4AC-493D9849F66D}" destId="{91E79C78-4CBF-4A1B-9855-2C625519E56A}" srcOrd="1" destOrd="0" presId="urn:microsoft.com/office/officeart/2008/layout/NameandTitleOrganizationalChart"/>
    <dgm:cxn modelId="{96A1EE0C-90E7-4618-98A4-3162F97D4372}" type="presParOf" srcId="{91E79C78-4CBF-4A1B-9855-2C625519E56A}" destId="{787D3B62-5C00-4AC6-B0CD-D1F084608F46}" srcOrd="0" destOrd="0" presId="urn:microsoft.com/office/officeart/2008/layout/NameandTitleOrganizationalChart"/>
    <dgm:cxn modelId="{13396A59-FBA0-4C35-BC0B-A6204B395213}" type="presParOf" srcId="{91E79C78-4CBF-4A1B-9855-2C625519E56A}" destId="{97FC5C2E-F4F8-49E0-AC4F-E62D159BE9D9}" srcOrd="1" destOrd="0" presId="urn:microsoft.com/office/officeart/2008/layout/NameandTitleOrganizationalChart"/>
    <dgm:cxn modelId="{0E4540F7-C827-4ED6-BA5F-9E50392DC998}" type="presParOf" srcId="{97FC5C2E-F4F8-49E0-AC4F-E62D159BE9D9}" destId="{99C34950-D8CC-49AD-B653-A2104C9B1B3C}" srcOrd="0" destOrd="0" presId="urn:microsoft.com/office/officeart/2008/layout/NameandTitleOrganizationalChart"/>
    <dgm:cxn modelId="{DB58A0E1-8092-4E2C-B77D-1E669C564A07}" type="presParOf" srcId="{99C34950-D8CC-49AD-B653-A2104C9B1B3C}" destId="{9C26B46B-9856-4E0C-8680-FEF26246591C}" srcOrd="0" destOrd="0" presId="urn:microsoft.com/office/officeart/2008/layout/NameandTitleOrganizationalChart"/>
    <dgm:cxn modelId="{0E343D0F-1FC0-4932-86DD-EBA3EA69A2B3}" type="presParOf" srcId="{99C34950-D8CC-49AD-B653-A2104C9B1B3C}" destId="{C91F8F9E-202E-4206-8099-DA8F38565DD6}" srcOrd="1" destOrd="0" presId="urn:microsoft.com/office/officeart/2008/layout/NameandTitleOrganizationalChart"/>
    <dgm:cxn modelId="{140C454F-1325-40F1-B5B2-B2DDCCFECA56}" type="presParOf" srcId="{99C34950-D8CC-49AD-B653-A2104C9B1B3C}" destId="{A755077C-4792-472B-82AE-27D1389A2149}" srcOrd="2" destOrd="0" presId="urn:microsoft.com/office/officeart/2008/layout/NameandTitleOrganizationalChart"/>
    <dgm:cxn modelId="{3C5D1B30-C8B2-44BC-86AC-8D28DB8556C8}" type="presParOf" srcId="{97FC5C2E-F4F8-49E0-AC4F-E62D159BE9D9}" destId="{7B33CE14-43D4-420E-B3BE-10ABE49DEC7C}" srcOrd="1" destOrd="0" presId="urn:microsoft.com/office/officeart/2008/layout/NameandTitleOrganizationalChart"/>
    <dgm:cxn modelId="{7371D3AE-EA1F-4EE7-BC92-2555ACEAF2CE}" type="presParOf" srcId="{7B33CE14-43D4-420E-B3BE-10ABE49DEC7C}" destId="{65A9C110-7959-49E5-A470-EC1F90AF43C1}" srcOrd="0" destOrd="0" presId="urn:microsoft.com/office/officeart/2008/layout/NameandTitleOrganizationalChart"/>
    <dgm:cxn modelId="{2FE2470C-50AC-4292-B8E6-E91194B447E5}" type="presParOf" srcId="{7B33CE14-43D4-420E-B3BE-10ABE49DEC7C}" destId="{13F2223F-0AB0-4E6F-9CBB-00BD10A94F0D}" srcOrd="1" destOrd="0" presId="urn:microsoft.com/office/officeart/2008/layout/NameandTitleOrganizationalChart"/>
    <dgm:cxn modelId="{FCB46F6D-5F2F-4EA8-80D2-AD9EBC552B98}" type="presParOf" srcId="{13F2223F-0AB0-4E6F-9CBB-00BD10A94F0D}" destId="{97E48C61-DBB9-475A-AE58-AE6B920DA1D3}" srcOrd="0" destOrd="0" presId="urn:microsoft.com/office/officeart/2008/layout/NameandTitleOrganizationalChart"/>
    <dgm:cxn modelId="{2EE3B52E-3511-4277-BB42-B8F9F62A4FC5}" type="presParOf" srcId="{97E48C61-DBB9-475A-AE58-AE6B920DA1D3}" destId="{EDA46277-FC38-4311-87CF-1C2926565BA6}" srcOrd="0" destOrd="0" presId="urn:microsoft.com/office/officeart/2008/layout/NameandTitleOrganizationalChart"/>
    <dgm:cxn modelId="{0CB73DC6-02D6-47F3-8541-72BBBCB03719}" type="presParOf" srcId="{97E48C61-DBB9-475A-AE58-AE6B920DA1D3}" destId="{DF784849-54ED-4002-B89E-A349B627655D}" srcOrd="1" destOrd="0" presId="urn:microsoft.com/office/officeart/2008/layout/NameandTitleOrganizationalChart"/>
    <dgm:cxn modelId="{A6DFCA6A-1843-48A9-9C30-6AA968B7CD96}" type="presParOf" srcId="{97E48C61-DBB9-475A-AE58-AE6B920DA1D3}" destId="{F2695BF4-DC70-40D7-B532-D38E24A798AA}" srcOrd="2" destOrd="0" presId="urn:microsoft.com/office/officeart/2008/layout/NameandTitleOrganizationalChart"/>
    <dgm:cxn modelId="{42DAB390-6100-4A74-AA7A-F79E0802DB5F}" type="presParOf" srcId="{13F2223F-0AB0-4E6F-9CBB-00BD10A94F0D}" destId="{25E9B219-17F9-4FA4-8080-EDE8ECA50200}" srcOrd="1" destOrd="0" presId="urn:microsoft.com/office/officeart/2008/layout/NameandTitleOrganizationalChart"/>
    <dgm:cxn modelId="{0AEB02DB-4FBD-46C8-AA89-07D1935F4291}" type="presParOf" srcId="{13F2223F-0AB0-4E6F-9CBB-00BD10A94F0D}" destId="{903180D7-98A6-4957-ACD0-CD5C6FF80E1E}" srcOrd="2" destOrd="0" presId="urn:microsoft.com/office/officeart/2008/layout/NameandTitleOrganizationalChart"/>
    <dgm:cxn modelId="{644E320C-A5AE-425B-9306-EC5F1DFF286A}" type="presParOf" srcId="{97FC5C2E-F4F8-49E0-AC4F-E62D159BE9D9}" destId="{2E368D47-7162-445E-8034-97D1859BDD2D}" srcOrd="2" destOrd="0" presId="urn:microsoft.com/office/officeart/2008/layout/NameandTitleOrganizationalChart"/>
    <dgm:cxn modelId="{36D70ED5-0480-4F0B-AC62-984D57DB85CF}" type="presParOf" srcId="{91E79C78-4CBF-4A1B-9855-2C625519E56A}" destId="{FF26B417-6382-4D6D-A2D3-8F221F94C62A}" srcOrd="2" destOrd="0" presId="urn:microsoft.com/office/officeart/2008/layout/NameandTitleOrganizationalChart"/>
    <dgm:cxn modelId="{7D105DE2-84BB-4CB6-B45B-355B50546F80}" type="presParOf" srcId="{91E79C78-4CBF-4A1B-9855-2C625519E56A}" destId="{36EF8432-0AE2-40E0-ACC3-5EB96E5C511C}" srcOrd="3" destOrd="0" presId="urn:microsoft.com/office/officeart/2008/layout/NameandTitleOrganizationalChart"/>
    <dgm:cxn modelId="{EE6061DB-7B9F-459B-9722-1E2FA50DF085}" type="presParOf" srcId="{36EF8432-0AE2-40E0-ACC3-5EB96E5C511C}" destId="{531E7E15-7735-499A-BD48-7911D17B05A7}" srcOrd="0" destOrd="0" presId="urn:microsoft.com/office/officeart/2008/layout/NameandTitleOrganizationalChart"/>
    <dgm:cxn modelId="{9D2A3C39-1327-4D30-A4C7-F89268938F90}" type="presParOf" srcId="{531E7E15-7735-499A-BD48-7911D17B05A7}" destId="{97591A58-87CA-43D2-A9B9-033555078ED0}" srcOrd="0" destOrd="0" presId="urn:microsoft.com/office/officeart/2008/layout/NameandTitleOrganizationalChart"/>
    <dgm:cxn modelId="{66F7064A-2317-4EFD-904F-78CEE10F2059}" type="presParOf" srcId="{531E7E15-7735-499A-BD48-7911D17B05A7}" destId="{9C245045-4D0A-4390-B0C3-7CA9BC86EA17}" srcOrd="1" destOrd="0" presId="urn:microsoft.com/office/officeart/2008/layout/NameandTitleOrganizationalChart"/>
    <dgm:cxn modelId="{B3E4B424-C263-446B-B710-2025F339D0F9}" type="presParOf" srcId="{531E7E15-7735-499A-BD48-7911D17B05A7}" destId="{2F99E8B1-FC5C-4CAC-9C0D-292D88D84C8D}" srcOrd="2" destOrd="0" presId="urn:microsoft.com/office/officeart/2008/layout/NameandTitleOrganizationalChart"/>
    <dgm:cxn modelId="{5D7BC21C-A1B0-4D57-BC03-CB61A54202FD}" type="presParOf" srcId="{36EF8432-0AE2-40E0-ACC3-5EB96E5C511C}" destId="{ED8B7085-5DC6-40EF-A0DF-EF5D555FE174}" srcOrd="1" destOrd="0" presId="urn:microsoft.com/office/officeart/2008/layout/NameandTitleOrganizationalChart"/>
    <dgm:cxn modelId="{F54F2056-F428-417E-AE79-F92A295BF4EC}" type="presParOf" srcId="{36EF8432-0AE2-40E0-ACC3-5EB96E5C511C}" destId="{36BF42EF-A5A1-4D84-865F-7C6C90DFC015}" srcOrd="2" destOrd="0" presId="urn:microsoft.com/office/officeart/2008/layout/NameandTitleOrganizationalChart"/>
    <dgm:cxn modelId="{1DAD8CC3-A9AF-4B88-BA60-1C2603FCF419}" type="presParOf" srcId="{1A1E903D-272C-4ED4-B4AC-493D9849F66D}" destId="{56DA37B0-D337-4BBB-8486-5BE25F2E041A}" srcOrd="2" destOrd="0" presId="urn:microsoft.com/office/officeart/2008/layout/NameandTitleOrganizationalChart"/>
    <dgm:cxn modelId="{ADB36CAA-571E-4538-B4F2-C8BD73BAB841}" type="presParOf" srcId="{AA382873-8746-4B8B-B8B3-D63EC58BA671}" destId="{1EE6F132-1195-4249-B6AB-EFBE0541CCF0}" srcOrd="2" destOrd="0" presId="urn:microsoft.com/office/officeart/2008/layout/NameandTitleOrganizationalChart"/>
    <dgm:cxn modelId="{09BBCF2C-A434-4CD3-B6DD-AEDD3C0D7039}" type="presParOf" srcId="{AA382873-8746-4B8B-B8B3-D63EC58BA671}" destId="{D3F8BE89-A693-4496-B750-B4B8544EBE39}" srcOrd="3" destOrd="0" presId="urn:microsoft.com/office/officeart/2008/layout/NameandTitleOrganizationalChart"/>
    <dgm:cxn modelId="{EBCA260D-D439-47E4-B4A6-FACD1D5DCE5D}" type="presParOf" srcId="{D3F8BE89-A693-4496-B750-B4B8544EBE39}" destId="{9EFA5937-C379-44C5-A2E9-B4BE7B8A2A27}" srcOrd="0" destOrd="0" presId="urn:microsoft.com/office/officeart/2008/layout/NameandTitleOrganizationalChart"/>
    <dgm:cxn modelId="{622E97D4-6744-4FED-8886-2C9E2E71B24B}" type="presParOf" srcId="{9EFA5937-C379-44C5-A2E9-B4BE7B8A2A27}" destId="{129C72DA-652C-44E2-BC4C-800CEEBF8C47}" srcOrd="0" destOrd="0" presId="urn:microsoft.com/office/officeart/2008/layout/NameandTitleOrganizationalChart"/>
    <dgm:cxn modelId="{BE57BF3D-9C75-41C8-BD71-CFFE9D88D06F}" type="presParOf" srcId="{9EFA5937-C379-44C5-A2E9-B4BE7B8A2A27}" destId="{D622EF8F-0BAF-4E0E-91CC-8E4004D6CF2E}" srcOrd="1" destOrd="0" presId="urn:microsoft.com/office/officeart/2008/layout/NameandTitleOrganizationalChart"/>
    <dgm:cxn modelId="{A79837A4-CC76-437A-9351-E074BEB58A42}" type="presParOf" srcId="{9EFA5937-C379-44C5-A2E9-B4BE7B8A2A27}" destId="{20B347B0-4281-4D47-8CC8-6B85D30F698B}" srcOrd="2" destOrd="0" presId="urn:microsoft.com/office/officeart/2008/layout/NameandTitleOrganizationalChart"/>
    <dgm:cxn modelId="{830303FD-9A56-461C-845F-877BF0B4F912}" type="presParOf" srcId="{D3F8BE89-A693-4496-B750-B4B8544EBE39}" destId="{D18244C8-2F59-456B-9D03-93C39E038E60}" srcOrd="1" destOrd="0" presId="urn:microsoft.com/office/officeart/2008/layout/NameandTitleOrganizationalChart"/>
    <dgm:cxn modelId="{C56154E7-8F13-490C-8D60-A5392B519914}" type="presParOf" srcId="{D3F8BE89-A693-4496-B750-B4B8544EBE39}" destId="{F8513374-A739-4E1E-9197-1ED309C78140}" srcOrd="2" destOrd="0" presId="urn:microsoft.com/office/officeart/2008/layout/NameandTitleOrganizationalChart"/>
    <dgm:cxn modelId="{AF0B5270-4F81-40F8-9447-669CE1055B93}" type="presParOf" srcId="{AA382873-8746-4B8B-B8B3-D63EC58BA671}" destId="{E9F77D40-BC60-4A3A-B225-E99DA8150FEA}" srcOrd="4" destOrd="0" presId="urn:microsoft.com/office/officeart/2008/layout/NameandTitleOrganizationalChart"/>
    <dgm:cxn modelId="{2516AB07-32A2-4F89-BEE1-A9FA57A74B91}" type="presParOf" srcId="{AA382873-8746-4B8B-B8B3-D63EC58BA671}" destId="{A30F432F-9D09-424E-B292-C0865011FD36}" srcOrd="5" destOrd="0" presId="urn:microsoft.com/office/officeart/2008/layout/NameandTitleOrganizationalChart"/>
    <dgm:cxn modelId="{B014A3AE-7D87-4EA7-A766-33F522B03707}" type="presParOf" srcId="{A30F432F-9D09-424E-B292-C0865011FD36}" destId="{1F040DD3-FF3D-4F59-AA31-0355F613F806}" srcOrd="0" destOrd="0" presId="urn:microsoft.com/office/officeart/2008/layout/NameandTitleOrganizationalChart"/>
    <dgm:cxn modelId="{D20968FF-ABFD-4528-9F5E-B974DDAFB1DA}" type="presParOf" srcId="{1F040DD3-FF3D-4F59-AA31-0355F613F806}" destId="{44CE4229-C25E-4162-B60D-5CBFEA0E3915}" srcOrd="0" destOrd="0" presId="urn:microsoft.com/office/officeart/2008/layout/NameandTitleOrganizationalChart"/>
    <dgm:cxn modelId="{F4CF2713-20D3-4AA5-A5A1-C2C5DE407313}" type="presParOf" srcId="{1F040DD3-FF3D-4F59-AA31-0355F613F806}" destId="{20282DEC-B299-4BBE-B448-C4F9C053C4EA}" srcOrd="1" destOrd="0" presId="urn:microsoft.com/office/officeart/2008/layout/NameandTitleOrganizationalChart"/>
    <dgm:cxn modelId="{193809B6-360C-4EC1-8B5D-38A0BD3DE00E}" type="presParOf" srcId="{1F040DD3-FF3D-4F59-AA31-0355F613F806}" destId="{BFF408AE-B82B-4B3E-AD73-4D069EDFDE76}" srcOrd="2" destOrd="0" presId="urn:microsoft.com/office/officeart/2008/layout/NameandTitleOrganizationalChart"/>
    <dgm:cxn modelId="{B6A4A28A-B4A3-4097-90DD-2C23918CBC5B}" type="presParOf" srcId="{A30F432F-9D09-424E-B292-C0865011FD36}" destId="{5CC275AC-9C19-44CF-9C97-A3826BB3DF48}" srcOrd="1" destOrd="0" presId="urn:microsoft.com/office/officeart/2008/layout/NameandTitleOrganizationalChart"/>
    <dgm:cxn modelId="{4E9F8F0E-875D-4A2E-8B17-EAE32A435B09}" type="presParOf" srcId="{5CC275AC-9C19-44CF-9C97-A3826BB3DF48}" destId="{21A9571D-14FF-44A5-9CF5-404AD4A1F5CF}" srcOrd="0" destOrd="0" presId="urn:microsoft.com/office/officeart/2008/layout/NameandTitleOrganizationalChart"/>
    <dgm:cxn modelId="{DD496517-CF74-4F0B-A931-406365E5C29B}" type="presParOf" srcId="{5CC275AC-9C19-44CF-9C97-A3826BB3DF48}" destId="{EB7ACB19-706C-4362-814D-CCE155040EC0}" srcOrd="1" destOrd="0" presId="urn:microsoft.com/office/officeart/2008/layout/NameandTitleOrganizationalChart"/>
    <dgm:cxn modelId="{90CF8E08-B981-43CA-812D-CBB92925B5DD}" type="presParOf" srcId="{EB7ACB19-706C-4362-814D-CCE155040EC0}" destId="{4107AFD0-053D-489C-9C40-7FA6BB89D20A}" srcOrd="0" destOrd="0" presId="urn:microsoft.com/office/officeart/2008/layout/NameandTitleOrganizationalChart"/>
    <dgm:cxn modelId="{2CB073F8-5663-4D75-8D44-8556AA6F91E7}" type="presParOf" srcId="{4107AFD0-053D-489C-9C40-7FA6BB89D20A}" destId="{34B7ED6D-DE21-4A59-901D-E98ED7A891F5}" srcOrd="0" destOrd="0" presId="urn:microsoft.com/office/officeart/2008/layout/NameandTitleOrganizationalChart"/>
    <dgm:cxn modelId="{F34025BC-E453-48DB-B788-AC9B11D61A6A}" type="presParOf" srcId="{4107AFD0-053D-489C-9C40-7FA6BB89D20A}" destId="{638E490C-5402-49FC-96F0-1B524935DE19}" srcOrd="1" destOrd="0" presId="urn:microsoft.com/office/officeart/2008/layout/NameandTitleOrganizationalChart"/>
    <dgm:cxn modelId="{306341A0-9A1D-4030-846D-1E0B8AD4928E}" type="presParOf" srcId="{4107AFD0-053D-489C-9C40-7FA6BB89D20A}" destId="{62D0DBDB-364A-4775-A82D-CECD46E7C10C}" srcOrd="2" destOrd="0" presId="urn:microsoft.com/office/officeart/2008/layout/NameandTitleOrganizationalChart"/>
    <dgm:cxn modelId="{A554F629-E65A-44D2-9FD2-CA191F5EDF1B}" type="presParOf" srcId="{EB7ACB19-706C-4362-814D-CCE155040EC0}" destId="{2E2A1718-E824-4069-9634-971A7A37F94B}" srcOrd="1" destOrd="0" presId="urn:microsoft.com/office/officeart/2008/layout/NameandTitleOrganizationalChart"/>
    <dgm:cxn modelId="{949FA5B1-78D5-4B0D-B964-0F9D75E0DCFE}" type="presParOf" srcId="{EB7ACB19-706C-4362-814D-CCE155040EC0}" destId="{676B2886-5C8F-4FFA-9157-6786386D78EA}" srcOrd="2" destOrd="0" presId="urn:microsoft.com/office/officeart/2008/layout/NameandTitleOrganizationalChart"/>
    <dgm:cxn modelId="{7310A904-56C5-4079-B323-BB371B937440}" type="presParOf" srcId="{A30F432F-9D09-424E-B292-C0865011FD36}" destId="{1F35A25B-027C-4598-A67E-A09F0815EB99}" srcOrd="2" destOrd="0" presId="urn:microsoft.com/office/officeart/2008/layout/NameandTitleOrganizationalChart"/>
    <dgm:cxn modelId="{D129A5E2-E45A-4BC2-BF36-E6BF504276D4}" type="presParOf" srcId="{C0B3C4C1-5F3E-4127-BF5D-3939DF937D52}" destId="{4FBF5F97-D96C-4735-ACB8-FEBADDAD718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9571D-14FF-44A5-9CF5-404AD4A1F5CF}">
      <dsp:nvSpPr>
        <dsp:cNvPr id="0" name=""/>
        <dsp:cNvSpPr/>
      </dsp:nvSpPr>
      <dsp:spPr>
        <a:xfrm>
          <a:off x="6920207" y="2194840"/>
          <a:ext cx="91440" cy="4912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12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77D40-BC60-4A3A-B225-E99DA8150FEA}">
      <dsp:nvSpPr>
        <dsp:cNvPr id="0" name=""/>
        <dsp:cNvSpPr/>
      </dsp:nvSpPr>
      <dsp:spPr>
        <a:xfrm>
          <a:off x="4762589" y="853242"/>
          <a:ext cx="2203338" cy="491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884"/>
              </a:lnTo>
              <a:lnTo>
                <a:pt x="2203338" y="292884"/>
              </a:lnTo>
              <a:lnTo>
                <a:pt x="2203338" y="4912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6F132-1195-4249-B6AB-EFBE0541CCF0}">
      <dsp:nvSpPr>
        <dsp:cNvPr id="0" name=""/>
        <dsp:cNvSpPr/>
      </dsp:nvSpPr>
      <dsp:spPr>
        <a:xfrm>
          <a:off x="4716869" y="853242"/>
          <a:ext cx="91440" cy="4912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12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6B417-6382-4D6D-A2D3-8F221F94C62A}">
      <dsp:nvSpPr>
        <dsp:cNvPr id="0" name=""/>
        <dsp:cNvSpPr/>
      </dsp:nvSpPr>
      <dsp:spPr>
        <a:xfrm>
          <a:off x="2559251" y="2194840"/>
          <a:ext cx="1101669" cy="491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884"/>
              </a:lnTo>
              <a:lnTo>
                <a:pt x="1101669" y="292884"/>
              </a:lnTo>
              <a:lnTo>
                <a:pt x="1101669" y="4912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9C110-7959-49E5-A470-EC1F90AF43C1}">
      <dsp:nvSpPr>
        <dsp:cNvPr id="0" name=""/>
        <dsp:cNvSpPr/>
      </dsp:nvSpPr>
      <dsp:spPr>
        <a:xfrm>
          <a:off x="1411862" y="3536439"/>
          <a:ext cx="91440" cy="4912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12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D3B62-5C00-4AC6-B0CD-D1F084608F46}">
      <dsp:nvSpPr>
        <dsp:cNvPr id="0" name=""/>
        <dsp:cNvSpPr/>
      </dsp:nvSpPr>
      <dsp:spPr>
        <a:xfrm>
          <a:off x="1457582" y="2194840"/>
          <a:ext cx="1101669" cy="491289"/>
        </a:xfrm>
        <a:custGeom>
          <a:avLst/>
          <a:gdLst/>
          <a:ahLst/>
          <a:cxnLst/>
          <a:rect l="0" t="0" r="0" b="0"/>
          <a:pathLst>
            <a:path>
              <a:moveTo>
                <a:pt x="1101669" y="0"/>
              </a:moveTo>
              <a:lnTo>
                <a:pt x="1101669" y="292884"/>
              </a:lnTo>
              <a:lnTo>
                <a:pt x="0" y="292884"/>
              </a:lnTo>
              <a:lnTo>
                <a:pt x="0" y="4912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DFCB3-5EB1-47B7-969F-94A8FF40C062}">
      <dsp:nvSpPr>
        <dsp:cNvPr id="0" name=""/>
        <dsp:cNvSpPr/>
      </dsp:nvSpPr>
      <dsp:spPr>
        <a:xfrm>
          <a:off x="2559251" y="853242"/>
          <a:ext cx="2203338" cy="491289"/>
        </a:xfrm>
        <a:custGeom>
          <a:avLst/>
          <a:gdLst/>
          <a:ahLst/>
          <a:cxnLst/>
          <a:rect l="0" t="0" r="0" b="0"/>
          <a:pathLst>
            <a:path>
              <a:moveTo>
                <a:pt x="2203338" y="0"/>
              </a:moveTo>
              <a:lnTo>
                <a:pt x="2203338" y="292884"/>
              </a:lnTo>
              <a:lnTo>
                <a:pt x="0" y="292884"/>
              </a:lnTo>
              <a:lnTo>
                <a:pt x="0" y="4912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8C038-E733-4C71-B417-A84A0A48D229}">
      <dsp:nvSpPr>
        <dsp:cNvPr id="0" name=""/>
        <dsp:cNvSpPr/>
      </dsp:nvSpPr>
      <dsp:spPr>
        <a:xfrm>
          <a:off x="3941440" y="2933"/>
          <a:ext cx="1642297" cy="8503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199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CEO / </a:t>
          </a:r>
          <a:r>
            <a:rPr lang="en-IN" sz="1700" b="1" kern="1200" dirty="0" err="1"/>
            <a:t>OwnerGeneral</a:t>
          </a:r>
          <a:r>
            <a:rPr lang="en-IN" sz="1700" b="1" kern="1200" dirty="0"/>
            <a:t> Manager</a:t>
          </a:r>
          <a:endParaRPr lang="en-IN" sz="1700" kern="1200" dirty="0"/>
        </a:p>
      </dsp:txBody>
      <dsp:txXfrm>
        <a:off x="3941440" y="2933"/>
        <a:ext cx="1642297" cy="850308"/>
      </dsp:txXfrm>
    </dsp:sp>
    <dsp:sp modelId="{6891982F-602C-4411-B5EC-8345F5CF329B}">
      <dsp:nvSpPr>
        <dsp:cNvPr id="0" name=""/>
        <dsp:cNvSpPr/>
      </dsp:nvSpPr>
      <dsp:spPr>
        <a:xfrm>
          <a:off x="4269900" y="664284"/>
          <a:ext cx="1478067" cy="2834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SRINIVAS SOMA</a:t>
          </a:r>
          <a:endParaRPr lang="en-IN" sz="1600" kern="1200" dirty="0"/>
        </a:p>
      </dsp:txBody>
      <dsp:txXfrm>
        <a:off x="4269900" y="664284"/>
        <a:ext cx="1478067" cy="283436"/>
      </dsp:txXfrm>
    </dsp:sp>
    <dsp:sp modelId="{A1EFB52B-4A01-471F-B5D3-C1FCBA138EDE}">
      <dsp:nvSpPr>
        <dsp:cNvPr id="0" name=""/>
        <dsp:cNvSpPr/>
      </dsp:nvSpPr>
      <dsp:spPr>
        <a:xfrm>
          <a:off x="1738102" y="1344531"/>
          <a:ext cx="1642297" cy="8503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199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Project Manager</a:t>
          </a:r>
          <a:endParaRPr lang="en-IN" sz="1700" kern="1200"/>
        </a:p>
      </dsp:txBody>
      <dsp:txXfrm>
        <a:off x="1738102" y="1344531"/>
        <a:ext cx="1642297" cy="850308"/>
      </dsp:txXfrm>
    </dsp:sp>
    <dsp:sp modelId="{CE80901A-C5D0-485D-9523-F3CE22547458}">
      <dsp:nvSpPr>
        <dsp:cNvPr id="0" name=""/>
        <dsp:cNvSpPr/>
      </dsp:nvSpPr>
      <dsp:spPr>
        <a:xfrm>
          <a:off x="2066562" y="2005883"/>
          <a:ext cx="1478067" cy="2834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SAI KUMAR</a:t>
          </a:r>
          <a:endParaRPr lang="en-IN" sz="1800" kern="1200" dirty="0"/>
        </a:p>
      </dsp:txBody>
      <dsp:txXfrm>
        <a:off x="2066562" y="2005883"/>
        <a:ext cx="1478067" cy="283436"/>
      </dsp:txXfrm>
    </dsp:sp>
    <dsp:sp modelId="{9C26B46B-9856-4E0C-8680-FEF26246591C}">
      <dsp:nvSpPr>
        <dsp:cNvPr id="0" name=""/>
        <dsp:cNvSpPr/>
      </dsp:nvSpPr>
      <dsp:spPr>
        <a:xfrm>
          <a:off x="636433" y="2686130"/>
          <a:ext cx="1642297" cy="8503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199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Site Engineer</a:t>
          </a:r>
          <a:endParaRPr lang="en-IN" sz="1700" kern="1200" dirty="0"/>
        </a:p>
      </dsp:txBody>
      <dsp:txXfrm>
        <a:off x="636433" y="2686130"/>
        <a:ext cx="1642297" cy="850308"/>
      </dsp:txXfrm>
    </dsp:sp>
    <dsp:sp modelId="{C91F8F9E-202E-4206-8099-DA8F38565DD6}">
      <dsp:nvSpPr>
        <dsp:cNvPr id="0" name=""/>
        <dsp:cNvSpPr/>
      </dsp:nvSpPr>
      <dsp:spPr>
        <a:xfrm>
          <a:off x="964893" y="3347481"/>
          <a:ext cx="1478067" cy="2834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RAJU</a:t>
          </a:r>
          <a:endParaRPr lang="en-IN" sz="1800" kern="1200" dirty="0"/>
        </a:p>
      </dsp:txBody>
      <dsp:txXfrm>
        <a:off x="964893" y="3347481"/>
        <a:ext cx="1478067" cy="283436"/>
      </dsp:txXfrm>
    </dsp:sp>
    <dsp:sp modelId="{EDA46277-FC38-4311-87CF-1C2926565BA6}">
      <dsp:nvSpPr>
        <dsp:cNvPr id="0" name=""/>
        <dsp:cNvSpPr/>
      </dsp:nvSpPr>
      <dsp:spPr>
        <a:xfrm>
          <a:off x="636433" y="4027728"/>
          <a:ext cx="1642297" cy="8503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199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Site Supervisor</a:t>
          </a:r>
          <a:endParaRPr lang="en-IN" sz="1700" kern="1200" dirty="0"/>
        </a:p>
      </dsp:txBody>
      <dsp:txXfrm>
        <a:off x="636433" y="4027728"/>
        <a:ext cx="1642297" cy="850308"/>
      </dsp:txXfrm>
    </dsp:sp>
    <dsp:sp modelId="{DF784849-54ED-4002-B89E-A349B627655D}">
      <dsp:nvSpPr>
        <dsp:cNvPr id="0" name=""/>
        <dsp:cNvSpPr/>
      </dsp:nvSpPr>
      <dsp:spPr>
        <a:xfrm>
          <a:off x="964893" y="4689080"/>
          <a:ext cx="1478067" cy="2834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REPOON MANDAL</a:t>
          </a:r>
          <a:endParaRPr lang="en-IN" sz="1400" kern="1200" dirty="0"/>
        </a:p>
      </dsp:txBody>
      <dsp:txXfrm>
        <a:off x="964893" y="4689080"/>
        <a:ext cx="1478067" cy="283436"/>
      </dsp:txXfrm>
    </dsp:sp>
    <dsp:sp modelId="{97591A58-87CA-43D2-A9B9-033555078ED0}">
      <dsp:nvSpPr>
        <dsp:cNvPr id="0" name=""/>
        <dsp:cNvSpPr/>
      </dsp:nvSpPr>
      <dsp:spPr>
        <a:xfrm>
          <a:off x="2839771" y="2686130"/>
          <a:ext cx="1642297" cy="8503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199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Procurement Officer</a:t>
          </a:r>
          <a:endParaRPr lang="en-IN" sz="1700" kern="1200"/>
        </a:p>
      </dsp:txBody>
      <dsp:txXfrm>
        <a:off x="2839771" y="2686130"/>
        <a:ext cx="1642297" cy="850308"/>
      </dsp:txXfrm>
    </dsp:sp>
    <dsp:sp modelId="{9C245045-4D0A-4390-B0C3-7CA9BC86EA17}">
      <dsp:nvSpPr>
        <dsp:cNvPr id="0" name=""/>
        <dsp:cNvSpPr/>
      </dsp:nvSpPr>
      <dsp:spPr>
        <a:xfrm>
          <a:off x="3168231" y="3347481"/>
          <a:ext cx="1478067" cy="2834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RAGHU</a:t>
          </a:r>
          <a:endParaRPr lang="en-IN" sz="1800" kern="1200" dirty="0"/>
        </a:p>
      </dsp:txBody>
      <dsp:txXfrm>
        <a:off x="3168231" y="3347481"/>
        <a:ext cx="1478067" cy="283436"/>
      </dsp:txXfrm>
    </dsp:sp>
    <dsp:sp modelId="{129C72DA-652C-44E2-BC4C-800CEEBF8C47}">
      <dsp:nvSpPr>
        <dsp:cNvPr id="0" name=""/>
        <dsp:cNvSpPr/>
      </dsp:nvSpPr>
      <dsp:spPr>
        <a:xfrm>
          <a:off x="3941440" y="1344531"/>
          <a:ext cx="1642297" cy="8503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199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Finance &amp; Accounts Manager</a:t>
          </a:r>
          <a:endParaRPr lang="en-IN" sz="1700" kern="1200"/>
        </a:p>
      </dsp:txBody>
      <dsp:txXfrm>
        <a:off x="3941440" y="1344531"/>
        <a:ext cx="1642297" cy="850308"/>
      </dsp:txXfrm>
    </dsp:sp>
    <dsp:sp modelId="{D622EF8F-0BAF-4E0E-91CC-8E4004D6CF2E}">
      <dsp:nvSpPr>
        <dsp:cNvPr id="0" name=""/>
        <dsp:cNvSpPr/>
      </dsp:nvSpPr>
      <dsp:spPr>
        <a:xfrm>
          <a:off x="4269900" y="2005883"/>
          <a:ext cx="1478067" cy="2834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MANJULA</a:t>
          </a:r>
          <a:r>
            <a:rPr lang="en-US" sz="1800" kern="1200" baseline="0" dirty="0"/>
            <a:t> S</a:t>
          </a:r>
          <a:endParaRPr lang="en-IN" sz="1800" kern="1200" dirty="0"/>
        </a:p>
      </dsp:txBody>
      <dsp:txXfrm>
        <a:off x="4269900" y="2005883"/>
        <a:ext cx="1478067" cy="283436"/>
      </dsp:txXfrm>
    </dsp:sp>
    <dsp:sp modelId="{44CE4229-C25E-4162-B60D-5CBFEA0E3915}">
      <dsp:nvSpPr>
        <dsp:cNvPr id="0" name=""/>
        <dsp:cNvSpPr/>
      </dsp:nvSpPr>
      <dsp:spPr>
        <a:xfrm>
          <a:off x="6144779" y="1344531"/>
          <a:ext cx="1642297" cy="8503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199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Human Resources Manager</a:t>
          </a:r>
          <a:endParaRPr lang="en-IN" sz="1700" kern="1200"/>
        </a:p>
      </dsp:txBody>
      <dsp:txXfrm>
        <a:off x="6144779" y="1344531"/>
        <a:ext cx="1642297" cy="850308"/>
      </dsp:txXfrm>
    </dsp:sp>
    <dsp:sp modelId="{20282DEC-B299-4BBE-B448-C4F9C053C4EA}">
      <dsp:nvSpPr>
        <dsp:cNvPr id="0" name=""/>
        <dsp:cNvSpPr/>
      </dsp:nvSpPr>
      <dsp:spPr>
        <a:xfrm>
          <a:off x="6473238" y="2005883"/>
          <a:ext cx="1478067" cy="2834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YESWANTH S</a:t>
          </a:r>
          <a:endParaRPr lang="en-IN" sz="1800" kern="1200" dirty="0"/>
        </a:p>
      </dsp:txBody>
      <dsp:txXfrm>
        <a:off x="6473238" y="2005883"/>
        <a:ext cx="1478067" cy="283436"/>
      </dsp:txXfrm>
    </dsp:sp>
    <dsp:sp modelId="{34B7ED6D-DE21-4A59-901D-E98ED7A891F5}">
      <dsp:nvSpPr>
        <dsp:cNvPr id="0" name=""/>
        <dsp:cNvSpPr/>
      </dsp:nvSpPr>
      <dsp:spPr>
        <a:xfrm>
          <a:off x="6144779" y="2686130"/>
          <a:ext cx="1642297" cy="8503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199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HR Generalist</a:t>
          </a:r>
          <a:endParaRPr lang="en-IN" sz="1700" kern="1200" dirty="0"/>
        </a:p>
      </dsp:txBody>
      <dsp:txXfrm>
        <a:off x="6144779" y="2686130"/>
        <a:ext cx="1642297" cy="850308"/>
      </dsp:txXfrm>
    </dsp:sp>
    <dsp:sp modelId="{638E490C-5402-49FC-96F0-1B524935DE19}">
      <dsp:nvSpPr>
        <dsp:cNvPr id="0" name=""/>
        <dsp:cNvSpPr/>
      </dsp:nvSpPr>
      <dsp:spPr>
        <a:xfrm>
          <a:off x="6473238" y="3347481"/>
          <a:ext cx="1478067" cy="2834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JESWANTH S</a:t>
          </a:r>
          <a:endParaRPr lang="en-IN" sz="1800" kern="1200" dirty="0"/>
        </a:p>
      </dsp:txBody>
      <dsp:txXfrm>
        <a:off x="6473238" y="3347481"/>
        <a:ext cx="1478067" cy="283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4D15-7D3E-641D-3D5F-02C41A5D1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34829-B7D0-50FD-2E0F-BB6D9C37B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F5F04-35B9-73FA-CF4F-F764C388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43D-AB58-4812-BE06-B50F06CE4120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E972-15BC-BD8B-B3B7-F9CE04C7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06A87-D4A0-7915-9CE9-BFB1F7CA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DC25-EE4B-438F-9D2D-CD451BCE8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3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1BBA-8A3C-837D-A848-883EFE08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8EB3C-63A3-5627-CE78-01D2782F5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64697-F417-3B66-3E7D-A84BE7A6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43D-AB58-4812-BE06-B50F06CE4120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A468F-2E17-528B-30D2-73233DAD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C1D9-BCF1-D0F1-9D10-34D4C688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DC25-EE4B-438F-9D2D-CD451BCE8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62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AE18F-8AF0-6822-0323-B09EAF5E7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C68C9-20E7-64FD-0325-31DE7F7FD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0828A-9957-D742-E420-9E818CB5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43D-AB58-4812-BE06-B50F06CE4120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7E892-D499-A83E-F156-C20E889D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FCDB4-A570-3B73-1E5C-A294EE1F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DC25-EE4B-438F-9D2D-CD451BCE8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79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0116-C8EE-3504-18F8-1ADCEFF7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3836-D151-268C-4ADA-BB2297C1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D04DD-8D93-1410-4510-8FD4021E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43D-AB58-4812-BE06-B50F06CE4120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DD75-B4AC-3478-24EA-96389EB8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70D55-87C3-A6AF-25FE-D9DB7141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DC25-EE4B-438F-9D2D-CD451BCE8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4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A11D-5DB7-6CF7-A3FC-5F4B6D76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C0872-A6A6-3165-55DC-6CDA2ACA4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86AF-D291-53CA-1F88-B41BE9F6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43D-AB58-4812-BE06-B50F06CE4120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1B2E-9D2D-B2F4-13D6-679E1568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CE9EE-BC26-2095-38EC-4EEECB79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DC25-EE4B-438F-9D2D-CD451BCE8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22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AA34-0074-0274-CD84-2A48004C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452B7-CA7F-3D9A-3B06-CB6D73E34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8BCB9-976B-A6DC-2828-022F5C19A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1B8FA-0B22-C666-D214-C148A51E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43D-AB58-4812-BE06-B50F06CE4120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4913E-A88B-1362-4686-1C284CF1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B2B3A-9D26-7A5D-B908-45D10D3C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DC25-EE4B-438F-9D2D-CD451BCE8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41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AEA5-E0E8-4826-153F-65052CFA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0340D-D64B-5E72-F1B3-0D46E5518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C6225-6A63-99A5-0A9C-43FA0C631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AEB37-916F-71C9-31C2-6315028EE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84D2B-E90B-F2C1-94F2-4A78110B2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2FFFC-6B42-C1DF-0C31-29F33B14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43D-AB58-4812-BE06-B50F06CE4120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57E69-320A-8217-FD66-47290BBE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D2DEB3-5C13-E93A-D693-4307D03D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DC25-EE4B-438F-9D2D-CD451BCE8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95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6C5C-EA12-3512-D198-63CDA024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09B2E-7F58-BFFA-0FBF-47E367C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43D-AB58-4812-BE06-B50F06CE4120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676D8-5DCE-F7CF-0E81-F5BDB989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C276B-B321-AC68-C037-5EBD7C27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DC25-EE4B-438F-9D2D-CD451BCE8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38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70354-E423-A5CE-70BB-B7B6FAB5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43D-AB58-4812-BE06-B50F06CE4120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D9D54-731C-64A0-3168-2BC652A2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913DC-B892-19D3-9132-053623E8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DC25-EE4B-438F-9D2D-CD451BCE8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83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7E39-D3E5-AAD8-1AB2-05C55B49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E5A0-FB66-0631-CDA8-699F541F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C6F4B-53D7-1426-40CA-898B36CF5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CCF09-21E6-5FE5-B4A0-6177F3A7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43D-AB58-4812-BE06-B50F06CE4120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146CD-EF97-5588-3D62-5553D737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3F109-B1AF-0DDD-2922-FE2D8778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DC25-EE4B-438F-9D2D-CD451BCE8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86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477B-705A-78DD-D747-10ACC0AE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309D3-C321-C6E2-E701-7114151F4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9E2E0-822A-009A-A42C-A86AA2D2B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5561A-5AA8-0E18-C3E8-F8393827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43D-AB58-4812-BE06-B50F06CE4120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0D757-4A0B-78AF-C285-BDAE33B6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25CBB-E1C9-1C5B-EC11-190BFD6E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CDC25-EE4B-438F-9D2D-CD451BCE8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72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8589B-15C2-6739-5DC8-08059EE3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18D47-D121-778C-B6EC-DA07CD99F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BA89-CD48-3218-7B20-BB8F9047B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9643D-AB58-4812-BE06-B50F06CE4120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E0B04-72BF-5D6C-06B9-F7B4BC6AF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EBEB2-4240-6EC4-CE60-0E262F8C3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CDC25-EE4B-438F-9D2D-CD451BCE8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34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15542F-93AD-AE3D-3CCC-0B722404B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9036508"/>
              </p:ext>
            </p:extLst>
          </p:nvPr>
        </p:nvGraphicFramePr>
        <p:xfrm>
          <a:off x="1584960" y="388620"/>
          <a:ext cx="8587740" cy="497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341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Soma Yeswanth</dc:creator>
  <cp:lastModifiedBy>Soma Yeswanth</cp:lastModifiedBy>
  <cp:revision>1</cp:revision>
  <dcterms:created xsi:type="dcterms:W3CDTF">2024-08-29T07:46:40Z</dcterms:created>
  <dcterms:modified xsi:type="dcterms:W3CDTF">2024-08-29T07:46:55Z</dcterms:modified>
</cp:coreProperties>
</file>