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C3E0-D0B8-414E-A8CC-B46B3E8A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39A8E-496F-40E9-8780-2F9513D9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5D4D-2FD1-4952-B1D2-D34ED2E3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C3A3C-E18D-4A04-931C-644B4398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2C88-7A65-4B89-9166-307B7F80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1A52-FAC0-4E2B-92B9-C8ACD88B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EDDCB-1016-42B3-8243-47BED6549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9E0-0197-43D2-A376-21E5D81E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166C-7978-4F4F-A95D-C64B85A9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4E12-65EC-48CC-9E57-0B556F0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73806-552E-4B1D-A16F-025BEAFDD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C9AB2-9CA0-4BB6-8FA1-C2DD278A8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3BD8-D20D-4D7B-BCB3-1042611E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18B4-C1A1-4D49-885B-E88A84FB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C292-DC33-4CE0-85D4-3FF66B24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AAA2-53E6-4164-9D19-4EEB911A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7EB6-31B3-449F-B183-FA864AA5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36D3-40AD-4334-B17B-D797803F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7038-0BEF-495B-B0ED-AE073317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9B5F-BB65-4D28-84D3-7C65F215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851-6193-46ED-AE4F-B40FFA4B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7C85E-9DC6-4875-82EC-C95FC37C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58D0-891A-4567-A848-742806D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F9D0-34BE-4C0B-AB6C-54B7535F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7287-BEFF-4DA6-842F-88954278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4DEB-4F6C-4F43-9882-7A3B3E4A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C039-8ED6-4B88-862E-E4EE6C4DB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EEE9-9627-4918-98BE-B963A7CB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D1FF-817F-484B-BEC3-DD9BA9D5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205D-F5A1-47B7-8256-011A16B6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12813-5A30-4A46-875E-4F1C075E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A8DA-F1FF-4FCA-9033-66C49220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992E-960B-4D64-9694-435CB299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44FC-C318-4350-A9A5-67E7E0F7F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8E5D-1E22-40E6-B3C3-06A688BFA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E42C5-260C-4FD8-91FD-C720068FE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33826-4220-4447-B027-5F9D9FC4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5E4E5-CCD1-4922-9DF5-1427089D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6D736-2A7C-4284-9F88-0FE454CE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5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16F7-F70C-4A2A-99B3-33A4019C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BF557-1F44-4D64-9340-5291243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3A03A-B447-47AA-A45C-2231CC8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5E54C-038A-4097-A9D2-D3BADAD9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06DC1-3A41-4102-BF90-BE47183C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2AC33-0606-4526-B3AD-B619E4A9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BD110-D4B0-4751-9F58-9661D8A2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4B6A-4B1A-40DC-81CE-5467B48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01EC-D0E6-413B-9CB9-39E576BF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39DED-E253-4AA5-9229-CD7F40FC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95656-C987-4633-9BE7-F9BA46F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825B-8998-4BA3-ADFC-7284BAC5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A7B0-746B-4E8F-A227-4AB63AC6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EC34-BE94-41F4-8EC7-621B5E6B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DBB14-EF57-488D-9C54-3B0A2C487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5AF2C-FE96-467E-B50F-8C1E47508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F0BE-74B8-4C5A-8CCA-FEA7A783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F3FE-C403-40FD-BE07-51A50B7B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7B30-4B56-4DA4-9AE6-3DDD31B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9A34D-E066-4A19-9F2A-22BADB02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F5E28-20E7-482D-BF03-01D759C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CAC0-84A1-46B1-820F-7FCC16AA4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949A-510F-4B3A-A947-AF92B866CC9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6169-048D-4B0C-93F9-DAB6C3E6E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88B0-4313-48A2-A868-14AC9E72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CB89-38B0-4A27-8BAB-DC4AC8945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6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E36B-7D3E-4A08-8E2B-BF77ED5E9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8889506" cy="1532060"/>
          </a:xfrm>
        </p:spPr>
        <p:txBody>
          <a:bodyPr>
            <a:normAutofit fontScale="90000"/>
          </a:bodyPr>
          <a:lstStyle/>
          <a:p>
            <a:r>
              <a:rPr lang="en-IN" cap="all" dirty="0"/>
              <a:t>SMART GUJARAT FOR NEW INDIA HACKATHON 2019-20</a:t>
            </a:r>
            <a:br>
              <a:rPr lang="en-IN" cap="all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6B6F9-0A4A-4A44-82A3-E314437DF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97" y="3116063"/>
            <a:ext cx="10555549" cy="290299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1600" dirty="0"/>
              <a:t>Team id : </a:t>
            </a:r>
            <a:r>
              <a:rPr lang="en-IN" sz="1600" b="1" dirty="0"/>
              <a:t>SGH001825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Problem id: SGH074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Team leader: Mirza Nida Javidbeg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Number of Team members: 4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Member-1: Bombaywala Rukhsar Asfakhusen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Member-2: Dave Yesha Prafullkumar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Member-3: Karamchandani Trupti Vijaykumar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Industry: Government Polytechnic, Palanpur</a:t>
            </a:r>
          </a:p>
          <a:p>
            <a:pPr algn="just">
              <a:lnSpc>
                <a:spcPct val="120000"/>
              </a:lnSpc>
            </a:pP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3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AD2D-CAD8-46AF-B30D-2454956E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" y="115410"/>
            <a:ext cx="11816179" cy="65605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Statement :	</a:t>
            </a:r>
            <a:r>
              <a:rPr lang="en-US" b="1" dirty="0"/>
              <a:t>Digital Platform For Book sharing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 Description 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Alumni, Senior students and Faculty members can donate their unused books or stationary materials to newly enroll students.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Platform should be capable of showing data of books and its photos.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Capable of showing data of donor and </a:t>
            </a:r>
            <a:r>
              <a:rPr lang="en-US" dirty="0" err="1"/>
              <a:t>donee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Able to reduce communication gap between senior and junior.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73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0B32-6863-4ACA-A1A6-B69F9F3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of this platform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479E-DEFA-4670-A324-43639493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3175" cy="3802818"/>
          </a:xfrm>
        </p:spPr>
        <p:txBody>
          <a:bodyPr/>
          <a:lstStyle/>
          <a:p>
            <a:r>
              <a:rPr lang="en-US" dirty="0"/>
              <a:t>The main purpose of the project is to provide a common platform for the particular Institute so that they can share their old unused books to each other and communication gap between senior students and junior students can be reduced.</a:t>
            </a:r>
          </a:p>
          <a:p>
            <a:r>
              <a:rPr lang="en-US" dirty="0"/>
              <a:t>Other benefit of this project is that , unused books and stationary material can be used by needy students.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3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22A2-5E56-4031-BB1E-C1A37CB2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7563" cy="1002036"/>
          </a:xfrm>
        </p:spPr>
        <p:txBody>
          <a:bodyPr>
            <a:normAutofit/>
          </a:bodyPr>
          <a:lstStyle/>
          <a:p>
            <a:r>
              <a:rPr lang="en-US" sz="4800" b="1" dirty="0"/>
              <a:t>Prototype:</a:t>
            </a:r>
            <a:endParaRPr lang="en-IN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8B056-173D-4762-A5DF-7FB9C48C1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71853"/>
            <a:ext cx="11887200" cy="5548543"/>
          </a:xfrm>
        </p:spPr>
      </p:pic>
    </p:spTree>
    <p:extLst>
      <p:ext uri="{BB962C8B-B14F-4D97-AF65-F5344CB8AC3E}">
        <p14:creationId xmlns:p14="http://schemas.microsoft.com/office/powerpoint/2010/main" val="354756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22A2-5E56-4031-BB1E-C1A37CB2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7563" cy="1002036"/>
          </a:xfrm>
        </p:spPr>
        <p:txBody>
          <a:bodyPr>
            <a:normAutofit/>
          </a:bodyPr>
          <a:lstStyle/>
          <a:p>
            <a:r>
              <a:rPr lang="en-US" sz="4800" b="1" dirty="0"/>
              <a:t>Video:</a:t>
            </a:r>
            <a:endParaRPr lang="en-IN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334E-43AC-4078-A5C7-BED9DAAE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https://drive.google.com/open?id=1rpkJj_1-fXMbONO6hDRCbAetwD2qXhJE</a:t>
            </a:r>
          </a:p>
        </p:txBody>
      </p:sp>
    </p:spTree>
    <p:extLst>
      <p:ext uri="{BB962C8B-B14F-4D97-AF65-F5344CB8AC3E}">
        <p14:creationId xmlns:p14="http://schemas.microsoft.com/office/powerpoint/2010/main" val="44054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EDBD-E25A-4026-ABF0-AA467E87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Arial Narrow" panose="020B0606020202030204" pitchFamily="34" charset="0"/>
              </a:rPr>
              <a:t>Thank You</a:t>
            </a:r>
            <a:endParaRPr lang="en-IN" sz="7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Wingdings</vt:lpstr>
      <vt:lpstr>Office Theme</vt:lpstr>
      <vt:lpstr>SMART GUJARAT FOR NEW INDIA HACKATHON 2019-20 </vt:lpstr>
      <vt:lpstr>PowerPoint Presentation</vt:lpstr>
      <vt:lpstr>Need of this platform :</vt:lpstr>
      <vt:lpstr>Prototype:</vt:lpstr>
      <vt:lpstr>Video: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– SSIP Gujrat (2019-2020)</dc:title>
  <dc:creator>Yesha Dave</dc:creator>
  <cp:lastModifiedBy>Yesha Dave</cp:lastModifiedBy>
  <cp:revision>14</cp:revision>
  <dcterms:created xsi:type="dcterms:W3CDTF">2020-02-28T06:49:17Z</dcterms:created>
  <dcterms:modified xsi:type="dcterms:W3CDTF">2020-02-28T09:24:34Z</dcterms:modified>
</cp:coreProperties>
</file>