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71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5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0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2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97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5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55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8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69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DEA0D07-FCCC-452F-B15C-DD1B63AC766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E59C470-41DF-41C9-B58B-C6A15695C1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7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9E92-42C4-ED1C-3E18-B476D19D5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8" y="1432223"/>
            <a:ext cx="10418752" cy="2785816"/>
          </a:xfrm>
        </p:spPr>
        <p:txBody>
          <a:bodyPr/>
          <a:lstStyle/>
          <a:p>
            <a:r>
              <a:rPr lang="en-US" dirty="0"/>
              <a:t>Power BI DASBOARD-Retail Sales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32D2-CD73-1BDB-9BB8-3CA794387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442" y="5425777"/>
            <a:ext cx="2256156" cy="1069848"/>
          </a:xfrm>
        </p:spPr>
        <p:txBody>
          <a:bodyPr/>
          <a:lstStyle/>
          <a:p>
            <a:r>
              <a:rPr lang="en-US" dirty="0" err="1"/>
              <a:t>Yeshashwini</a:t>
            </a:r>
            <a:r>
              <a:rPr lang="en-US" dirty="0"/>
              <a:t> G</a:t>
            </a:r>
          </a:p>
          <a:p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June,2025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26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F8519-69A7-FF23-8955-F0375E29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8D68-07CA-998F-6249-DF74FC79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632668"/>
            <a:ext cx="8033959" cy="22608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design an interactive dashboard using Power BI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analyze retail sales performance using KPI’s and visualizations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help business stakeholders make data-driven decisions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76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FB03-3D82-33D8-9FE2-BBA6BF85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2" y="72650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/>
              <a:t>Key insights from the dashboard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B1A1-78C3-E8E9-A308-60F267BE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Sales : INR 4,56,000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sales in “Electronic”  cat</a:t>
            </a:r>
            <a:r>
              <a:rPr lang="en-US" dirty="0" err="1"/>
              <a:t>egory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trend peaked in December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Line chart shows consistent monthly growth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can filter by product category using slicers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96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69D6-5AEF-BF02-384A-053B9B36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7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dirty="0"/>
              <a:t>Power bi dashboard preview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3A68C-4C38-EC33-2131-89D868653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2" y="1702794"/>
            <a:ext cx="10391368" cy="4959702"/>
          </a:xfrm>
        </p:spPr>
      </p:pic>
    </p:spTree>
    <p:extLst>
      <p:ext uri="{BB962C8B-B14F-4D97-AF65-F5344CB8AC3E}">
        <p14:creationId xmlns:p14="http://schemas.microsoft.com/office/powerpoint/2010/main" val="66328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68B2-7ADA-3D69-A744-EAD1D8E0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C5E3-F1A1-E138-E125-C129D4A8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Created an interactive, visual dashboard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Delivered KPI’s using Card , Line, Bar, and Pie charts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Applied slicers for real-time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Enhanced stakeholder decision-making capability+</a:t>
            </a:r>
          </a:p>
        </p:txBody>
      </p:sp>
    </p:spTree>
    <p:extLst>
      <p:ext uri="{BB962C8B-B14F-4D97-AF65-F5344CB8AC3E}">
        <p14:creationId xmlns:p14="http://schemas.microsoft.com/office/powerpoint/2010/main" val="5444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</TotalTime>
  <Words>106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Power BI DASBOARD-Retail Sales analysis</vt:lpstr>
      <vt:lpstr>Objective </vt:lpstr>
      <vt:lpstr>Key insights from the dashboard</vt:lpstr>
      <vt:lpstr>Power bi dashboard preview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Amrutha Varshini G</dc:creator>
  <cp:lastModifiedBy>Amrutha Varshini G</cp:lastModifiedBy>
  <cp:revision>1</cp:revision>
  <dcterms:created xsi:type="dcterms:W3CDTF">2025-06-26T08:54:04Z</dcterms:created>
  <dcterms:modified xsi:type="dcterms:W3CDTF">2025-06-26T09:15:39Z</dcterms:modified>
</cp:coreProperties>
</file>