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0"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5/11/2022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5/11/2022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8024" y="1293091"/>
            <a:ext cx="9881467" cy="1145309"/>
          </a:xfrm>
        </p:spPr>
        <p:txBody>
          <a:bodyPr>
            <a:noAutofit/>
          </a:bodyPr>
          <a:lstStyle/>
          <a:p>
            <a:r>
              <a:rPr lang="en-US" sz="5400" dirty="0" smtClean="0"/>
              <a:t>Campus placement prediction</a:t>
            </a:r>
            <a:endParaRPr lang="en-IN" sz="5400" dirty="0"/>
          </a:p>
        </p:txBody>
      </p:sp>
      <p:sp>
        <p:nvSpPr>
          <p:cNvPr id="3" name="Subtitle 2"/>
          <p:cNvSpPr>
            <a:spLocks noGrp="1"/>
          </p:cNvSpPr>
          <p:nvPr>
            <p:ph type="subTitle" idx="1"/>
          </p:nvPr>
        </p:nvSpPr>
        <p:spPr>
          <a:xfrm>
            <a:off x="1978024" y="3389602"/>
            <a:ext cx="8791575" cy="1655762"/>
          </a:xfrm>
        </p:spPr>
        <p:txBody>
          <a:bodyPr>
            <a:normAutofit/>
          </a:bodyPr>
          <a:lstStyle/>
          <a:p>
            <a:r>
              <a:rPr lang="en-US" sz="3200" dirty="0" smtClean="0"/>
              <a:t>Technology-machine learning technology</a:t>
            </a:r>
          </a:p>
          <a:p>
            <a:r>
              <a:rPr lang="en-US" sz="3200" dirty="0" smtClean="0"/>
              <a:t>Domain-Human resource</a:t>
            </a:r>
            <a:endParaRPr lang="en-IN" sz="3200" dirty="0"/>
          </a:p>
        </p:txBody>
      </p:sp>
    </p:spTree>
    <p:extLst>
      <p:ext uri="{BB962C8B-B14F-4D97-AF65-F5344CB8AC3E}">
        <p14:creationId xmlns:p14="http://schemas.microsoft.com/office/powerpoint/2010/main" val="2907249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p:txBody>
          <a:bodyPr>
            <a:normAutofit/>
          </a:bodyPr>
          <a:lstStyle/>
          <a:p>
            <a:pPr marL="0" indent="0" algn="just">
              <a:buNone/>
            </a:pPr>
            <a:r>
              <a:rPr lang="en-US" dirty="0"/>
              <a:t>The Placement of students is one of the most important objective of an </a:t>
            </a:r>
            <a:r>
              <a:rPr lang="en-US" dirty="0" smtClean="0"/>
              <a:t>educational institution</a:t>
            </a:r>
            <a:r>
              <a:rPr lang="en-US" dirty="0"/>
              <a:t>. Reputation and yearly admissions of an institution invariably depend on </a:t>
            </a:r>
            <a:r>
              <a:rPr lang="en-US" dirty="0" smtClean="0"/>
              <a:t>the placements </a:t>
            </a:r>
            <a:r>
              <a:rPr lang="en-US" dirty="0"/>
              <a:t>it provides it students with. That is why all the institutions, arduously, </a:t>
            </a:r>
            <a:r>
              <a:rPr lang="en-US" dirty="0" smtClean="0"/>
              <a:t>strive to </a:t>
            </a:r>
            <a:r>
              <a:rPr lang="en-US" dirty="0"/>
              <a:t>strengthen their placement department so as to improve their institution on a </a:t>
            </a:r>
            <a:r>
              <a:rPr lang="en-US" dirty="0" smtClean="0"/>
              <a:t>whole. Any </a:t>
            </a:r>
            <a:r>
              <a:rPr lang="en-US" dirty="0"/>
              <a:t>assistance in this particular area will have a positive impact on an institution’s </a:t>
            </a:r>
            <a:r>
              <a:rPr lang="en-US" dirty="0" smtClean="0"/>
              <a:t>ability to </a:t>
            </a:r>
            <a:r>
              <a:rPr lang="en-US" dirty="0"/>
              <a:t>place its students. This will always be helpful to both the students, as well as </a:t>
            </a:r>
            <a:r>
              <a:rPr lang="en-US" dirty="0" smtClean="0"/>
              <a:t>the institution</a:t>
            </a:r>
            <a:r>
              <a:rPr lang="en-US" dirty="0"/>
              <a:t>.</a:t>
            </a:r>
            <a:endParaRPr lang="en-IN" dirty="0"/>
          </a:p>
        </p:txBody>
      </p:sp>
    </p:spTree>
    <p:extLst>
      <p:ext uri="{BB962C8B-B14F-4D97-AF65-F5344CB8AC3E}">
        <p14:creationId xmlns:p14="http://schemas.microsoft.com/office/powerpoint/2010/main" val="2502437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IN" dirty="0"/>
          </a:p>
        </p:txBody>
      </p:sp>
      <p:sp>
        <p:nvSpPr>
          <p:cNvPr id="3" name="Content Placeholder 2"/>
          <p:cNvSpPr>
            <a:spLocks noGrp="1"/>
          </p:cNvSpPr>
          <p:nvPr>
            <p:ph idx="1"/>
          </p:nvPr>
        </p:nvSpPr>
        <p:spPr>
          <a:xfrm>
            <a:off x="1141413" y="1852323"/>
            <a:ext cx="10228551" cy="4068185"/>
          </a:xfrm>
        </p:spPr>
        <p:txBody>
          <a:bodyPr>
            <a:normAutofit fontScale="40000" lnSpcReduction="20000"/>
          </a:bodyPr>
          <a:lstStyle/>
          <a:p>
            <a:pPr marL="0" indent="0" algn="just">
              <a:lnSpc>
                <a:spcPct val="170000"/>
              </a:lnSpc>
              <a:buNone/>
            </a:pPr>
            <a:r>
              <a:rPr lang="en-US" sz="5100" dirty="0"/>
              <a:t>The main </a:t>
            </a:r>
            <a:r>
              <a:rPr lang="en-US" sz="5100" dirty="0" smtClean="0"/>
              <a:t>objective </a:t>
            </a:r>
            <a:r>
              <a:rPr lang="en-US" sz="5100" dirty="0"/>
              <a:t>is to predict whether the student will be recruited in campus </a:t>
            </a:r>
            <a:r>
              <a:rPr lang="en-US" sz="5100" dirty="0" smtClean="0"/>
              <a:t>placements or </a:t>
            </a:r>
            <a:r>
              <a:rPr lang="en-US" sz="5100" dirty="0"/>
              <a:t>not based on the available factors in the dataset</a:t>
            </a:r>
            <a:r>
              <a:rPr lang="en-US" sz="5100" dirty="0" smtClean="0"/>
              <a:t>.</a:t>
            </a:r>
          </a:p>
          <a:p>
            <a:pPr marL="0" indent="0" algn="just">
              <a:lnSpc>
                <a:spcPct val="170000"/>
              </a:lnSpc>
              <a:buNone/>
            </a:pPr>
            <a:endParaRPr lang="en-US" dirty="0"/>
          </a:p>
          <a:p>
            <a:pPr marL="0" indent="0" algn="just">
              <a:lnSpc>
                <a:spcPct val="170000"/>
              </a:lnSpc>
              <a:buNone/>
            </a:pPr>
            <a:r>
              <a:rPr lang="en-US" sz="9000" dirty="0" smtClean="0"/>
              <a:t>APPROACH:</a:t>
            </a:r>
          </a:p>
          <a:p>
            <a:pPr marL="0" indent="0" algn="just">
              <a:lnSpc>
                <a:spcPct val="170000"/>
              </a:lnSpc>
              <a:buNone/>
            </a:pPr>
            <a:r>
              <a:rPr lang="en-US" sz="5100" dirty="0"/>
              <a:t>The classical machine learning tasks like Data Exploration, Data </a:t>
            </a:r>
            <a:r>
              <a:rPr lang="en-US" sz="5100" dirty="0" smtClean="0"/>
              <a:t>Cleaning ,Feature </a:t>
            </a:r>
            <a:r>
              <a:rPr lang="en-US" sz="5100" dirty="0"/>
              <a:t>Engineering, Model Building and Model Testing. Try out different </a:t>
            </a:r>
            <a:r>
              <a:rPr lang="en-US" sz="5100" dirty="0" smtClean="0"/>
              <a:t>machine learning </a:t>
            </a:r>
            <a:r>
              <a:rPr lang="en-US" sz="5100" dirty="0"/>
              <a:t>algorithms that’s best fit for the above case.</a:t>
            </a:r>
            <a:endParaRPr lang="en-US" sz="5100" dirty="0" smtClean="0"/>
          </a:p>
          <a:p>
            <a:pPr marL="0" indent="0" algn="just">
              <a:lnSpc>
                <a:spcPct val="170000"/>
              </a:lnSpc>
              <a:buNone/>
            </a:pPr>
            <a:endParaRPr lang="en-IN" sz="3600" dirty="0"/>
          </a:p>
        </p:txBody>
      </p:sp>
    </p:spTree>
    <p:extLst>
      <p:ext uri="{BB962C8B-B14F-4D97-AF65-F5344CB8AC3E}">
        <p14:creationId xmlns:p14="http://schemas.microsoft.com/office/powerpoint/2010/main" val="933999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IN" dirty="0"/>
          </a:p>
        </p:txBody>
      </p:sp>
      <p:pic>
        <p:nvPicPr>
          <p:cNvPr id="5" name="Picture 4"/>
          <p:cNvPicPr>
            <a:picLocks noChangeAspect="1"/>
          </p:cNvPicPr>
          <p:nvPr/>
        </p:nvPicPr>
        <p:blipFill>
          <a:blip r:embed="rId2"/>
          <a:stretch>
            <a:fillRect/>
          </a:stretch>
        </p:blipFill>
        <p:spPr>
          <a:xfrm>
            <a:off x="3452593" y="1702667"/>
            <a:ext cx="5532935" cy="4919806"/>
          </a:xfrm>
          <a:prstGeom prst="rect">
            <a:avLst/>
          </a:prstGeom>
        </p:spPr>
      </p:pic>
    </p:spTree>
    <p:extLst>
      <p:ext uri="{BB962C8B-B14F-4D97-AF65-F5344CB8AC3E}">
        <p14:creationId xmlns:p14="http://schemas.microsoft.com/office/powerpoint/2010/main" val="707588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IN" dirty="0"/>
          </a:p>
        </p:txBody>
      </p:sp>
      <p:sp>
        <p:nvSpPr>
          <p:cNvPr id="3" name="Content Placeholder 2"/>
          <p:cNvSpPr>
            <a:spLocks noGrp="1"/>
          </p:cNvSpPr>
          <p:nvPr>
            <p:ph idx="1"/>
          </p:nvPr>
        </p:nvSpPr>
        <p:spPr>
          <a:xfrm>
            <a:off x="1141412" y="1829232"/>
            <a:ext cx="10071533" cy="4469967"/>
          </a:xfrm>
        </p:spPr>
        <p:txBody>
          <a:bodyPr>
            <a:noAutofit/>
          </a:bodyPr>
          <a:lstStyle/>
          <a:p>
            <a:pPr marL="0" indent="0" algn="just">
              <a:buNone/>
            </a:pPr>
            <a:r>
              <a:rPr lang="en-US" sz="1800" dirty="0"/>
              <a:t>Firstly the project object is designed and the data is collected by the college, after collecting the data we prepare the data into training and testing datasets. The data so formed is separated into dependent variables and independent variables then the outliers are removed. </a:t>
            </a:r>
            <a:endParaRPr lang="en-US" sz="1800" dirty="0" smtClean="0"/>
          </a:p>
          <a:p>
            <a:pPr marL="342900" indent="-342900" algn="just">
              <a:buAutoNum type="arabicParenR"/>
            </a:pPr>
            <a:r>
              <a:rPr lang="en-US" sz="1800" dirty="0" smtClean="0"/>
              <a:t>The </a:t>
            </a:r>
            <a:r>
              <a:rPr lang="en-US" sz="1800" dirty="0"/>
              <a:t>training data is provided to the model design for the training </a:t>
            </a:r>
            <a:r>
              <a:rPr lang="en-US" sz="1800" dirty="0" smtClean="0"/>
              <a:t>results.</a:t>
            </a:r>
          </a:p>
          <a:p>
            <a:pPr marL="0" indent="0" algn="just">
              <a:buNone/>
            </a:pPr>
            <a:r>
              <a:rPr lang="en-US" sz="1800" dirty="0" smtClean="0"/>
              <a:t> </a:t>
            </a:r>
            <a:r>
              <a:rPr lang="en-US" sz="1800" dirty="0"/>
              <a:t>2) The model is fine tuned and the training data is further classified according to the parameters specified to the </a:t>
            </a:r>
            <a:r>
              <a:rPr lang="en-US" sz="1800" dirty="0" smtClean="0"/>
              <a:t>model.</a:t>
            </a:r>
          </a:p>
          <a:p>
            <a:pPr marL="0" indent="0" algn="just">
              <a:buNone/>
            </a:pPr>
            <a:r>
              <a:rPr lang="en-US" sz="1800" dirty="0" smtClean="0"/>
              <a:t> </a:t>
            </a:r>
            <a:r>
              <a:rPr lang="en-US" sz="1800" dirty="0"/>
              <a:t>3) After the training data is ready the testing dataset which was stored earlier is further processed to the model for the prediction</a:t>
            </a:r>
            <a:r>
              <a:rPr lang="en-US" sz="1800" dirty="0" smtClean="0"/>
              <a:t>.</a:t>
            </a:r>
          </a:p>
          <a:p>
            <a:pPr marL="0" indent="0" algn="just">
              <a:buNone/>
            </a:pPr>
            <a:r>
              <a:rPr lang="en-US" sz="1800" dirty="0" smtClean="0"/>
              <a:t> </a:t>
            </a:r>
            <a:r>
              <a:rPr lang="en-US" sz="1800" dirty="0"/>
              <a:t>4) If the testing values comes out to be true the values are finally set as the </a:t>
            </a:r>
            <a:r>
              <a:rPr lang="en-US" sz="1800" dirty="0" smtClean="0"/>
              <a:t>prediction.</a:t>
            </a:r>
          </a:p>
          <a:p>
            <a:pPr marL="0" indent="0" algn="just">
              <a:buNone/>
            </a:pPr>
            <a:r>
              <a:rPr lang="en-US" sz="1800" dirty="0" smtClean="0"/>
              <a:t> </a:t>
            </a:r>
            <a:r>
              <a:rPr lang="en-US" sz="1800" dirty="0"/>
              <a:t>5) If the testing values comes out to be false than the values are again sent back for the fine tuning of the model. </a:t>
            </a:r>
            <a:endParaRPr lang="en-IN" sz="1800" dirty="0"/>
          </a:p>
        </p:txBody>
      </p:sp>
    </p:spTree>
    <p:extLst>
      <p:ext uri="{BB962C8B-B14F-4D97-AF65-F5344CB8AC3E}">
        <p14:creationId xmlns:p14="http://schemas.microsoft.com/office/powerpoint/2010/main" val="2454986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PROCEDURAL MODEL TRAINING:</a:t>
            </a:r>
            <a:endParaRPr lang="en-IN" dirty="0"/>
          </a:p>
        </p:txBody>
      </p:sp>
      <p:sp>
        <p:nvSpPr>
          <p:cNvPr id="3" name="Content Placeholder 2"/>
          <p:cNvSpPr>
            <a:spLocks noGrp="1"/>
          </p:cNvSpPr>
          <p:nvPr>
            <p:ph idx="1"/>
          </p:nvPr>
        </p:nvSpPr>
        <p:spPr>
          <a:xfrm>
            <a:off x="1141412" y="1963158"/>
            <a:ext cx="10237787" cy="4243678"/>
          </a:xfrm>
        </p:spPr>
        <p:txBody>
          <a:bodyPr>
            <a:normAutofit fontScale="92500" lnSpcReduction="20000"/>
          </a:bodyPr>
          <a:lstStyle/>
          <a:p>
            <a:pPr algn="just">
              <a:buFont typeface="Wingdings" panose="05000000000000000000" pitchFamily="2" charset="2"/>
              <a:buChar char="q"/>
            </a:pPr>
            <a:r>
              <a:rPr lang="en-US" dirty="0"/>
              <a:t>Data Export from Db :</a:t>
            </a:r>
          </a:p>
          <a:p>
            <a:pPr marL="0" indent="0" algn="just">
              <a:buNone/>
            </a:pPr>
            <a:r>
              <a:rPr lang="en-US" dirty="0" smtClean="0"/>
              <a:t>	 The </a:t>
            </a:r>
            <a:r>
              <a:rPr lang="en-US" dirty="0"/>
              <a:t>accumulated data from db is exported in csv format for model </a:t>
            </a:r>
            <a:r>
              <a:rPr lang="en-US" dirty="0" smtClean="0"/>
              <a:t>training.</a:t>
            </a:r>
            <a:endParaRPr lang="en-US" dirty="0"/>
          </a:p>
          <a:p>
            <a:pPr algn="just"/>
            <a:endParaRPr lang="en-US" dirty="0"/>
          </a:p>
          <a:p>
            <a:pPr algn="just">
              <a:buFont typeface="Wingdings" panose="05000000000000000000" pitchFamily="2" charset="2"/>
              <a:buChar char="q"/>
            </a:pPr>
            <a:r>
              <a:rPr lang="en-US" dirty="0"/>
              <a:t>Data Preprocessing</a:t>
            </a:r>
          </a:p>
          <a:p>
            <a:pPr marL="0" indent="0" algn="just">
              <a:buNone/>
            </a:pPr>
            <a:r>
              <a:rPr lang="en-US" dirty="0"/>
              <a:t>	</a:t>
            </a:r>
            <a:r>
              <a:rPr lang="en-US" dirty="0" smtClean="0"/>
              <a:t>Performing EDA to get insight of data like identifying distribution , outliers ,trend  	among data etc.</a:t>
            </a:r>
          </a:p>
          <a:p>
            <a:pPr marL="0" indent="0" algn="just">
              <a:buNone/>
            </a:pPr>
            <a:r>
              <a:rPr lang="en-US" dirty="0"/>
              <a:t>	</a:t>
            </a:r>
            <a:r>
              <a:rPr lang="en-US" dirty="0" smtClean="0"/>
              <a:t>Check for null values in the columns. If present impute the null values.</a:t>
            </a:r>
          </a:p>
          <a:p>
            <a:pPr marL="0" indent="0" algn="just">
              <a:buNone/>
            </a:pPr>
            <a:r>
              <a:rPr lang="en-US" dirty="0"/>
              <a:t>	</a:t>
            </a:r>
            <a:r>
              <a:rPr lang="en-US" dirty="0" smtClean="0"/>
              <a:t>Encode the categorical values with numeric values.</a:t>
            </a:r>
          </a:p>
          <a:p>
            <a:pPr marL="0" indent="0" algn="just">
              <a:buNone/>
            </a:pPr>
            <a:r>
              <a:rPr lang="en-US" dirty="0"/>
              <a:t>	</a:t>
            </a:r>
            <a:r>
              <a:rPr lang="en-US" dirty="0" smtClean="0"/>
              <a:t>Perform Standard Scalar to scale down the values.</a:t>
            </a:r>
            <a:endParaRPr lang="en-IN" dirty="0"/>
          </a:p>
        </p:txBody>
      </p:sp>
    </p:spTree>
    <p:extLst>
      <p:ext uri="{BB962C8B-B14F-4D97-AF65-F5344CB8AC3E}">
        <p14:creationId xmlns:p14="http://schemas.microsoft.com/office/powerpoint/2010/main" val="3640932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6831" y="854796"/>
            <a:ext cx="10025351" cy="5490585"/>
          </a:xfrm>
        </p:spPr>
        <p:txBody>
          <a:bodyPr>
            <a:normAutofit fontScale="92500" lnSpcReduction="10000"/>
          </a:bodyPr>
          <a:lstStyle/>
          <a:p>
            <a:pPr marL="0" indent="0" algn="just">
              <a:buNone/>
            </a:pPr>
            <a:r>
              <a:rPr lang="en-US" dirty="0"/>
              <a:t>Clustering –</a:t>
            </a:r>
          </a:p>
          <a:p>
            <a:pPr marL="0" indent="0" algn="just">
              <a:buNone/>
            </a:pPr>
            <a:r>
              <a:rPr lang="en-US" dirty="0"/>
              <a:t>	</a:t>
            </a:r>
            <a:r>
              <a:rPr lang="en-US" dirty="0" smtClean="0"/>
              <a:t>KMeans </a:t>
            </a:r>
            <a:r>
              <a:rPr lang="en-US" dirty="0"/>
              <a:t>algorithm is used to create clusters in the preprocessed data. </a:t>
            </a:r>
            <a:r>
              <a:rPr lang="en-US" dirty="0" smtClean="0"/>
              <a:t>The optimum </a:t>
            </a:r>
            <a:r>
              <a:rPr lang="en-US" dirty="0"/>
              <a:t>number of clusters is selected by plotting the elbow plot, and for </a:t>
            </a:r>
            <a:r>
              <a:rPr lang="en-US" dirty="0" smtClean="0"/>
              <a:t>the dynamic </a:t>
            </a:r>
            <a:r>
              <a:rPr lang="en-US" dirty="0"/>
              <a:t>selection of the number of clusters, we are using </a:t>
            </a:r>
            <a:r>
              <a:rPr lang="en-US" dirty="0" smtClean="0"/>
              <a:t>KneeLocator function</a:t>
            </a:r>
            <a:r>
              <a:rPr lang="en-US" dirty="0"/>
              <a:t>. The idea behind clustering is to implement different algorithms </a:t>
            </a:r>
            <a:r>
              <a:rPr lang="en-US" dirty="0" smtClean="0"/>
              <a:t>on the </a:t>
            </a:r>
            <a:r>
              <a:rPr lang="en-US" dirty="0"/>
              <a:t>structured </a:t>
            </a:r>
            <a:r>
              <a:rPr lang="en-US" dirty="0" smtClean="0"/>
              <a:t>data.</a:t>
            </a:r>
            <a:endParaRPr lang="en-US" dirty="0"/>
          </a:p>
          <a:p>
            <a:pPr marL="0" indent="0" algn="just">
              <a:buNone/>
            </a:pPr>
            <a:r>
              <a:rPr lang="en-US" dirty="0" smtClean="0"/>
              <a:t>	The </a:t>
            </a:r>
            <a:r>
              <a:rPr lang="en-US" dirty="0" err="1"/>
              <a:t>Kmeans</a:t>
            </a:r>
            <a:r>
              <a:rPr lang="en-US" dirty="0"/>
              <a:t> model is trained over preprocessed data, and the model is </a:t>
            </a:r>
            <a:r>
              <a:rPr lang="en-US" dirty="0" smtClean="0"/>
              <a:t>saved for </a:t>
            </a:r>
            <a:r>
              <a:rPr lang="en-US" dirty="0"/>
              <a:t>further use in prediction</a:t>
            </a:r>
          </a:p>
          <a:p>
            <a:pPr marL="0" indent="0" algn="just">
              <a:buNone/>
            </a:pPr>
            <a:r>
              <a:rPr lang="en-US" dirty="0" smtClean="0"/>
              <a:t>Model </a:t>
            </a:r>
            <a:r>
              <a:rPr lang="en-US" dirty="0"/>
              <a:t>Selection –</a:t>
            </a:r>
          </a:p>
          <a:p>
            <a:pPr marL="0" indent="0" algn="just">
              <a:buNone/>
            </a:pPr>
            <a:r>
              <a:rPr lang="en-US" dirty="0" smtClean="0"/>
              <a:t>	After </a:t>
            </a:r>
            <a:r>
              <a:rPr lang="en-US" dirty="0"/>
              <a:t>the clusters are created, we find the best model for each cluster. By using </a:t>
            </a:r>
            <a:r>
              <a:rPr lang="en-US" dirty="0" smtClean="0"/>
              <a:t>2 algorithms “SVM” and "</a:t>
            </a:r>
            <a:r>
              <a:rPr lang="en-US" dirty="0" err="1" smtClean="0"/>
              <a:t>XGBoost</a:t>
            </a:r>
            <a:r>
              <a:rPr lang="en-US" dirty="0" smtClean="0"/>
              <a:t>". For each cluster both the hyper tuned algorithms are used. We calculate the AUC scores for both models and select the model with the best score. Similarly, the model is selected for each cluster. All the models for every cluster are saved for use in prediction</a:t>
            </a:r>
            <a:endParaRPr lang="en-IN" dirty="0"/>
          </a:p>
        </p:txBody>
      </p:sp>
    </p:spTree>
    <p:extLst>
      <p:ext uri="{BB962C8B-B14F-4D97-AF65-F5344CB8AC3E}">
        <p14:creationId xmlns:p14="http://schemas.microsoft.com/office/powerpoint/2010/main" val="1997703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IN" dirty="0"/>
          </a:p>
        </p:txBody>
      </p:sp>
      <p:sp>
        <p:nvSpPr>
          <p:cNvPr id="3" name="Content Placeholder 2"/>
          <p:cNvSpPr>
            <a:spLocks noGrp="1"/>
          </p:cNvSpPr>
          <p:nvPr>
            <p:ph idx="1"/>
          </p:nvPr>
        </p:nvSpPr>
        <p:spPr/>
        <p:txBody>
          <a:bodyPr>
            <a:normAutofit lnSpcReduction="10000"/>
          </a:bodyPr>
          <a:lstStyle/>
          <a:p>
            <a:pPr algn="just"/>
            <a:r>
              <a:rPr lang="en-US" dirty="0"/>
              <a:t>The proposed system results in the probability of the students getting placed in the campus drives. The </a:t>
            </a:r>
            <a:r>
              <a:rPr lang="en-US" dirty="0" smtClean="0"/>
              <a:t>‘CAMPUS </a:t>
            </a:r>
            <a:r>
              <a:rPr lang="en-US" dirty="0"/>
              <a:t>PLACEMENT </a:t>
            </a:r>
            <a:r>
              <a:rPr lang="en-US" dirty="0" smtClean="0"/>
              <a:t>PREDICTION’ </a:t>
            </a:r>
            <a:r>
              <a:rPr lang="en-US" dirty="0"/>
              <a:t>provides the help for both students and the institution .The institution can focus on the potential students by knowing the prediction of this model. The technique we used is the </a:t>
            </a:r>
            <a:r>
              <a:rPr lang="en-US" dirty="0" smtClean="0"/>
              <a:t>SUPPORT VECTOR MACHINE[SVM] </a:t>
            </a:r>
            <a:r>
              <a:rPr lang="en-US" dirty="0"/>
              <a:t>which gives the accuracy of students getting placed . The project mainly gives the information about the students probability of getting placed in the campus drives which benefits both the students and the institution.</a:t>
            </a:r>
            <a:endParaRPr lang="en-IN" dirty="0"/>
          </a:p>
        </p:txBody>
      </p:sp>
    </p:spTree>
    <p:extLst>
      <p:ext uri="{BB962C8B-B14F-4D97-AF65-F5344CB8AC3E}">
        <p14:creationId xmlns:p14="http://schemas.microsoft.com/office/powerpoint/2010/main" val="32338605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487</TotalTime>
  <Words>442</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Trebuchet MS</vt:lpstr>
      <vt:lpstr>Tw Cen MT</vt:lpstr>
      <vt:lpstr>Wingdings</vt:lpstr>
      <vt:lpstr>Circuit</vt:lpstr>
      <vt:lpstr>Campus placement prediction</vt:lpstr>
      <vt:lpstr>Problem statement:</vt:lpstr>
      <vt:lpstr>Objective:</vt:lpstr>
      <vt:lpstr>ARCHITECTURE:</vt:lpstr>
      <vt:lpstr>PROPOSED SYSTEM:</vt:lpstr>
      <vt:lpstr>PROCEDURAL MODEL TRAINING:</vt:lpstr>
      <vt:lpstr>PowerPoint Presentation</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Campus placement pediction</dc:title>
  <dc:creator>Sidd</dc:creator>
  <cp:lastModifiedBy>Sidd</cp:lastModifiedBy>
  <cp:revision>16</cp:revision>
  <dcterms:created xsi:type="dcterms:W3CDTF">2022-04-21T05:10:16Z</dcterms:created>
  <dcterms:modified xsi:type="dcterms:W3CDTF">2022-05-11T10:08:57Z</dcterms:modified>
</cp:coreProperties>
</file>