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43"/>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94" r:id="rId30"/>
    <p:sldId id="288" r:id="rId31"/>
    <p:sldId id="282" r:id="rId32"/>
    <p:sldId id="283" r:id="rId33"/>
    <p:sldId id="289" r:id="rId34"/>
    <p:sldId id="290" r:id="rId35"/>
    <p:sldId id="291" r:id="rId36"/>
    <p:sldId id="292" r:id="rId37"/>
    <p:sldId id="284" r:id="rId38"/>
    <p:sldId id="285" r:id="rId39"/>
    <p:sldId id="286" r:id="rId40"/>
    <p:sldId id="287" r:id="rId41"/>
    <p:sldId id="293"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671B"/>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86" d="100"/>
          <a:sy n="86" d="100"/>
        </p:scale>
        <p:origin x="46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it-IT" sz="1800" b="0" strike="noStrike" spc="-1">
                <a:solidFill>
                  <a:srgbClr val="000000"/>
                </a:solidFill>
                <a:latin typeface="Arial"/>
              </a:rPr>
              <a:t>Fai clic per spostare la diapositiva</a:t>
            </a:r>
          </a:p>
        </p:txBody>
      </p:sp>
      <p:sp>
        <p:nvSpPr>
          <p:cNvPr id="1052" name="PlaceHolder 2"/>
          <p:cNvSpPr>
            <a:spLocks noGrp="1"/>
          </p:cNvSpPr>
          <p:nvPr>
            <p:ph type="body"/>
          </p:nvPr>
        </p:nvSpPr>
        <p:spPr>
          <a:xfrm>
            <a:off x="756000" y="5078520"/>
            <a:ext cx="6047640" cy="4811040"/>
          </a:xfrm>
          <a:prstGeom prst="rect">
            <a:avLst/>
          </a:prstGeom>
        </p:spPr>
        <p:txBody>
          <a:bodyPr lIns="0" tIns="0" rIns="0" bIns="0">
            <a:noAutofit/>
          </a:bodyPr>
          <a:lstStyle/>
          <a:p>
            <a:r>
              <a:rPr lang="it-IT" sz="2000" b="0" strike="noStrike" spc="-1">
                <a:latin typeface="Arial"/>
              </a:rPr>
              <a:t>Fai clic per modificare il formato delle note</a:t>
            </a:r>
          </a:p>
        </p:txBody>
      </p:sp>
      <p:sp>
        <p:nvSpPr>
          <p:cNvPr id="1053" name="PlaceHolder 3"/>
          <p:cNvSpPr>
            <a:spLocks noGrp="1"/>
          </p:cNvSpPr>
          <p:nvPr>
            <p:ph type="hdr"/>
          </p:nvPr>
        </p:nvSpPr>
        <p:spPr>
          <a:xfrm>
            <a:off x="0" y="0"/>
            <a:ext cx="3280680" cy="534240"/>
          </a:xfrm>
          <a:prstGeom prst="rect">
            <a:avLst/>
          </a:prstGeom>
        </p:spPr>
        <p:txBody>
          <a:bodyPr lIns="0" tIns="0" rIns="0" bIns="0">
            <a:noAutofit/>
          </a:bodyPr>
          <a:lstStyle/>
          <a:p>
            <a:r>
              <a:rPr lang="it-IT" sz="1400" b="0" strike="noStrike" spc="-1">
                <a:latin typeface="Times New Roman"/>
              </a:rPr>
              <a:t>&lt;intestazione&gt;</a:t>
            </a:r>
          </a:p>
        </p:txBody>
      </p:sp>
      <p:sp>
        <p:nvSpPr>
          <p:cNvPr id="105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it-IT" sz="1400" b="0" strike="noStrike" spc="-1">
                <a:latin typeface="Times New Roman"/>
              </a:rPr>
              <a:t>&lt;data/ora&gt;</a:t>
            </a:r>
          </a:p>
        </p:txBody>
      </p:sp>
      <p:sp>
        <p:nvSpPr>
          <p:cNvPr id="105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it-IT" sz="1400" b="0" strike="noStrike" spc="-1">
                <a:latin typeface="Times New Roman"/>
              </a:rPr>
              <a:t>&lt;piè di pagina&gt;</a:t>
            </a:r>
          </a:p>
        </p:txBody>
      </p:sp>
      <p:sp>
        <p:nvSpPr>
          <p:cNvPr id="105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EEEB1F43-C1ED-44C1-880F-B4EE8E1660D4}" type="slidenum">
              <a:rPr lang="it-IT" sz="1400" b="0" strike="noStrike" spc="-1">
                <a:latin typeface="Times New Roman"/>
              </a:rPr>
              <a:t>‹N›</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 name="PlaceHolder 1"/>
          <p:cNvSpPr>
            <a:spLocks noGrp="1" noRot="1" noChangeAspect="1"/>
          </p:cNvSpPr>
          <p:nvPr>
            <p:ph type="sldImg"/>
          </p:nvPr>
        </p:nvSpPr>
        <p:spPr>
          <a:xfrm>
            <a:off x="685800" y="1143000"/>
            <a:ext cx="5485680" cy="3085560"/>
          </a:xfrm>
          <a:prstGeom prst="rect">
            <a:avLst/>
          </a:prstGeom>
        </p:spPr>
      </p:sp>
      <p:sp>
        <p:nvSpPr>
          <p:cNvPr id="122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2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9CD16F0-32D6-4AE4-B2A5-940941338F31}" type="slidenum">
              <a:rPr lang="it-IT" sz="1200" b="0" strike="noStrike" spc="-1">
                <a:solidFill>
                  <a:srgbClr val="000000"/>
                </a:solidFill>
                <a:latin typeface="Times New Roman"/>
                <a:ea typeface="+mn-ea"/>
              </a:rPr>
              <a:t>1</a:t>
            </a:fld>
            <a:endParaRPr lang="it-IT"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PlaceHolder 1"/>
          <p:cNvSpPr>
            <a:spLocks noGrp="1" noRot="1" noChangeAspect="1"/>
          </p:cNvSpPr>
          <p:nvPr>
            <p:ph type="sldImg"/>
          </p:nvPr>
        </p:nvSpPr>
        <p:spPr>
          <a:xfrm>
            <a:off x="685800" y="1143000"/>
            <a:ext cx="5486400" cy="3086100"/>
          </a:xfrm>
          <a:prstGeom prst="rect">
            <a:avLst/>
          </a:prstGeom>
        </p:spPr>
      </p:sp>
      <p:sp>
        <p:nvSpPr>
          <p:cNvPr id="122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2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1C0A97D-A012-4B5B-83C9-D7DB1DC3209F}" type="slidenum">
              <a:rPr lang="it-IT" sz="1200" b="0" strike="noStrike" spc="-1">
                <a:solidFill>
                  <a:srgbClr val="000000"/>
                </a:solidFill>
                <a:latin typeface="Times New Roman"/>
                <a:ea typeface="+mn-ea"/>
              </a:rPr>
              <a:t>2</a:t>
            </a:fld>
            <a:endParaRPr lang="it-IT"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PlaceHolder 1"/>
          <p:cNvSpPr>
            <a:spLocks noGrp="1" noRot="1" noChangeAspect="1"/>
          </p:cNvSpPr>
          <p:nvPr>
            <p:ph type="sldImg"/>
          </p:nvPr>
        </p:nvSpPr>
        <p:spPr>
          <a:xfrm>
            <a:off x="685800" y="1143000"/>
            <a:ext cx="5486400" cy="3086100"/>
          </a:xfrm>
          <a:prstGeom prst="rect">
            <a:avLst/>
          </a:prstGeom>
        </p:spPr>
      </p:sp>
      <p:sp>
        <p:nvSpPr>
          <p:cNvPr id="122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2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C05D20B-EF31-4617-B14A-B117FED0EDE1}" type="slidenum">
              <a:rPr lang="it-IT" sz="1200" b="0" strike="noStrike" spc="-1">
                <a:solidFill>
                  <a:srgbClr val="000000"/>
                </a:solidFill>
                <a:latin typeface="Times New Roman"/>
                <a:ea typeface="+mn-ea"/>
              </a:rPr>
              <a:t>3</a:t>
            </a:fld>
            <a:endParaRPr lang="it-IT"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36"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137"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39"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14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141"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142"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44"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145"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146"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147"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148"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149"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65"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67"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6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270"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74"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275"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276"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15"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78"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279"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280"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82"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283"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284"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86"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287"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89"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29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291"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292"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294"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295"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296"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297"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298"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299"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16"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18"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20"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421"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17"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25"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426"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427"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2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43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431"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33"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434"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435"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37"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438"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40"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441"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442"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443"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445"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446"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447"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448"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449"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450"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66"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68"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1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120"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70"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571"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3"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75"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576"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577"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7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58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581"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83"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584"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585"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87"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588"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90"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591"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592"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593"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595"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596"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597"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598"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599"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600"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1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16"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18"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20"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721"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23"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25"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726"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727"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2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73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731"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33"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734"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735"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37"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738"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40"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741"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742"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743"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745"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746"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747"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748"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749"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750"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66"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68"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70"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871"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3"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75"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876"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877"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7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88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881"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83"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884"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885"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24"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125"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126"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87"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888"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90"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891"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892"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893"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895"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896"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897"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898"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899"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900"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5"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16" name="PlaceHolder 2"/>
          <p:cNvSpPr>
            <a:spLocks noGrp="1"/>
          </p:cNvSpPr>
          <p:nvPr>
            <p:ph type="subTitle"/>
          </p:nvPr>
        </p:nvSpPr>
        <p:spPr>
          <a:xfrm>
            <a:off x="609480" y="1846440"/>
            <a:ext cx="10971720" cy="341856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18" name="PlaceHolder 2"/>
          <p:cNvSpPr>
            <a:spLocks noGrp="1"/>
          </p:cNvSpPr>
          <p:nvPr>
            <p:ph type="body"/>
          </p:nvPr>
        </p:nvSpPr>
        <p:spPr>
          <a:xfrm>
            <a:off x="609480" y="1846440"/>
            <a:ext cx="109717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20"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1021"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3" name="PlaceHolder 1"/>
          <p:cNvSpPr>
            <a:spLocks noGrp="1"/>
          </p:cNvSpPr>
          <p:nvPr>
            <p:ph type="subTitle"/>
          </p:nvPr>
        </p:nvSpPr>
        <p:spPr>
          <a:xfrm>
            <a:off x="609480" y="0"/>
            <a:ext cx="10971720" cy="7413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25"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1026" name="PlaceHolder 3"/>
          <p:cNvSpPr>
            <a:spLocks noGrp="1"/>
          </p:cNvSpPr>
          <p:nvPr>
            <p:ph type="body"/>
          </p:nvPr>
        </p:nvSpPr>
        <p:spPr>
          <a:xfrm>
            <a:off x="6231600" y="1846440"/>
            <a:ext cx="5353920" cy="3418560"/>
          </a:xfrm>
          <a:prstGeom prst="rect">
            <a:avLst/>
          </a:prstGeom>
        </p:spPr>
        <p:txBody>
          <a:bodyPr lIns="0" tIns="0" rIns="0" bIns="0">
            <a:normAutofit/>
          </a:bodyPr>
          <a:lstStyle/>
          <a:p>
            <a:endParaRPr lang="it-IT" sz="3200" b="0" strike="noStrike" spc="-1">
              <a:latin typeface="Arial"/>
            </a:endParaRPr>
          </a:p>
        </p:txBody>
      </p:sp>
      <p:sp>
        <p:nvSpPr>
          <p:cNvPr id="1027"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28"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129"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130"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8"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29" name="PlaceHolder 2"/>
          <p:cNvSpPr>
            <a:spLocks noGrp="1"/>
          </p:cNvSpPr>
          <p:nvPr>
            <p:ph type="body"/>
          </p:nvPr>
        </p:nvSpPr>
        <p:spPr>
          <a:xfrm>
            <a:off x="609480" y="1846440"/>
            <a:ext cx="5353920" cy="3418560"/>
          </a:xfrm>
          <a:prstGeom prst="rect">
            <a:avLst/>
          </a:prstGeom>
        </p:spPr>
        <p:txBody>
          <a:bodyPr lIns="0" tIns="0" rIns="0" bIns="0">
            <a:normAutofit/>
          </a:bodyPr>
          <a:lstStyle/>
          <a:p>
            <a:endParaRPr lang="it-IT" sz="3200" b="0" strike="noStrike" spc="-1">
              <a:latin typeface="Arial"/>
            </a:endParaRPr>
          </a:p>
        </p:txBody>
      </p:sp>
      <p:sp>
        <p:nvSpPr>
          <p:cNvPr id="1030"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1031" name="PlaceHolder 4"/>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2"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33"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1034"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1035"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6"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37" name="PlaceHolder 2"/>
          <p:cNvSpPr>
            <a:spLocks noGrp="1"/>
          </p:cNvSpPr>
          <p:nvPr>
            <p:ph type="body"/>
          </p:nvPr>
        </p:nvSpPr>
        <p:spPr>
          <a:xfrm>
            <a:off x="609480" y="1846440"/>
            <a:ext cx="10971720" cy="1630440"/>
          </a:xfrm>
          <a:prstGeom prst="rect">
            <a:avLst/>
          </a:prstGeom>
        </p:spPr>
        <p:txBody>
          <a:bodyPr lIns="0" tIns="0" rIns="0" bIns="0">
            <a:normAutofit/>
          </a:bodyPr>
          <a:lstStyle/>
          <a:p>
            <a:endParaRPr lang="it-IT" sz="3200" b="0" strike="noStrike" spc="-1">
              <a:latin typeface="Arial"/>
            </a:endParaRPr>
          </a:p>
        </p:txBody>
      </p:sp>
      <p:sp>
        <p:nvSpPr>
          <p:cNvPr id="1038" name="PlaceHolder 3"/>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9"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40"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1041"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1042" name="PlaceHolder 4"/>
          <p:cNvSpPr>
            <a:spLocks noGrp="1"/>
          </p:cNvSpPr>
          <p:nvPr>
            <p:ph type="body"/>
          </p:nvPr>
        </p:nvSpPr>
        <p:spPr>
          <a:xfrm>
            <a:off x="609480" y="3632040"/>
            <a:ext cx="5353920" cy="1630440"/>
          </a:xfrm>
          <a:prstGeom prst="rect">
            <a:avLst/>
          </a:prstGeom>
        </p:spPr>
        <p:txBody>
          <a:bodyPr lIns="0" tIns="0" rIns="0" bIns="0">
            <a:normAutofit/>
          </a:bodyPr>
          <a:lstStyle/>
          <a:p>
            <a:endParaRPr lang="it-IT" sz="3200" b="0" strike="noStrike" spc="-1">
              <a:latin typeface="Arial"/>
            </a:endParaRPr>
          </a:p>
        </p:txBody>
      </p:sp>
      <p:sp>
        <p:nvSpPr>
          <p:cNvPr id="1043" name="PlaceHolder 5"/>
          <p:cNvSpPr>
            <a:spLocks noGrp="1"/>
          </p:cNvSpPr>
          <p:nvPr>
            <p:ph type="body"/>
          </p:nvPr>
        </p:nvSpPr>
        <p:spPr>
          <a:xfrm>
            <a:off x="6231600" y="3632040"/>
            <a:ext cx="53539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4"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045" name="PlaceHolder 2"/>
          <p:cNvSpPr>
            <a:spLocks noGrp="1"/>
          </p:cNvSpPr>
          <p:nvPr>
            <p:ph type="body"/>
          </p:nvPr>
        </p:nvSpPr>
        <p:spPr>
          <a:xfrm>
            <a:off x="609480" y="1846440"/>
            <a:ext cx="3532680" cy="1630440"/>
          </a:xfrm>
          <a:prstGeom prst="rect">
            <a:avLst/>
          </a:prstGeom>
        </p:spPr>
        <p:txBody>
          <a:bodyPr lIns="0" tIns="0" rIns="0" bIns="0">
            <a:normAutofit/>
          </a:bodyPr>
          <a:lstStyle/>
          <a:p>
            <a:endParaRPr lang="it-IT" sz="3200" b="0" strike="noStrike" spc="-1">
              <a:latin typeface="Arial"/>
            </a:endParaRPr>
          </a:p>
        </p:txBody>
      </p:sp>
      <p:sp>
        <p:nvSpPr>
          <p:cNvPr id="1046" name="PlaceHolder 3"/>
          <p:cNvSpPr>
            <a:spLocks noGrp="1"/>
          </p:cNvSpPr>
          <p:nvPr>
            <p:ph type="body"/>
          </p:nvPr>
        </p:nvSpPr>
        <p:spPr>
          <a:xfrm>
            <a:off x="4319280" y="1846440"/>
            <a:ext cx="3532680" cy="1630440"/>
          </a:xfrm>
          <a:prstGeom prst="rect">
            <a:avLst/>
          </a:prstGeom>
        </p:spPr>
        <p:txBody>
          <a:bodyPr lIns="0" tIns="0" rIns="0" bIns="0">
            <a:normAutofit/>
          </a:bodyPr>
          <a:lstStyle/>
          <a:p>
            <a:endParaRPr lang="it-IT" sz="3200" b="0" strike="noStrike" spc="-1">
              <a:latin typeface="Arial"/>
            </a:endParaRPr>
          </a:p>
        </p:txBody>
      </p:sp>
      <p:sp>
        <p:nvSpPr>
          <p:cNvPr id="1047" name="PlaceHolder 4"/>
          <p:cNvSpPr>
            <a:spLocks noGrp="1"/>
          </p:cNvSpPr>
          <p:nvPr>
            <p:ph type="body"/>
          </p:nvPr>
        </p:nvSpPr>
        <p:spPr>
          <a:xfrm>
            <a:off x="8028720" y="1846440"/>
            <a:ext cx="3532680" cy="1630440"/>
          </a:xfrm>
          <a:prstGeom prst="rect">
            <a:avLst/>
          </a:prstGeom>
        </p:spPr>
        <p:txBody>
          <a:bodyPr lIns="0" tIns="0" rIns="0" bIns="0">
            <a:normAutofit/>
          </a:bodyPr>
          <a:lstStyle/>
          <a:p>
            <a:endParaRPr lang="it-IT" sz="3200" b="0" strike="noStrike" spc="-1">
              <a:latin typeface="Arial"/>
            </a:endParaRPr>
          </a:p>
        </p:txBody>
      </p:sp>
      <p:sp>
        <p:nvSpPr>
          <p:cNvPr id="1048" name="PlaceHolder 5"/>
          <p:cNvSpPr>
            <a:spLocks noGrp="1"/>
          </p:cNvSpPr>
          <p:nvPr>
            <p:ph type="body"/>
          </p:nvPr>
        </p:nvSpPr>
        <p:spPr>
          <a:xfrm>
            <a:off x="609480" y="3632040"/>
            <a:ext cx="3532680" cy="1630440"/>
          </a:xfrm>
          <a:prstGeom prst="rect">
            <a:avLst/>
          </a:prstGeom>
        </p:spPr>
        <p:txBody>
          <a:bodyPr lIns="0" tIns="0" rIns="0" bIns="0">
            <a:normAutofit/>
          </a:bodyPr>
          <a:lstStyle/>
          <a:p>
            <a:endParaRPr lang="it-IT" sz="3200" b="0" strike="noStrike" spc="-1">
              <a:latin typeface="Arial"/>
            </a:endParaRPr>
          </a:p>
        </p:txBody>
      </p:sp>
      <p:sp>
        <p:nvSpPr>
          <p:cNvPr id="1049" name="PlaceHolder 6"/>
          <p:cNvSpPr>
            <a:spLocks noGrp="1"/>
          </p:cNvSpPr>
          <p:nvPr>
            <p:ph type="body"/>
          </p:nvPr>
        </p:nvSpPr>
        <p:spPr>
          <a:xfrm>
            <a:off x="4319280" y="3632040"/>
            <a:ext cx="3532680" cy="1630440"/>
          </a:xfrm>
          <a:prstGeom prst="rect">
            <a:avLst/>
          </a:prstGeom>
        </p:spPr>
        <p:txBody>
          <a:bodyPr lIns="0" tIns="0" rIns="0" bIns="0">
            <a:normAutofit/>
          </a:bodyPr>
          <a:lstStyle/>
          <a:p>
            <a:endParaRPr lang="it-IT" sz="3200" b="0" strike="noStrike" spc="-1">
              <a:latin typeface="Arial"/>
            </a:endParaRPr>
          </a:p>
        </p:txBody>
      </p:sp>
      <p:sp>
        <p:nvSpPr>
          <p:cNvPr id="1050" name="PlaceHolder 7"/>
          <p:cNvSpPr>
            <a:spLocks noGrp="1"/>
          </p:cNvSpPr>
          <p:nvPr>
            <p:ph type="body"/>
          </p:nvPr>
        </p:nvSpPr>
        <p:spPr>
          <a:xfrm>
            <a:off x="8028720" y="3632040"/>
            <a:ext cx="353268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0"/>
            <a:ext cx="10971720" cy="1599120"/>
          </a:xfrm>
          <a:prstGeom prst="rect">
            <a:avLst/>
          </a:prstGeom>
        </p:spPr>
        <p:txBody>
          <a:bodyPr lIns="0" tIns="0" rIns="0" bIns="0" anchor="ctr">
            <a:noAutofit/>
          </a:bodyPr>
          <a:lstStyle/>
          <a:p>
            <a:pPr algn="ctr"/>
            <a:endParaRPr lang="it-IT" sz="4400" b="0" strike="noStrike" spc="-1">
              <a:latin typeface="Arial"/>
            </a:endParaRPr>
          </a:p>
        </p:txBody>
      </p:sp>
      <p:sp>
        <p:nvSpPr>
          <p:cNvPr id="132" name="PlaceHolder 2"/>
          <p:cNvSpPr>
            <a:spLocks noGrp="1"/>
          </p:cNvSpPr>
          <p:nvPr>
            <p:ph type="body"/>
          </p:nvPr>
        </p:nvSpPr>
        <p:spPr>
          <a:xfrm>
            <a:off x="609480" y="1846440"/>
            <a:ext cx="5353920" cy="1630440"/>
          </a:xfrm>
          <a:prstGeom prst="rect">
            <a:avLst/>
          </a:prstGeom>
        </p:spPr>
        <p:txBody>
          <a:bodyPr lIns="0" tIns="0" rIns="0" bIns="0">
            <a:normAutofit/>
          </a:bodyPr>
          <a:lstStyle/>
          <a:p>
            <a:endParaRPr lang="it-IT" sz="3200" b="0" strike="noStrike" spc="-1">
              <a:latin typeface="Arial"/>
            </a:endParaRPr>
          </a:p>
        </p:txBody>
      </p:sp>
      <p:sp>
        <p:nvSpPr>
          <p:cNvPr id="133" name="PlaceHolder 3"/>
          <p:cNvSpPr>
            <a:spLocks noGrp="1"/>
          </p:cNvSpPr>
          <p:nvPr>
            <p:ph type="body"/>
          </p:nvPr>
        </p:nvSpPr>
        <p:spPr>
          <a:xfrm>
            <a:off x="6231600" y="1846440"/>
            <a:ext cx="5353920" cy="1630440"/>
          </a:xfrm>
          <a:prstGeom prst="rect">
            <a:avLst/>
          </a:prstGeom>
        </p:spPr>
        <p:txBody>
          <a:bodyPr lIns="0" tIns="0" rIns="0" bIns="0">
            <a:normAutofit/>
          </a:bodyPr>
          <a:lstStyle/>
          <a:p>
            <a:endParaRPr lang="it-IT" sz="3200" b="0" strike="noStrike" spc="-1">
              <a:latin typeface="Arial"/>
            </a:endParaRPr>
          </a:p>
        </p:txBody>
      </p:sp>
      <p:sp>
        <p:nvSpPr>
          <p:cNvPr id="134" name="PlaceHolder 4"/>
          <p:cNvSpPr>
            <a:spLocks noGrp="1"/>
          </p:cNvSpPr>
          <p:nvPr>
            <p:ph type="body"/>
          </p:nvPr>
        </p:nvSpPr>
        <p:spPr>
          <a:xfrm>
            <a:off x="609480" y="3632040"/>
            <a:ext cx="10971720" cy="16304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14" name="Group 1"/>
          <p:cNvGrpSpPr/>
          <p:nvPr/>
        </p:nvGrpSpPr>
        <p:grpSpPr>
          <a:xfrm>
            <a:off x="11160" y="4290840"/>
            <a:ext cx="12180240" cy="2588400"/>
            <a:chOff x="11160" y="4290840"/>
            <a:chExt cx="12180240" cy="2588400"/>
          </a:xfrm>
        </p:grpSpPr>
        <p:sp>
          <p:nvSpPr>
            <p:cNvPr id="115" name="CustomShape 2"/>
            <p:cNvSpPr/>
            <p:nvPr/>
          </p:nvSpPr>
          <p:spPr>
            <a:xfrm>
              <a:off x="758880" y="6499440"/>
              <a:ext cx="112320" cy="8388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160" y="6456240"/>
              <a:ext cx="12180240" cy="42300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3" name="Group 4"/>
            <p:cNvGrpSpPr/>
            <p:nvPr/>
          </p:nvGrpSpPr>
          <p:grpSpPr>
            <a:xfrm>
              <a:off x="68400" y="4290840"/>
              <a:ext cx="2383560" cy="2447280"/>
              <a:chOff x="68400" y="4290840"/>
              <a:chExt cx="2383560" cy="2447280"/>
            </a:xfrm>
          </p:grpSpPr>
          <p:grpSp>
            <p:nvGrpSpPr>
              <p:cNvPr id="4" name="Group 5"/>
              <p:cNvGrpSpPr/>
              <p:nvPr/>
            </p:nvGrpSpPr>
            <p:grpSpPr>
              <a:xfrm>
                <a:off x="168120" y="4290840"/>
                <a:ext cx="2201040" cy="2447280"/>
                <a:chOff x="168120" y="4290840"/>
                <a:chExt cx="2201040" cy="2447280"/>
              </a:xfrm>
            </p:grpSpPr>
            <p:grpSp>
              <p:nvGrpSpPr>
                <p:cNvPr id="5" name="Group 6"/>
                <p:cNvGrpSpPr/>
                <p:nvPr/>
              </p:nvGrpSpPr>
              <p:grpSpPr>
                <a:xfrm>
                  <a:off x="803160" y="5688000"/>
                  <a:ext cx="213840" cy="926280"/>
                  <a:chOff x="803160" y="5688000"/>
                  <a:chExt cx="213840" cy="926280"/>
                </a:xfrm>
              </p:grpSpPr>
              <p:sp>
                <p:nvSpPr>
                  <p:cNvPr id="6" name="CustomShape 7"/>
                  <p:cNvSpPr/>
                  <p:nvPr/>
                </p:nvSpPr>
                <p:spPr>
                  <a:xfrm>
                    <a:off x="808200" y="6129360"/>
                    <a:ext cx="208800" cy="37872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 name="CustomShape 8"/>
                  <p:cNvSpPr/>
                  <p:nvPr/>
                </p:nvSpPr>
                <p:spPr>
                  <a:xfrm>
                    <a:off x="803160" y="5688000"/>
                    <a:ext cx="142200" cy="92628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8" name="Group 9"/>
                <p:cNvGrpSpPr/>
                <p:nvPr/>
              </p:nvGrpSpPr>
              <p:grpSpPr>
                <a:xfrm>
                  <a:off x="385920" y="5622840"/>
                  <a:ext cx="427680" cy="1001160"/>
                  <a:chOff x="385920" y="5622840"/>
                  <a:chExt cx="427680" cy="1001160"/>
                </a:xfrm>
              </p:grpSpPr>
              <p:sp>
                <p:nvSpPr>
                  <p:cNvPr id="9" name="CustomShape 10"/>
                  <p:cNvSpPr/>
                  <p:nvPr/>
                </p:nvSpPr>
                <p:spPr>
                  <a:xfrm>
                    <a:off x="555480" y="6203880"/>
                    <a:ext cx="258120" cy="42012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0" name="CustomShape 11"/>
                  <p:cNvSpPr/>
                  <p:nvPr/>
                </p:nvSpPr>
                <p:spPr>
                  <a:xfrm>
                    <a:off x="385920" y="5622840"/>
                    <a:ext cx="396000" cy="99612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11" name="CustomShape 12"/>
                <p:cNvSpPr/>
                <p:nvPr/>
              </p:nvSpPr>
              <p:spPr>
                <a:xfrm>
                  <a:off x="557280" y="6203880"/>
                  <a:ext cx="92880" cy="41508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2" name="CustomShape 13"/>
                <p:cNvSpPr/>
                <p:nvPr/>
              </p:nvSpPr>
              <p:spPr>
                <a:xfrm>
                  <a:off x="554040" y="5722920"/>
                  <a:ext cx="64440" cy="101520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3" name="CustomShape 14"/>
                <p:cNvSpPr/>
                <p:nvPr/>
              </p:nvSpPr>
              <p:spPr>
                <a:xfrm>
                  <a:off x="168120" y="4782960"/>
                  <a:ext cx="221400" cy="174060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14" name="Group 15"/>
                <p:cNvGrpSpPr/>
                <p:nvPr/>
              </p:nvGrpSpPr>
              <p:grpSpPr>
                <a:xfrm>
                  <a:off x="306360" y="4290840"/>
                  <a:ext cx="240480" cy="2426760"/>
                  <a:chOff x="306360" y="4290840"/>
                  <a:chExt cx="240480" cy="2426760"/>
                </a:xfrm>
              </p:grpSpPr>
              <p:sp>
                <p:nvSpPr>
                  <p:cNvPr id="15" name="CustomShape 16"/>
                  <p:cNvSpPr/>
                  <p:nvPr/>
                </p:nvSpPr>
                <p:spPr>
                  <a:xfrm>
                    <a:off x="306360" y="6105600"/>
                    <a:ext cx="145440" cy="61200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6" name="CustomShape 17"/>
                  <p:cNvSpPr/>
                  <p:nvPr/>
                </p:nvSpPr>
                <p:spPr>
                  <a:xfrm>
                    <a:off x="341280" y="4290840"/>
                    <a:ext cx="205560" cy="224244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7" name="CustomShape 18"/>
                  <p:cNvSpPr/>
                  <p:nvPr/>
                </p:nvSpPr>
                <p:spPr>
                  <a:xfrm>
                    <a:off x="376200" y="5295960"/>
                    <a:ext cx="167400" cy="82800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8" name="CustomShape 19"/>
                  <p:cNvSpPr/>
                  <p:nvPr/>
                </p:nvSpPr>
                <p:spPr>
                  <a:xfrm>
                    <a:off x="307800" y="5589720"/>
                    <a:ext cx="75600" cy="40392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19" name="CustomShape 20"/>
                <p:cNvSpPr/>
                <p:nvPr/>
              </p:nvSpPr>
              <p:spPr>
                <a:xfrm>
                  <a:off x="1241280" y="6373800"/>
                  <a:ext cx="259560" cy="20556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0" name="CustomShape 21"/>
                <p:cNvSpPr/>
                <p:nvPr/>
              </p:nvSpPr>
              <p:spPr>
                <a:xfrm>
                  <a:off x="2023920" y="6296040"/>
                  <a:ext cx="345240" cy="22140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1" name="CustomShape 22"/>
                <p:cNvSpPr/>
                <p:nvPr/>
              </p:nvSpPr>
              <p:spPr>
                <a:xfrm>
                  <a:off x="2013120" y="6035760"/>
                  <a:ext cx="237240" cy="54684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 name="CustomShape 23"/>
                <p:cNvSpPr/>
                <p:nvPr/>
              </p:nvSpPr>
              <p:spPr>
                <a:xfrm>
                  <a:off x="1122480" y="6168960"/>
                  <a:ext cx="413640" cy="49464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3" name="CustomShape 24"/>
                <p:cNvSpPr/>
                <p:nvPr/>
              </p:nvSpPr>
              <p:spPr>
                <a:xfrm>
                  <a:off x="1628640" y="5816520"/>
                  <a:ext cx="374040" cy="75960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4" name="CustomShape 25"/>
                <p:cNvSpPr/>
                <p:nvPr/>
              </p:nvSpPr>
              <p:spPr>
                <a:xfrm>
                  <a:off x="1693800" y="6154560"/>
                  <a:ext cx="299160" cy="28188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5" name="CustomShape 26"/>
                <p:cNvSpPr/>
                <p:nvPr/>
              </p:nvSpPr>
              <p:spPr>
                <a:xfrm>
                  <a:off x="1568520" y="6256440"/>
                  <a:ext cx="143640" cy="13752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6" name="CustomShape 27"/>
                <p:cNvSpPr/>
                <p:nvPr/>
              </p:nvSpPr>
              <p:spPr>
                <a:xfrm>
                  <a:off x="730080" y="5062680"/>
                  <a:ext cx="359640" cy="153612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7" name="CustomShape 28"/>
                <p:cNvSpPr/>
                <p:nvPr/>
              </p:nvSpPr>
              <p:spPr>
                <a:xfrm>
                  <a:off x="795240" y="5748480"/>
                  <a:ext cx="283320" cy="57096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8" name="CustomShape 29"/>
                <p:cNvSpPr/>
                <p:nvPr/>
              </p:nvSpPr>
              <p:spPr>
                <a:xfrm>
                  <a:off x="674640" y="5954760"/>
                  <a:ext cx="138960" cy="27540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9" name="CustomShape 30"/>
                <p:cNvSpPr/>
                <p:nvPr/>
              </p:nvSpPr>
              <p:spPr>
                <a:xfrm>
                  <a:off x="1452600" y="5380200"/>
                  <a:ext cx="194400" cy="127728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30" name="CustomShape 31"/>
              <p:cNvSpPr/>
              <p:nvPr/>
            </p:nvSpPr>
            <p:spPr>
              <a:xfrm>
                <a:off x="514440" y="6040440"/>
                <a:ext cx="45360" cy="35496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1" name="Group 32"/>
              <p:cNvGrpSpPr/>
              <p:nvPr/>
            </p:nvGrpSpPr>
            <p:grpSpPr>
              <a:xfrm>
                <a:off x="720720" y="5692680"/>
                <a:ext cx="403920" cy="789840"/>
                <a:chOff x="720720" y="5692680"/>
                <a:chExt cx="403920" cy="789840"/>
              </a:xfrm>
            </p:grpSpPr>
            <p:sp>
              <p:nvSpPr>
                <p:cNvPr id="32" name="CustomShape 33"/>
                <p:cNvSpPr/>
                <p:nvPr/>
              </p:nvSpPr>
              <p:spPr>
                <a:xfrm>
                  <a:off x="1004760" y="6156360"/>
                  <a:ext cx="59760" cy="32616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720720" y="5979960"/>
                  <a:ext cx="96120" cy="32472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887400" y="5692680"/>
                  <a:ext cx="237240" cy="58500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35" name="CustomShape 36"/>
              <p:cNvSpPr/>
              <p:nvPr/>
            </p:nvSpPr>
            <p:spPr>
              <a:xfrm>
                <a:off x="646200" y="6235560"/>
                <a:ext cx="26280" cy="35640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590400" y="5727600"/>
                <a:ext cx="110520" cy="64080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7" name="Group 38"/>
              <p:cNvGrpSpPr/>
              <p:nvPr/>
            </p:nvGrpSpPr>
            <p:grpSpPr>
              <a:xfrm>
                <a:off x="220680" y="5726160"/>
                <a:ext cx="343800" cy="897480"/>
                <a:chOff x="220680" y="5726160"/>
                <a:chExt cx="343800" cy="897480"/>
              </a:xfrm>
            </p:grpSpPr>
            <p:sp>
              <p:nvSpPr>
                <p:cNvPr id="38" name="CustomShape 39"/>
                <p:cNvSpPr/>
                <p:nvPr/>
              </p:nvSpPr>
              <p:spPr>
                <a:xfrm>
                  <a:off x="488880" y="6219720"/>
                  <a:ext cx="75600" cy="40392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220680" y="5726160"/>
                  <a:ext cx="294480" cy="51696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40" name="CustomShape 41"/>
              <p:cNvSpPr/>
              <p:nvPr/>
            </p:nvSpPr>
            <p:spPr>
              <a:xfrm>
                <a:off x="68400" y="4968720"/>
                <a:ext cx="170640" cy="89784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41" name="Group 42"/>
              <p:cNvGrpSpPr/>
              <p:nvPr/>
            </p:nvGrpSpPr>
            <p:grpSpPr>
              <a:xfrm>
                <a:off x="185760" y="4314960"/>
                <a:ext cx="526320" cy="2402640"/>
                <a:chOff x="185760" y="4314960"/>
                <a:chExt cx="526320" cy="2402640"/>
              </a:xfrm>
            </p:grpSpPr>
            <p:sp>
              <p:nvSpPr>
                <p:cNvPr id="42" name="CustomShape 43"/>
                <p:cNvSpPr/>
                <p:nvPr/>
              </p:nvSpPr>
              <p:spPr>
                <a:xfrm>
                  <a:off x="264960" y="6129360"/>
                  <a:ext cx="43560" cy="58824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185760" y="5527800"/>
                  <a:ext cx="138960" cy="71352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44" name="Group 45"/>
                <p:cNvGrpSpPr/>
                <p:nvPr/>
              </p:nvGrpSpPr>
              <p:grpSpPr>
                <a:xfrm>
                  <a:off x="366840" y="4314960"/>
                  <a:ext cx="345240" cy="1017000"/>
                  <a:chOff x="366840" y="4314960"/>
                  <a:chExt cx="345240" cy="1017000"/>
                </a:xfrm>
              </p:grpSpPr>
              <p:sp>
                <p:nvSpPr>
                  <p:cNvPr id="45" name="CustomShape 46"/>
                  <p:cNvSpPr/>
                  <p:nvPr/>
                </p:nvSpPr>
                <p:spPr>
                  <a:xfrm>
                    <a:off x="366840" y="4314960"/>
                    <a:ext cx="192960" cy="101700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46" name="CustomShape 47"/>
                  <p:cNvSpPr/>
                  <p:nvPr/>
                </p:nvSpPr>
                <p:spPr>
                  <a:xfrm>
                    <a:off x="531720" y="4314960"/>
                    <a:ext cx="180360" cy="101700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47" name="CustomShape 48"/>
                <p:cNvSpPr/>
                <p:nvPr/>
              </p:nvSpPr>
              <p:spPr>
                <a:xfrm>
                  <a:off x="533520" y="5335560"/>
                  <a:ext cx="48600" cy="77724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8" name="CustomShape 49"/>
                <p:cNvSpPr/>
                <p:nvPr/>
              </p:nvSpPr>
              <p:spPr>
                <a:xfrm>
                  <a:off x="287280" y="5018040"/>
                  <a:ext cx="142200" cy="69624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49" name="CustomShape 50"/>
              <p:cNvSpPr/>
              <p:nvPr/>
            </p:nvSpPr>
            <p:spPr>
              <a:xfrm>
                <a:off x="1170000" y="6381720"/>
                <a:ext cx="75600" cy="19764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 name="CustomShape 51"/>
              <p:cNvSpPr/>
              <p:nvPr/>
            </p:nvSpPr>
            <p:spPr>
              <a:xfrm>
                <a:off x="2354400" y="6311880"/>
                <a:ext cx="97560" cy="19152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 name="CustomShape 52"/>
              <p:cNvSpPr/>
              <p:nvPr/>
            </p:nvSpPr>
            <p:spPr>
              <a:xfrm>
                <a:off x="1874880" y="6203880"/>
                <a:ext cx="164520" cy="19152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52" name="CustomShape 53"/>
              <p:cNvSpPr/>
              <p:nvPr/>
            </p:nvSpPr>
            <p:spPr>
              <a:xfrm>
                <a:off x="946080" y="6221520"/>
                <a:ext cx="310320" cy="25488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53" name="CustomShape 54"/>
              <p:cNvSpPr/>
              <p:nvPr/>
            </p:nvSpPr>
            <p:spPr>
              <a:xfrm>
                <a:off x="1461960" y="6324480"/>
                <a:ext cx="234360" cy="25344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 name="CustomShape 55"/>
              <p:cNvSpPr/>
              <p:nvPr/>
            </p:nvSpPr>
            <p:spPr>
              <a:xfrm>
                <a:off x="1339920" y="6235560"/>
                <a:ext cx="259560" cy="24048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 name="CustomShape 56"/>
              <p:cNvSpPr/>
              <p:nvPr/>
            </p:nvSpPr>
            <p:spPr>
              <a:xfrm>
                <a:off x="1525680" y="6062760"/>
                <a:ext cx="269280" cy="23436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56" name="CustomShape 57"/>
              <p:cNvSpPr/>
              <p:nvPr/>
            </p:nvSpPr>
            <p:spPr>
              <a:xfrm>
                <a:off x="1670040" y="5826240"/>
                <a:ext cx="356400" cy="34056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57" name="CustomShape 58"/>
              <p:cNvSpPr/>
              <p:nvPr/>
            </p:nvSpPr>
            <p:spPr>
              <a:xfrm>
                <a:off x="1973160" y="5826240"/>
                <a:ext cx="343800" cy="34380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58" name="CustomShape 59"/>
              <p:cNvSpPr/>
              <p:nvPr/>
            </p:nvSpPr>
            <p:spPr>
              <a:xfrm>
                <a:off x="1976400" y="6170760"/>
                <a:ext cx="91440" cy="25956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9" name="CustomShape 60"/>
              <p:cNvSpPr/>
              <p:nvPr/>
            </p:nvSpPr>
            <p:spPr>
              <a:xfrm>
                <a:off x="455760" y="5907240"/>
                <a:ext cx="246960" cy="48816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60" name="CustomShape 61"/>
              <p:cNvSpPr/>
              <p:nvPr/>
            </p:nvSpPr>
            <p:spPr>
              <a:xfrm>
                <a:off x="635040" y="5559480"/>
                <a:ext cx="253440" cy="47880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61" name="Group 62"/>
              <p:cNvGrpSpPr/>
              <p:nvPr/>
            </p:nvGrpSpPr>
            <p:grpSpPr>
              <a:xfrm>
                <a:off x="773280" y="5079960"/>
                <a:ext cx="610200" cy="697680"/>
                <a:chOff x="773280" y="5079960"/>
                <a:chExt cx="610200" cy="697680"/>
              </a:xfrm>
            </p:grpSpPr>
            <p:sp>
              <p:nvSpPr>
                <p:cNvPr id="62" name="CustomShape 63"/>
                <p:cNvSpPr/>
                <p:nvPr/>
              </p:nvSpPr>
              <p:spPr>
                <a:xfrm>
                  <a:off x="773280" y="5079960"/>
                  <a:ext cx="335880" cy="69444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63" name="CustomShape 64"/>
                <p:cNvSpPr/>
                <p:nvPr/>
              </p:nvSpPr>
              <p:spPr>
                <a:xfrm>
                  <a:off x="1058760" y="5079960"/>
                  <a:ext cx="324720" cy="69768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64" name="CustomShape 65"/>
              <p:cNvSpPr/>
              <p:nvPr/>
            </p:nvSpPr>
            <p:spPr>
              <a:xfrm>
                <a:off x="1063800" y="5778360"/>
                <a:ext cx="81720" cy="53280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 name="CustomShape 66"/>
              <p:cNvSpPr/>
              <p:nvPr/>
            </p:nvSpPr>
            <p:spPr>
              <a:xfrm>
                <a:off x="782640" y="6308640"/>
                <a:ext cx="218520" cy="25632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 name="CustomShape 67"/>
              <p:cNvSpPr/>
              <p:nvPr/>
            </p:nvSpPr>
            <p:spPr>
              <a:xfrm>
                <a:off x="961920" y="5375160"/>
                <a:ext cx="677160" cy="91512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7" name="CustomShape 68"/>
              <p:cNvSpPr/>
              <p:nvPr/>
            </p:nvSpPr>
            <p:spPr>
              <a:xfrm>
                <a:off x="1392120" y="5861160"/>
                <a:ext cx="250200" cy="41688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68" name="CustomShape 69"/>
              <p:cNvSpPr/>
              <p:nvPr/>
            </p:nvSpPr>
            <p:spPr>
              <a:xfrm>
                <a:off x="1590840" y="5557680"/>
                <a:ext cx="278640" cy="51048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69" name="Group 70"/>
            <p:cNvGrpSpPr/>
            <p:nvPr/>
          </p:nvGrpSpPr>
          <p:grpSpPr>
            <a:xfrm>
              <a:off x="10057320" y="5283360"/>
              <a:ext cx="2031120" cy="1580400"/>
              <a:chOff x="10057320" y="5283360"/>
              <a:chExt cx="2031120" cy="1580400"/>
            </a:xfrm>
          </p:grpSpPr>
          <p:grpSp>
            <p:nvGrpSpPr>
              <p:cNvPr id="70" name="Group 71"/>
              <p:cNvGrpSpPr/>
              <p:nvPr/>
            </p:nvGrpSpPr>
            <p:grpSpPr>
              <a:xfrm>
                <a:off x="10280880" y="5283360"/>
                <a:ext cx="1675800" cy="1575360"/>
                <a:chOff x="10280880" y="5283360"/>
                <a:chExt cx="1675800" cy="1575360"/>
              </a:xfrm>
            </p:grpSpPr>
            <p:sp>
              <p:nvSpPr>
                <p:cNvPr id="71" name="CustomShape 72"/>
                <p:cNvSpPr/>
                <p:nvPr/>
              </p:nvSpPr>
              <p:spPr>
                <a:xfrm>
                  <a:off x="11722320" y="6176880"/>
                  <a:ext cx="234360" cy="36432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2" name="CustomShape 73"/>
                <p:cNvSpPr/>
                <p:nvPr/>
              </p:nvSpPr>
              <p:spPr>
                <a:xfrm>
                  <a:off x="10973160" y="6080040"/>
                  <a:ext cx="185040" cy="61848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3" name="CustomShape 74"/>
                <p:cNvSpPr/>
                <p:nvPr/>
              </p:nvSpPr>
              <p:spPr>
                <a:xfrm>
                  <a:off x="10995480" y="5283360"/>
                  <a:ext cx="250200" cy="156780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4" name="CustomShape 75"/>
                <p:cNvSpPr/>
                <p:nvPr/>
              </p:nvSpPr>
              <p:spPr>
                <a:xfrm>
                  <a:off x="10973160" y="5861160"/>
                  <a:ext cx="258120" cy="50256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5" name="CustomShape 76"/>
                <p:cNvSpPr/>
                <p:nvPr/>
              </p:nvSpPr>
              <p:spPr>
                <a:xfrm>
                  <a:off x="11425680" y="6308640"/>
                  <a:ext cx="248400" cy="55008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6" name="CustomShape 77"/>
                <p:cNvSpPr/>
                <p:nvPr/>
              </p:nvSpPr>
              <p:spPr>
                <a:xfrm>
                  <a:off x="10776240" y="5861160"/>
                  <a:ext cx="538920" cy="83448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7" name="CustomShape 78"/>
                <p:cNvSpPr/>
                <p:nvPr/>
              </p:nvSpPr>
              <p:spPr>
                <a:xfrm>
                  <a:off x="11149560" y="5307120"/>
                  <a:ext cx="535680" cy="138024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8" name="CustomShape 79"/>
                <p:cNvSpPr/>
                <p:nvPr/>
              </p:nvSpPr>
              <p:spPr>
                <a:xfrm>
                  <a:off x="11281320" y="5878440"/>
                  <a:ext cx="393120" cy="47412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9" name="CustomShape 80"/>
                <p:cNvSpPr/>
                <p:nvPr/>
              </p:nvSpPr>
              <p:spPr>
                <a:xfrm>
                  <a:off x="11119320" y="6046920"/>
                  <a:ext cx="188280" cy="23112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0" name="CustomShape 81"/>
                <p:cNvSpPr/>
                <p:nvPr/>
              </p:nvSpPr>
              <p:spPr>
                <a:xfrm>
                  <a:off x="11724120" y="5740560"/>
                  <a:ext cx="158040" cy="91044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1" name="CustomShape 82"/>
                <p:cNvSpPr/>
                <p:nvPr/>
              </p:nvSpPr>
              <p:spPr>
                <a:xfrm>
                  <a:off x="11546280" y="6327720"/>
                  <a:ext cx="196200" cy="25488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 name="CustomShape 83"/>
                <p:cNvSpPr/>
                <p:nvPr/>
              </p:nvSpPr>
              <p:spPr>
                <a:xfrm>
                  <a:off x="11608200" y="6022800"/>
                  <a:ext cx="132480" cy="63432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 name="CustomShape 84"/>
                <p:cNvSpPr/>
                <p:nvPr/>
              </p:nvSpPr>
              <p:spPr>
                <a:xfrm>
                  <a:off x="11727360" y="6418440"/>
                  <a:ext cx="207360" cy="23904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4" name="CustomShape 85"/>
                <p:cNvSpPr/>
                <p:nvPr/>
              </p:nvSpPr>
              <p:spPr>
                <a:xfrm>
                  <a:off x="10280880" y="5889600"/>
                  <a:ext cx="482040" cy="83268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5" name="CustomShape 86"/>
                <p:cNvSpPr/>
                <p:nvPr/>
              </p:nvSpPr>
              <p:spPr>
                <a:xfrm>
                  <a:off x="10595520" y="5981760"/>
                  <a:ext cx="199440" cy="68508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86" name="CustomShape 87"/>
              <p:cNvSpPr/>
              <p:nvPr/>
            </p:nvSpPr>
            <p:spPr>
              <a:xfrm>
                <a:off x="10908000" y="5892840"/>
                <a:ext cx="72360" cy="42804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7" name="CustomShape 88"/>
              <p:cNvSpPr/>
              <p:nvPr/>
            </p:nvSpPr>
            <p:spPr>
              <a:xfrm>
                <a:off x="11651040" y="5904000"/>
                <a:ext cx="113760" cy="44064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8" name="CustomShape 89"/>
              <p:cNvSpPr/>
              <p:nvPr/>
            </p:nvSpPr>
            <p:spPr>
              <a:xfrm>
                <a:off x="10787400" y="6102360"/>
                <a:ext cx="310320" cy="52632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89" name="CustomShape 90"/>
              <p:cNvSpPr/>
              <p:nvPr/>
            </p:nvSpPr>
            <p:spPr>
              <a:xfrm>
                <a:off x="11003400" y="5570640"/>
                <a:ext cx="192960" cy="45792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90" name="CustomShape 91"/>
              <p:cNvSpPr/>
              <p:nvPr/>
            </p:nvSpPr>
            <p:spPr>
              <a:xfrm>
                <a:off x="10671480" y="5289480"/>
                <a:ext cx="421560" cy="93600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1" name="CustomShape 92"/>
              <p:cNvSpPr/>
              <p:nvPr/>
            </p:nvSpPr>
            <p:spPr>
              <a:xfrm>
                <a:off x="11176560" y="5462640"/>
                <a:ext cx="177120" cy="52164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2" name="CustomShape 93"/>
              <p:cNvSpPr/>
              <p:nvPr/>
            </p:nvSpPr>
            <p:spPr>
              <a:xfrm>
                <a:off x="11360520" y="6330960"/>
                <a:ext cx="72360" cy="53280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3" name="CustomShape 94"/>
              <p:cNvSpPr/>
              <p:nvPr/>
            </p:nvSpPr>
            <p:spPr>
              <a:xfrm>
                <a:off x="11954160" y="6195960"/>
                <a:ext cx="64440" cy="32148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4" name="CustomShape 95"/>
              <p:cNvSpPr/>
              <p:nvPr/>
            </p:nvSpPr>
            <p:spPr>
              <a:xfrm>
                <a:off x="11628720" y="6024600"/>
                <a:ext cx="111960" cy="32004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 name="CustomShape 96"/>
              <p:cNvSpPr/>
              <p:nvPr/>
            </p:nvSpPr>
            <p:spPr>
              <a:xfrm>
                <a:off x="11816280" y="5740560"/>
                <a:ext cx="272160" cy="57708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 name="CustomShape 97"/>
              <p:cNvSpPr/>
              <p:nvPr/>
            </p:nvSpPr>
            <p:spPr>
              <a:xfrm>
                <a:off x="11493720" y="6342120"/>
                <a:ext cx="54720" cy="22464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7" name="CustomShape 98"/>
              <p:cNvSpPr/>
              <p:nvPr/>
            </p:nvSpPr>
            <p:spPr>
              <a:xfrm>
                <a:off x="11727360" y="6221520"/>
                <a:ext cx="92880" cy="22320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8" name="CustomShape 99"/>
              <p:cNvSpPr/>
              <p:nvPr/>
            </p:nvSpPr>
            <p:spPr>
              <a:xfrm>
                <a:off x="11436840" y="6022800"/>
                <a:ext cx="227880" cy="40392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 name="CustomShape 100"/>
              <p:cNvSpPr/>
              <p:nvPr/>
            </p:nvSpPr>
            <p:spPr>
              <a:xfrm>
                <a:off x="11927160" y="6427800"/>
                <a:ext cx="59760" cy="23112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 name="CustomShape 101"/>
              <p:cNvSpPr/>
              <p:nvPr/>
            </p:nvSpPr>
            <p:spPr>
              <a:xfrm>
                <a:off x="10552320" y="6008760"/>
                <a:ext cx="53280" cy="39456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1" name="CustomShape 102"/>
              <p:cNvSpPr/>
              <p:nvPr/>
            </p:nvSpPr>
            <p:spPr>
              <a:xfrm>
                <a:off x="10057320" y="5888160"/>
                <a:ext cx="327960" cy="55332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2" name="CustomShape 103"/>
              <p:cNvSpPr/>
              <p:nvPr/>
            </p:nvSpPr>
            <p:spPr>
              <a:xfrm>
                <a:off x="10349280" y="5978520"/>
                <a:ext cx="156600" cy="38520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3" name="CustomShape 104"/>
              <p:cNvSpPr/>
              <p:nvPr/>
            </p:nvSpPr>
            <p:spPr>
              <a:xfrm>
                <a:off x="10701720" y="5796000"/>
                <a:ext cx="286560" cy="41508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4" name="CustomShape 105"/>
              <p:cNvSpPr/>
              <p:nvPr/>
            </p:nvSpPr>
            <p:spPr>
              <a:xfrm>
                <a:off x="10433520" y="6267600"/>
                <a:ext cx="235800" cy="37548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5" name="CustomShape 106"/>
              <p:cNvSpPr/>
              <p:nvPr/>
            </p:nvSpPr>
            <p:spPr>
              <a:xfrm>
                <a:off x="10711080" y="6392880"/>
                <a:ext cx="240480" cy="25488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6" name="CustomShape 107"/>
              <p:cNvSpPr/>
              <p:nvPr/>
            </p:nvSpPr>
            <p:spPr>
              <a:xfrm>
                <a:off x="11255760" y="5319720"/>
                <a:ext cx="456480" cy="57888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7" name="CustomShape 108"/>
              <p:cNvSpPr/>
              <p:nvPr/>
            </p:nvSpPr>
            <p:spPr>
              <a:xfrm>
                <a:off x="10546200" y="5950080"/>
                <a:ext cx="403920" cy="42948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8" name="CustomShape 109"/>
              <p:cNvSpPr/>
              <p:nvPr/>
            </p:nvSpPr>
            <p:spPr>
              <a:xfrm>
                <a:off x="10822320" y="6008760"/>
                <a:ext cx="335880" cy="40896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9" name="CustomShape 110"/>
              <p:cNvSpPr/>
              <p:nvPr/>
            </p:nvSpPr>
            <p:spPr>
              <a:xfrm>
                <a:off x="11065320" y="5719680"/>
                <a:ext cx="345240" cy="39924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110" name="CustomShape 111"/>
              <p:cNvSpPr/>
              <p:nvPr/>
            </p:nvSpPr>
            <p:spPr>
              <a:xfrm>
                <a:off x="11644560" y="5319720"/>
                <a:ext cx="443880" cy="58032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111" name="CustomShape 112"/>
              <p:cNvSpPr/>
              <p:nvPr/>
            </p:nvSpPr>
            <p:spPr>
              <a:xfrm>
                <a:off x="10949400" y="6246720"/>
                <a:ext cx="237240" cy="25488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112" name="PlaceHolder 113"/>
          <p:cNvSpPr>
            <a:spLocks noGrp="1"/>
          </p:cNvSpPr>
          <p:nvPr>
            <p:ph type="title"/>
          </p:nvPr>
        </p:nvSpPr>
        <p:spPr>
          <a:xfrm>
            <a:off x="609480" y="0"/>
            <a:ext cx="10972080" cy="1599480"/>
          </a:xfrm>
          <a:prstGeom prst="rect">
            <a:avLst/>
          </a:prstGeom>
        </p:spPr>
        <p:txBody>
          <a:bodyPr lIns="0" tIns="0" rIns="0" bIns="0" anchor="ctr">
            <a:noAutofit/>
          </a:bodyPr>
          <a:lstStyle/>
          <a:p>
            <a:pPr algn="ctr"/>
            <a:r>
              <a:rPr lang="it-IT" sz="4400" b="0" strike="noStrike" spc="-1">
                <a:solidFill>
                  <a:srgbClr val="000000"/>
                </a:solidFill>
                <a:latin typeface="Arial"/>
              </a:rPr>
              <a:t>Fai clic per modificare il formato del testo del titolo</a:t>
            </a:r>
          </a:p>
        </p:txBody>
      </p:sp>
      <p:sp>
        <p:nvSpPr>
          <p:cNvPr id="113" name="PlaceHolder 11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50" name="Group 1"/>
          <p:cNvGrpSpPr/>
          <p:nvPr/>
        </p:nvGrpSpPr>
        <p:grpSpPr>
          <a:xfrm>
            <a:off x="11160" y="4290840"/>
            <a:ext cx="12180240" cy="2588400"/>
            <a:chOff x="11160" y="4290840"/>
            <a:chExt cx="12180240" cy="2588400"/>
          </a:xfrm>
        </p:grpSpPr>
        <p:sp>
          <p:nvSpPr>
            <p:cNvPr id="151" name="CustomShape 2"/>
            <p:cNvSpPr/>
            <p:nvPr/>
          </p:nvSpPr>
          <p:spPr>
            <a:xfrm>
              <a:off x="758880" y="6499440"/>
              <a:ext cx="112320" cy="8388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152" name="CustomShape 3"/>
            <p:cNvSpPr/>
            <p:nvPr/>
          </p:nvSpPr>
          <p:spPr>
            <a:xfrm>
              <a:off x="11160" y="6456240"/>
              <a:ext cx="12180240" cy="42300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153" name="Group 4"/>
            <p:cNvGrpSpPr/>
            <p:nvPr/>
          </p:nvGrpSpPr>
          <p:grpSpPr>
            <a:xfrm>
              <a:off x="68400" y="4290840"/>
              <a:ext cx="2383560" cy="2447280"/>
              <a:chOff x="68400" y="4290840"/>
              <a:chExt cx="2383560" cy="2447280"/>
            </a:xfrm>
          </p:grpSpPr>
          <p:grpSp>
            <p:nvGrpSpPr>
              <p:cNvPr id="154" name="Group 5"/>
              <p:cNvGrpSpPr/>
              <p:nvPr/>
            </p:nvGrpSpPr>
            <p:grpSpPr>
              <a:xfrm>
                <a:off x="168120" y="4290840"/>
                <a:ext cx="2201040" cy="2447280"/>
                <a:chOff x="168120" y="4290840"/>
                <a:chExt cx="2201040" cy="2447280"/>
              </a:xfrm>
            </p:grpSpPr>
            <p:grpSp>
              <p:nvGrpSpPr>
                <p:cNvPr id="155" name="Group 6"/>
                <p:cNvGrpSpPr/>
                <p:nvPr/>
              </p:nvGrpSpPr>
              <p:grpSpPr>
                <a:xfrm>
                  <a:off x="803160" y="5688000"/>
                  <a:ext cx="213840" cy="926280"/>
                  <a:chOff x="803160" y="5688000"/>
                  <a:chExt cx="213840" cy="926280"/>
                </a:xfrm>
              </p:grpSpPr>
              <p:sp>
                <p:nvSpPr>
                  <p:cNvPr id="156" name="CustomShape 7"/>
                  <p:cNvSpPr/>
                  <p:nvPr/>
                </p:nvSpPr>
                <p:spPr>
                  <a:xfrm>
                    <a:off x="808200" y="6129360"/>
                    <a:ext cx="208800" cy="37872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57" name="CustomShape 8"/>
                  <p:cNvSpPr/>
                  <p:nvPr/>
                </p:nvSpPr>
                <p:spPr>
                  <a:xfrm>
                    <a:off x="803160" y="5688000"/>
                    <a:ext cx="142200" cy="92628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158" name="Group 9"/>
                <p:cNvGrpSpPr/>
                <p:nvPr/>
              </p:nvGrpSpPr>
              <p:grpSpPr>
                <a:xfrm>
                  <a:off x="385920" y="5622840"/>
                  <a:ext cx="427680" cy="1001160"/>
                  <a:chOff x="385920" y="5622840"/>
                  <a:chExt cx="427680" cy="1001160"/>
                </a:xfrm>
              </p:grpSpPr>
              <p:sp>
                <p:nvSpPr>
                  <p:cNvPr id="159" name="CustomShape 10"/>
                  <p:cNvSpPr/>
                  <p:nvPr/>
                </p:nvSpPr>
                <p:spPr>
                  <a:xfrm>
                    <a:off x="555480" y="6203880"/>
                    <a:ext cx="258120" cy="42012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60" name="CustomShape 11"/>
                  <p:cNvSpPr/>
                  <p:nvPr/>
                </p:nvSpPr>
                <p:spPr>
                  <a:xfrm>
                    <a:off x="385920" y="5622840"/>
                    <a:ext cx="396000" cy="99612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161" name="CustomShape 12"/>
                <p:cNvSpPr/>
                <p:nvPr/>
              </p:nvSpPr>
              <p:spPr>
                <a:xfrm>
                  <a:off x="557280" y="6203880"/>
                  <a:ext cx="92880" cy="41508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62" name="CustomShape 13"/>
                <p:cNvSpPr/>
                <p:nvPr/>
              </p:nvSpPr>
              <p:spPr>
                <a:xfrm>
                  <a:off x="554040" y="5722920"/>
                  <a:ext cx="64440" cy="101520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63" name="CustomShape 14"/>
                <p:cNvSpPr/>
                <p:nvPr/>
              </p:nvSpPr>
              <p:spPr>
                <a:xfrm>
                  <a:off x="168120" y="4782960"/>
                  <a:ext cx="221400" cy="174060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164" name="Group 15"/>
                <p:cNvGrpSpPr/>
                <p:nvPr/>
              </p:nvGrpSpPr>
              <p:grpSpPr>
                <a:xfrm>
                  <a:off x="306360" y="4290840"/>
                  <a:ext cx="240480" cy="2426760"/>
                  <a:chOff x="306360" y="4290840"/>
                  <a:chExt cx="240480" cy="2426760"/>
                </a:xfrm>
              </p:grpSpPr>
              <p:sp>
                <p:nvSpPr>
                  <p:cNvPr id="165" name="CustomShape 16"/>
                  <p:cNvSpPr/>
                  <p:nvPr/>
                </p:nvSpPr>
                <p:spPr>
                  <a:xfrm>
                    <a:off x="306360" y="6105600"/>
                    <a:ext cx="145440" cy="61200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66" name="CustomShape 17"/>
                  <p:cNvSpPr/>
                  <p:nvPr/>
                </p:nvSpPr>
                <p:spPr>
                  <a:xfrm>
                    <a:off x="341280" y="4290840"/>
                    <a:ext cx="205560" cy="224244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67" name="CustomShape 18"/>
                  <p:cNvSpPr/>
                  <p:nvPr/>
                </p:nvSpPr>
                <p:spPr>
                  <a:xfrm>
                    <a:off x="376200" y="5295960"/>
                    <a:ext cx="167400" cy="82800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68" name="CustomShape 19"/>
                  <p:cNvSpPr/>
                  <p:nvPr/>
                </p:nvSpPr>
                <p:spPr>
                  <a:xfrm>
                    <a:off x="307800" y="5589720"/>
                    <a:ext cx="75600" cy="40392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169" name="CustomShape 20"/>
                <p:cNvSpPr/>
                <p:nvPr/>
              </p:nvSpPr>
              <p:spPr>
                <a:xfrm>
                  <a:off x="1241280" y="6373800"/>
                  <a:ext cx="259560" cy="20556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70" name="CustomShape 21"/>
                <p:cNvSpPr/>
                <p:nvPr/>
              </p:nvSpPr>
              <p:spPr>
                <a:xfrm>
                  <a:off x="2023920" y="6296040"/>
                  <a:ext cx="345240" cy="22140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71" name="CustomShape 22"/>
                <p:cNvSpPr/>
                <p:nvPr/>
              </p:nvSpPr>
              <p:spPr>
                <a:xfrm>
                  <a:off x="2013120" y="6035760"/>
                  <a:ext cx="237240" cy="54684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72" name="CustomShape 23"/>
                <p:cNvSpPr/>
                <p:nvPr/>
              </p:nvSpPr>
              <p:spPr>
                <a:xfrm>
                  <a:off x="1122480" y="6168960"/>
                  <a:ext cx="413640" cy="49464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73" name="CustomShape 24"/>
                <p:cNvSpPr/>
                <p:nvPr/>
              </p:nvSpPr>
              <p:spPr>
                <a:xfrm>
                  <a:off x="1628640" y="5816520"/>
                  <a:ext cx="374040" cy="75960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74" name="CustomShape 25"/>
                <p:cNvSpPr/>
                <p:nvPr/>
              </p:nvSpPr>
              <p:spPr>
                <a:xfrm>
                  <a:off x="1693800" y="6154560"/>
                  <a:ext cx="299160" cy="28188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75" name="CustomShape 26"/>
                <p:cNvSpPr/>
                <p:nvPr/>
              </p:nvSpPr>
              <p:spPr>
                <a:xfrm>
                  <a:off x="1568520" y="6256440"/>
                  <a:ext cx="143640" cy="13752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76" name="CustomShape 27"/>
                <p:cNvSpPr/>
                <p:nvPr/>
              </p:nvSpPr>
              <p:spPr>
                <a:xfrm>
                  <a:off x="730080" y="5062680"/>
                  <a:ext cx="359640" cy="153612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177" name="CustomShape 28"/>
                <p:cNvSpPr/>
                <p:nvPr/>
              </p:nvSpPr>
              <p:spPr>
                <a:xfrm>
                  <a:off x="795240" y="5748480"/>
                  <a:ext cx="283320" cy="57096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78" name="CustomShape 29"/>
                <p:cNvSpPr/>
                <p:nvPr/>
              </p:nvSpPr>
              <p:spPr>
                <a:xfrm>
                  <a:off x="674640" y="5954760"/>
                  <a:ext cx="138960" cy="27540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179" name="CustomShape 30"/>
                <p:cNvSpPr/>
                <p:nvPr/>
              </p:nvSpPr>
              <p:spPr>
                <a:xfrm>
                  <a:off x="1452600" y="5380200"/>
                  <a:ext cx="194400" cy="127728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180" name="CustomShape 31"/>
              <p:cNvSpPr/>
              <p:nvPr/>
            </p:nvSpPr>
            <p:spPr>
              <a:xfrm>
                <a:off x="514440" y="6040440"/>
                <a:ext cx="45360" cy="35496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181" name="Group 32"/>
              <p:cNvGrpSpPr/>
              <p:nvPr/>
            </p:nvGrpSpPr>
            <p:grpSpPr>
              <a:xfrm>
                <a:off x="720720" y="5692680"/>
                <a:ext cx="403920" cy="789840"/>
                <a:chOff x="720720" y="5692680"/>
                <a:chExt cx="403920" cy="789840"/>
              </a:xfrm>
            </p:grpSpPr>
            <p:sp>
              <p:nvSpPr>
                <p:cNvPr id="182" name="CustomShape 33"/>
                <p:cNvSpPr/>
                <p:nvPr/>
              </p:nvSpPr>
              <p:spPr>
                <a:xfrm>
                  <a:off x="1004760" y="6156360"/>
                  <a:ext cx="59760" cy="32616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83" name="CustomShape 34"/>
                <p:cNvSpPr/>
                <p:nvPr/>
              </p:nvSpPr>
              <p:spPr>
                <a:xfrm>
                  <a:off x="720720" y="5979960"/>
                  <a:ext cx="96120" cy="32472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184" name="CustomShape 35"/>
                <p:cNvSpPr/>
                <p:nvPr/>
              </p:nvSpPr>
              <p:spPr>
                <a:xfrm>
                  <a:off x="887400" y="5692680"/>
                  <a:ext cx="237240" cy="58500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185" name="CustomShape 36"/>
              <p:cNvSpPr/>
              <p:nvPr/>
            </p:nvSpPr>
            <p:spPr>
              <a:xfrm>
                <a:off x="646200" y="6235560"/>
                <a:ext cx="26280" cy="35640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86" name="CustomShape 37"/>
              <p:cNvSpPr/>
              <p:nvPr/>
            </p:nvSpPr>
            <p:spPr>
              <a:xfrm>
                <a:off x="590400" y="5727600"/>
                <a:ext cx="110520" cy="64080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187" name="Group 38"/>
              <p:cNvGrpSpPr/>
              <p:nvPr/>
            </p:nvGrpSpPr>
            <p:grpSpPr>
              <a:xfrm>
                <a:off x="220680" y="5726160"/>
                <a:ext cx="343800" cy="897480"/>
                <a:chOff x="220680" y="5726160"/>
                <a:chExt cx="343800" cy="897480"/>
              </a:xfrm>
            </p:grpSpPr>
            <p:sp>
              <p:nvSpPr>
                <p:cNvPr id="188" name="CustomShape 39"/>
                <p:cNvSpPr/>
                <p:nvPr/>
              </p:nvSpPr>
              <p:spPr>
                <a:xfrm>
                  <a:off x="488880" y="6219720"/>
                  <a:ext cx="75600" cy="40392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89" name="CustomShape 40"/>
                <p:cNvSpPr/>
                <p:nvPr/>
              </p:nvSpPr>
              <p:spPr>
                <a:xfrm>
                  <a:off x="220680" y="5726160"/>
                  <a:ext cx="294480" cy="51696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190" name="CustomShape 41"/>
              <p:cNvSpPr/>
              <p:nvPr/>
            </p:nvSpPr>
            <p:spPr>
              <a:xfrm>
                <a:off x="68400" y="4968720"/>
                <a:ext cx="170640" cy="89784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191" name="Group 42"/>
              <p:cNvGrpSpPr/>
              <p:nvPr/>
            </p:nvGrpSpPr>
            <p:grpSpPr>
              <a:xfrm>
                <a:off x="185760" y="4314960"/>
                <a:ext cx="526320" cy="2402640"/>
                <a:chOff x="185760" y="4314960"/>
                <a:chExt cx="526320" cy="2402640"/>
              </a:xfrm>
            </p:grpSpPr>
            <p:sp>
              <p:nvSpPr>
                <p:cNvPr id="192" name="CustomShape 43"/>
                <p:cNvSpPr/>
                <p:nvPr/>
              </p:nvSpPr>
              <p:spPr>
                <a:xfrm>
                  <a:off x="264960" y="6129360"/>
                  <a:ext cx="43560" cy="58824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93" name="CustomShape 44"/>
                <p:cNvSpPr/>
                <p:nvPr/>
              </p:nvSpPr>
              <p:spPr>
                <a:xfrm>
                  <a:off x="185760" y="5527800"/>
                  <a:ext cx="138960" cy="71352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194" name="Group 45"/>
                <p:cNvGrpSpPr/>
                <p:nvPr/>
              </p:nvGrpSpPr>
              <p:grpSpPr>
                <a:xfrm>
                  <a:off x="366840" y="4314960"/>
                  <a:ext cx="345240" cy="1017000"/>
                  <a:chOff x="366840" y="4314960"/>
                  <a:chExt cx="345240" cy="1017000"/>
                </a:xfrm>
              </p:grpSpPr>
              <p:sp>
                <p:nvSpPr>
                  <p:cNvPr id="195" name="CustomShape 46"/>
                  <p:cNvSpPr/>
                  <p:nvPr/>
                </p:nvSpPr>
                <p:spPr>
                  <a:xfrm>
                    <a:off x="366840" y="4314960"/>
                    <a:ext cx="192960" cy="101700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196" name="CustomShape 47"/>
                  <p:cNvSpPr/>
                  <p:nvPr/>
                </p:nvSpPr>
                <p:spPr>
                  <a:xfrm>
                    <a:off x="531720" y="4314960"/>
                    <a:ext cx="180360" cy="101700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197" name="CustomShape 48"/>
                <p:cNvSpPr/>
                <p:nvPr/>
              </p:nvSpPr>
              <p:spPr>
                <a:xfrm>
                  <a:off x="533520" y="5335560"/>
                  <a:ext cx="48600" cy="77724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98" name="CustomShape 49"/>
                <p:cNvSpPr/>
                <p:nvPr/>
              </p:nvSpPr>
              <p:spPr>
                <a:xfrm>
                  <a:off x="287280" y="5018040"/>
                  <a:ext cx="142200" cy="69624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199" name="CustomShape 50"/>
              <p:cNvSpPr/>
              <p:nvPr/>
            </p:nvSpPr>
            <p:spPr>
              <a:xfrm>
                <a:off x="1170000" y="6381720"/>
                <a:ext cx="75600" cy="19764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0" name="CustomShape 51"/>
              <p:cNvSpPr/>
              <p:nvPr/>
            </p:nvSpPr>
            <p:spPr>
              <a:xfrm>
                <a:off x="2354400" y="6311880"/>
                <a:ext cx="97560" cy="19152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1" name="CustomShape 52"/>
              <p:cNvSpPr/>
              <p:nvPr/>
            </p:nvSpPr>
            <p:spPr>
              <a:xfrm>
                <a:off x="1874880" y="6203880"/>
                <a:ext cx="164520" cy="19152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2" name="CustomShape 53"/>
              <p:cNvSpPr/>
              <p:nvPr/>
            </p:nvSpPr>
            <p:spPr>
              <a:xfrm>
                <a:off x="946080" y="6221520"/>
                <a:ext cx="310320" cy="25488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3" name="CustomShape 54"/>
              <p:cNvSpPr/>
              <p:nvPr/>
            </p:nvSpPr>
            <p:spPr>
              <a:xfrm>
                <a:off x="1461960" y="6324480"/>
                <a:ext cx="234360" cy="25344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4" name="CustomShape 55"/>
              <p:cNvSpPr/>
              <p:nvPr/>
            </p:nvSpPr>
            <p:spPr>
              <a:xfrm>
                <a:off x="1339920" y="6235560"/>
                <a:ext cx="259560" cy="24048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5" name="CustomShape 56"/>
              <p:cNvSpPr/>
              <p:nvPr/>
            </p:nvSpPr>
            <p:spPr>
              <a:xfrm>
                <a:off x="1525680" y="6062760"/>
                <a:ext cx="269280" cy="23436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6" name="CustomShape 57"/>
              <p:cNvSpPr/>
              <p:nvPr/>
            </p:nvSpPr>
            <p:spPr>
              <a:xfrm>
                <a:off x="1670040" y="5826240"/>
                <a:ext cx="356400" cy="34056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7" name="CustomShape 58"/>
              <p:cNvSpPr/>
              <p:nvPr/>
            </p:nvSpPr>
            <p:spPr>
              <a:xfrm>
                <a:off x="1973160" y="5826240"/>
                <a:ext cx="343800" cy="34380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8" name="CustomShape 59"/>
              <p:cNvSpPr/>
              <p:nvPr/>
            </p:nvSpPr>
            <p:spPr>
              <a:xfrm>
                <a:off x="1976400" y="6170760"/>
                <a:ext cx="91440" cy="25956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09" name="CustomShape 60"/>
              <p:cNvSpPr/>
              <p:nvPr/>
            </p:nvSpPr>
            <p:spPr>
              <a:xfrm>
                <a:off x="455760" y="5907240"/>
                <a:ext cx="246960" cy="48816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210" name="CustomShape 61"/>
              <p:cNvSpPr/>
              <p:nvPr/>
            </p:nvSpPr>
            <p:spPr>
              <a:xfrm>
                <a:off x="635040" y="5559480"/>
                <a:ext cx="253440" cy="47880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211" name="Group 62"/>
              <p:cNvGrpSpPr/>
              <p:nvPr/>
            </p:nvGrpSpPr>
            <p:grpSpPr>
              <a:xfrm>
                <a:off x="773280" y="5079960"/>
                <a:ext cx="610200" cy="697680"/>
                <a:chOff x="773280" y="5079960"/>
                <a:chExt cx="610200" cy="697680"/>
              </a:xfrm>
            </p:grpSpPr>
            <p:sp>
              <p:nvSpPr>
                <p:cNvPr id="212" name="CustomShape 63"/>
                <p:cNvSpPr/>
                <p:nvPr/>
              </p:nvSpPr>
              <p:spPr>
                <a:xfrm>
                  <a:off x="773280" y="5079960"/>
                  <a:ext cx="335880" cy="69444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213" name="CustomShape 64"/>
                <p:cNvSpPr/>
                <p:nvPr/>
              </p:nvSpPr>
              <p:spPr>
                <a:xfrm>
                  <a:off x="1058760" y="5079960"/>
                  <a:ext cx="324720" cy="69768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214" name="CustomShape 65"/>
              <p:cNvSpPr/>
              <p:nvPr/>
            </p:nvSpPr>
            <p:spPr>
              <a:xfrm>
                <a:off x="1063800" y="5778360"/>
                <a:ext cx="81720" cy="53280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15" name="CustomShape 66"/>
              <p:cNvSpPr/>
              <p:nvPr/>
            </p:nvSpPr>
            <p:spPr>
              <a:xfrm>
                <a:off x="782640" y="6308640"/>
                <a:ext cx="218520" cy="25632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216" name="CustomShape 67"/>
              <p:cNvSpPr/>
              <p:nvPr/>
            </p:nvSpPr>
            <p:spPr>
              <a:xfrm>
                <a:off x="961920" y="5375160"/>
                <a:ext cx="677160" cy="91512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17" name="CustomShape 68"/>
              <p:cNvSpPr/>
              <p:nvPr/>
            </p:nvSpPr>
            <p:spPr>
              <a:xfrm>
                <a:off x="1392120" y="5861160"/>
                <a:ext cx="250200" cy="41688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218" name="CustomShape 69"/>
              <p:cNvSpPr/>
              <p:nvPr/>
            </p:nvSpPr>
            <p:spPr>
              <a:xfrm>
                <a:off x="1590840" y="5557680"/>
                <a:ext cx="278640" cy="51048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219" name="Group 70"/>
            <p:cNvGrpSpPr/>
            <p:nvPr/>
          </p:nvGrpSpPr>
          <p:grpSpPr>
            <a:xfrm>
              <a:off x="10057320" y="5283360"/>
              <a:ext cx="2031120" cy="1580400"/>
              <a:chOff x="10057320" y="5283360"/>
              <a:chExt cx="2031120" cy="1580400"/>
            </a:xfrm>
          </p:grpSpPr>
          <p:grpSp>
            <p:nvGrpSpPr>
              <p:cNvPr id="220" name="Group 71"/>
              <p:cNvGrpSpPr/>
              <p:nvPr/>
            </p:nvGrpSpPr>
            <p:grpSpPr>
              <a:xfrm>
                <a:off x="10280880" y="5283360"/>
                <a:ext cx="1675800" cy="1575360"/>
                <a:chOff x="10280880" y="5283360"/>
                <a:chExt cx="1675800" cy="1575360"/>
              </a:xfrm>
            </p:grpSpPr>
            <p:sp>
              <p:nvSpPr>
                <p:cNvPr id="221" name="CustomShape 72"/>
                <p:cNvSpPr/>
                <p:nvPr/>
              </p:nvSpPr>
              <p:spPr>
                <a:xfrm>
                  <a:off x="11722320" y="6176880"/>
                  <a:ext cx="234360" cy="36432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2" name="CustomShape 73"/>
                <p:cNvSpPr/>
                <p:nvPr/>
              </p:nvSpPr>
              <p:spPr>
                <a:xfrm>
                  <a:off x="10973160" y="6080040"/>
                  <a:ext cx="185040" cy="61848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3" name="CustomShape 74"/>
                <p:cNvSpPr/>
                <p:nvPr/>
              </p:nvSpPr>
              <p:spPr>
                <a:xfrm>
                  <a:off x="10995480" y="5283360"/>
                  <a:ext cx="250200" cy="156780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4" name="CustomShape 75"/>
                <p:cNvSpPr/>
                <p:nvPr/>
              </p:nvSpPr>
              <p:spPr>
                <a:xfrm>
                  <a:off x="10973160" y="5861160"/>
                  <a:ext cx="258120" cy="50256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225" name="CustomShape 76"/>
                <p:cNvSpPr/>
                <p:nvPr/>
              </p:nvSpPr>
              <p:spPr>
                <a:xfrm>
                  <a:off x="11425680" y="6308640"/>
                  <a:ext cx="248400" cy="55008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6" name="CustomShape 77"/>
                <p:cNvSpPr/>
                <p:nvPr/>
              </p:nvSpPr>
              <p:spPr>
                <a:xfrm>
                  <a:off x="10776240" y="5861160"/>
                  <a:ext cx="538920" cy="83448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7" name="CustomShape 78"/>
                <p:cNvSpPr/>
                <p:nvPr/>
              </p:nvSpPr>
              <p:spPr>
                <a:xfrm>
                  <a:off x="11149560" y="5307120"/>
                  <a:ext cx="535680" cy="138024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8" name="CustomShape 79"/>
                <p:cNvSpPr/>
                <p:nvPr/>
              </p:nvSpPr>
              <p:spPr>
                <a:xfrm>
                  <a:off x="11281320" y="5878440"/>
                  <a:ext cx="393120" cy="47412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29" name="CustomShape 80"/>
                <p:cNvSpPr/>
                <p:nvPr/>
              </p:nvSpPr>
              <p:spPr>
                <a:xfrm>
                  <a:off x="11119320" y="6046920"/>
                  <a:ext cx="188280" cy="23112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30" name="CustomShape 81"/>
                <p:cNvSpPr/>
                <p:nvPr/>
              </p:nvSpPr>
              <p:spPr>
                <a:xfrm>
                  <a:off x="11724120" y="5740560"/>
                  <a:ext cx="158040" cy="91044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31" name="CustomShape 82"/>
                <p:cNvSpPr/>
                <p:nvPr/>
              </p:nvSpPr>
              <p:spPr>
                <a:xfrm>
                  <a:off x="11546280" y="6327720"/>
                  <a:ext cx="196200" cy="25488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32" name="CustomShape 83"/>
                <p:cNvSpPr/>
                <p:nvPr/>
              </p:nvSpPr>
              <p:spPr>
                <a:xfrm>
                  <a:off x="11608200" y="6022800"/>
                  <a:ext cx="132480" cy="63432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33" name="CustomShape 84"/>
                <p:cNvSpPr/>
                <p:nvPr/>
              </p:nvSpPr>
              <p:spPr>
                <a:xfrm>
                  <a:off x="11727360" y="6418440"/>
                  <a:ext cx="207360" cy="23904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34" name="CustomShape 85"/>
                <p:cNvSpPr/>
                <p:nvPr/>
              </p:nvSpPr>
              <p:spPr>
                <a:xfrm>
                  <a:off x="10280880" y="5889600"/>
                  <a:ext cx="482040" cy="83268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235" name="CustomShape 86"/>
                <p:cNvSpPr/>
                <p:nvPr/>
              </p:nvSpPr>
              <p:spPr>
                <a:xfrm>
                  <a:off x="10595520" y="5981760"/>
                  <a:ext cx="199440" cy="68508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236" name="CustomShape 87"/>
              <p:cNvSpPr/>
              <p:nvPr/>
            </p:nvSpPr>
            <p:spPr>
              <a:xfrm>
                <a:off x="10908000" y="5892840"/>
                <a:ext cx="72360" cy="42804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37" name="CustomShape 88"/>
              <p:cNvSpPr/>
              <p:nvPr/>
            </p:nvSpPr>
            <p:spPr>
              <a:xfrm>
                <a:off x="11651040" y="5904000"/>
                <a:ext cx="113760" cy="44064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38" name="CustomShape 89"/>
              <p:cNvSpPr/>
              <p:nvPr/>
            </p:nvSpPr>
            <p:spPr>
              <a:xfrm>
                <a:off x="10787400" y="6102360"/>
                <a:ext cx="310320" cy="52632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239" name="CustomShape 90"/>
              <p:cNvSpPr/>
              <p:nvPr/>
            </p:nvSpPr>
            <p:spPr>
              <a:xfrm>
                <a:off x="11003400" y="5570640"/>
                <a:ext cx="192960" cy="45792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0" name="CustomShape 91"/>
              <p:cNvSpPr/>
              <p:nvPr/>
            </p:nvSpPr>
            <p:spPr>
              <a:xfrm>
                <a:off x="10671480" y="5289480"/>
                <a:ext cx="421560" cy="93600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1" name="CustomShape 92"/>
              <p:cNvSpPr/>
              <p:nvPr/>
            </p:nvSpPr>
            <p:spPr>
              <a:xfrm>
                <a:off x="11176560" y="5462640"/>
                <a:ext cx="177120" cy="52164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2" name="CustomShape 93"/>
              <p:cNvSpPr/>
              <p:nvPr/>
            </p:nvSpPr>
            <p:spPr>
              <a:xfrm>
                <a:off x="11360520" y="6330960"/>
                <a:ext cx="72360" cy="53280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3" name="CustomShape 94"/>
              <p:cNvSpPr/>
              <p:nvPr/>
            </p:nvSpPr>
            <p:spPr>
              <a:xfrm>
                <a:off x="11954160" y="6195960"/>
                <a:ext cx="64440" cy="32148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4" name="CustomShape 95"/>
              <p:cNvSpPr/>
              <p:nvPr/>
            </p:nvSpPr>
            <p:spPr>
              <a:xfrm>
                <a:off x="11628720" y="6024600"/>
                <a:ext cx="111960" cy="32004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5" name="CustomShape 96"/>
              <p:cNvSpPr/>
              <p:nvPr/>
            </p:nvSpPr>
            <p:spPr>
              <a:xfrm>
                <a:off x="11816280" y="5740560"/>
                <a:ext cx="272160" cy="57708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6" name="CustomShape 97"/>
              <p:cNvSpPr/>
              <p:nvPr/>
            </p:nvSpPr>
            <p:spPr>
              <a:xfrm>
                <a:off x="11493720" y="6342120"/>
                <a:ext cx="54720" cy="22464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7" name="CustomShape 98"/>
              <p:cNvSpPr/>
              <p:nvPr/>
            </p:nvSpPr>
            <p:spPr>
              <a:xfrm>
                <a:off x="11727360" y="6221520"/>
                <a:ext cx="92880" cy="22320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8" name="CustomShape 99"/>
              <p:cNvSpPr/>
              <p:nvPr/>
            </p:nvSpPr>
            <p:spPr>
              <a:xfrm>
                <a:off x="11436840" y="6022800"/>
                <a:ext cx="227880" cy="40392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49" name="CustomShape 100"/>
              <p:cNvSpPr/>
              <p:nvPr/>
            </p:nvSpPr>
            <p:spPr>
              <a:xfrm>
                <a:off x="11927160" y="6427800"/>
                <a:ext cx="59760" cy="23112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0" name="CustomShape 101"/>
              <p:cNvSpPr/>
              <p:nvPr/>
            </p:nvSpPr>
            <p:spPr>
              <a:xfrm>
                <a:off x="10552320" y="6008760"/>
                <a:ext cx="53280" cy="39456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1" name="CustomShape 102"/>
              <p:cNvSpPr/>
              <p:nvPr/>
            </p:nvSpPr>
            <p:spPr>
              <a:xfrm>
                <a:off x="10057320" y="5888160"/>
                <a:ext cx="327960" cy="55332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2" name="CustomShape 103"/>
              <p:cNvSpPr/>
              <p:nvPr/>
            </p:nvSpPr>
            <p:spPr>
              <a:xfrm>
                <a:off x="10349280" y="5978520"/>
                <a:ext cx="156600" cy="38520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3" name="CustomShape 104"/>
              <p:cNvSpPr/>
              <p:nvPr/>
            </p:nvSpPr>
            <p:spPr>
              <a:xfrm>
                <a:off x="10701720" y="5796000"/>
                <a:ext cx="286560" cy="41508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4" name="CustomShape 105"/>
              <p:cNvSpPr/>
              <p:nvPr/>
            </p:nvSpPr>
            <p:spPr>
              <a:xfrm>
                <a:off x="10433520" y="6267600"/>
                <a:ext cx="235800" cy="37548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5" name="CustomShape 106"/>
              <p:cNvSpPr/>
              <p:nvPr/>
            </p:nvSpPr>
            <p:spPr>
              <a:xfrm>
                <a:off x="10711080" y="6392880"/>
                <a:ext cx="240480" cy="25488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6" name="CustomShape 107"/>
              <p:cNvSpPr/>
              <p:nvPr/>
            </p:nvSpPr>
            <p:spPr>
              <a:xfrm>
                <a:off x="11255760" y="5319720"/>
                <a:ext cx="456480" cy="57888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7" name="CustomShape 108"/>
              <p:cNvSpPr/>
              <p:nvPr/>
            </p:nvSpPr>
            <p:spPr>
              <a:xfrm>
                <a:off x="10546200" y="5950080"/>
                <a:ext cx="403920" cy="42948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8" name="CustomShape 109"/>
              <p:cNvSpPr/>
              <p:nvPr/>
            </p:nvSpPr>
            <p:spPr>
              <a:xfrm>
                <a:off x="10822320" y="6008760"/>
                <a:ext cx="335880" cy="40896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259" name="CustomShape 110"/>
              <p:cNvSpPr/>
              <p:nvPr/>
            </p:nvSpPr>
            <p:spPr>
              <a:xfrm>
                <a:off x="11065320" y="5719680"/>
                <a:ext cx="345240" cy="39924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260" name="CustomShape 111"/>
              <p:cNvSpPr/>
              <p:nvPr/>
            </p:nvSpPr>
            <p:spPr>
              <a:xfrm>
                <a:off x="11644560" y="5319720"/>
                <a:ext cx="443880" cy="58032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261" name="CustomShape 112"/>
              <p:cNvSpPr/>
              <p:nvPr/>
            </p:nvSpPr>
            <p:spPr>
              <a:xfrm>
                <a:off x="10949400" y="6246720"/>
                <a:ext cx="237240" cy="25488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262" name="PlaceHolder 113"/>
          <p:cNvSpPr>
            <a:spLocks noGrp="1"/>
          </p:cNvSpPr>
          <p:nvPr>
            <p:ph type="title"/>
          </p:nvPr>
        </p:nvSpPr>
        <p:spPr>
          <a:xfrm>
            <a:off x="609480" y="273600"/>
            <a:ext cx="10972440" cy="1144800"/>
          </a:xfrm>
          <a:prstGeom prst="rect">
            <a:avLst/>
          </a:prstGeom>
        </p:spPr>
        <p:txBody>
          <a:bodyPr lIns="0" tIns="0" rIns="0" bIns="0" anchor="ctr">
            <a:noAutofit/>
          </a:bodyPr>
          <a:lstStyle/>
          <a:p>
            <a:r>
              <a:rPr lang="it-IT" sz="1800" b="0" strike="noStrike" spc="-1">
                <a:solidFill>
                  <a:srgbClr val="000000"/>
                </a:solidFill>
                <a:latin typeface="Arial"/>
              </a:rPr>
              <a:t>Fai clic per modificare il formato del testo del titolo</a:t>
            </a:r>
          </a:p>
        </p:txBody>
      </p:sp>
      <p:sp>
        <p:nvSpPr>
          <p:cNvPr id="263" name="PlaceHolder 11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00" name="Group 1"/>
          <p:cNvGrpSpPr/>
          <p:nvPr/>
        </p:nvGrpSpPr>
        <p:grpSpPr>
          <a:xfrm>
            <a:off x="11160" y="4290840"/>
            <a:ext cx="12180240" cy="2588400"/>
            <a:chOff x="11160" y="4290840"/>
            <a:chExt cx="12180240" cy="2588400"/>
          </a:xfrm>
        </p:grpSpPr>
        <p:sp>
          <p:nvSpPr>
            <p:cNvPr id="301" name="CustomShape 2"/>
            <p:cNvSpPr/>
            <p:nvPr/>
          </p:nvSpPr>
          <p:spPr>
            <a:xfrm>
              <a:off x="758880" y="6499440"/>
              <a:ext cx="112320" cy="8388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302" name="CustomShape 3"/>
            <p:cNvSpPr/>
            <p:nvPr/>
          </p:nvSpPr>
          <p:spPr>
            <a:xfrm>
              <a:off x="11160" y="6456240"/>
              <a:ext cx="12180240" cy="42300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303" name="Group 4"/>
            <p:cNvGrpSpPr/>
            <p:nvPr/>
          </p:nvGrpSpPr>
          <p:grpSpPr>
            <a:xfrm>
              <a:off x="68400" y="4290840"/>
              <a:ext cx="2383560" cy="2447280"/>
              <a:chOff x="68400" y="4290840"/>
              <a:chExt cx="2383560" cy="2447280"/>
            </a:xfrm>
          </p:grpSpPr>
          <p:grpSp>
            <p:nvGrpSpPr>
              <p:cNvPr id="304" name="Group 5"/>
              <p:cNvGrpSpPr/>
              <p:nvPr/>
            </p:nvGrpSpPr>
            <p:grpSpPr>
              <a:xfrm>
                <a:off x="168120" y="4290840"/>
                <a:ext cx="2201040" cy="2447280"/>
                <a:chOff x="168120" y="4290840"/>
                <a:chExt cx="2201040" cy="2447280"/>
              </a:xfrm>
            </p:grpSpPr>
            <p:grpSp>
              <p:nvGrpSpPr>
                <p:cNvPr id="305" name="Group 6"/>
                <p:cNvGrpSpPr/>
                <p:nvPr/>
              </p:nvGrpSpPr>
              <p:grpSpPr>
                <a:xfrm>
                  <a:off x="803160" y="5688000"/>
                  <a:ext cx="213840" cy="926280"/>
                  <a:chOff x="803160" y="5688000"/>
                  <a:chExt cx="213840" cy="926280"/>
                </a:xfrm>
              </p:grpSpPr>
              <p:sp>
                <p:nvSpPr>
                  <p:cNvPr id="306" name="CustomShape 7"/>
                  <p:cNvSpPr/>
                  <p:nvPr/>
                </p:nvSpPr>
                <p:spPr>
                  <a:xfrm>
                    <a:off x="808200" y="6129360"/>
                    <a:ext cx="208800" cy="37872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07" name="CustomShape 8"/>
                  <p:cNvSpPr/>
                  <p:nvPr/>
                </p:nvSpPr>
                <p:spPr>
                  <a:xfrm>
                    <a:off x="803160" y="5688000"/>
                    <a:ext cx="142200" cy="92628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308" name="Group 9"/>
                <p:cNvGrpSpPr/>
                <p:nvPr/>
              </p:nvGrpSpPr>
              <p:grpSpPr>
                <a:xfrm>
                  <a:off x="385920" y="5622840"/>
                  <a:ext cx="427680" cy="1001160"/>
                  <a:chOff x="385920" y="5622840"/>
                  <a:chExt cx="427680" cy="1001160"/>
                </a:xfrm>
              </p:grpSpPr>
              <p:sp>
                <p:nvSpPr>
                  <p:cNvPr id="309" name="CustomShape 10"/>
                  <p:cNvSpPr/>
                  <p:nvPr/>
                </p:nvSpPr>
                <p:spPr>
                  <a:xfrm>
                    <a:off x="555480" y="6203880"/>
                    <a:ext cx="258120" cy="42012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10" name="CustomShape 11"/>
                  <p:cNvSpPr/>
                  <p:nvPr/>
                </p:nvSpPr>
                <p:spPr>
                  <a:xfrm>
                    <a:off x="385920" y="5622840"/>
                    <a:ext cx="396000" cy="99612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311" name="CustomShape 12"/>
                <p:cNvSpPr/>
                <p:nvPr/>
              </p:nvSpPr>
              <p:spPr>
                <a:xfrm>
                  <a:off x="557280" y="6203880"/>
                  <a:ext cx="92880" cy="41508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12" name="CustomShape 13"/>
                <p:cNvSpPr/>
                <p:nvPr/>
              </p:nvSpPr>
              <p:spPr>
                <a:xfrm>
                  <a:off x="554040" y="5722920"/>
                  <a:ext cx="64440" cy="101520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13" name="CustomShape 14"/>
                <p:cNvSpPr/>
                <p:nvPr/>
              </p:nvSpPr>
              <p:spPr>
                <a:xfrm>
                  <a:off x="168120" y="4782960"/>
                  <a:ext cx="221400" cy="174060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314" name="Group 15"/>
                <p:cNvGrpSpPr/>
                <p:nvPr/>
              </p:nvGrpSpPr>
              <p:grpSpPr>
                <a:xfrm>
                  <a:off x="306360" y="4290840"/>
                  <a:ext cx="240480" cy="2426760"/>
                  <a:chOff x="306360" y="4290840"/>
                  <a:chExt cx="240480" cy="2426760"/>
                </a:xfrm>
              </p:grpSpPr>
              <p:sp>
                <p:nvSpPr>
                  <p:cNvPr id="315" name="CustomShape 16"/>
                  <p:cNvSpPr/>
                  <p:nvPr/>
                </p:nvSpPr>
                <p:spPr>
                  <a:xfrm>
                    <a:off x="306360" y="6105600"/>
                    <a:ext cx="145440" cy="61200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16" name="CustomShape 17"/>
                  <p:cNvSpPr/>
                  <p:nvPr/>
                </p:nvSpPr>
                <p:spPr>
                  <a:xfrm>
                    <a:off x="341280" y="4290840"/>
                    <a:ext cx="205560" cy="224244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17" name="CustomShape 18"/>
                  <p:cNvSpPr/>
                  <p:nvPr/>
                </p:nvSpPr>
                <p:spPr>
                  <a:xfrm>
                    <a:off x="376200" y="5295960"/>
                    <a:ext cx="167400" cy="82800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18" name="CustomShape 19"/>
                  <p:cNvSpPr/>
                  <p:nvPr/>
                </p:nvSpPr>
                <p:spPr>
                  <a:xfrm>
                    <a:off x="307800" y="5589720"/>
                    <a:ext cx="75600" cy="40392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319" name="CustomShape 20"/>
                <p:cNvSpPr/>
                <p:nvPr/>
              </p:nvSpPr>
              <p:spPr>
                <a:xfrm>
                  <a:off x="1241280" y="6373800"/>
                  <a:ext cx="259560" cy="20556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20" name="CustomShape 21"/>
                <p:cNvSpPr/>
                <p:nvPr/>
              </p:nvSpPr>
              <p:spPr>
                <a:xfrm>
                  <a:off x="2023920" y="6296040"/>
                  <a:ext cx="345240" cy="22140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21" name="CustomShape 22"/>
                <p:cNvSpPr/>
                <p:nvPr/>
              </p:nvSpPr>
              <p:spPr>
                <a:xfrm>
                  <a:off x="2013120" y="6035760"/>
                  <a:ext cx="237240" cy="54684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22" name="CustomShape 23"/>
                <p:cNvSpPr/>
                <p:nvPr/>
              </p:nvSpPr>
              <p:spPr>
                <a:xfrm>
                  <a:off x="1122480" y="6168960"/>
                  <a:ext cx="413640" cy="49464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23" name="CustomShape 24"/>
                <p:cNvSpPr/>
                <p:nvPr/>
              </p:nvSpPr>
              <p:spPr>
                <a:xfrm>
                  <a:off x="1628640" y="5816520"/>
                  <a:ext cx="374040" cy="75960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24" name="CustomShape 25"/>
                <p:cNvSpPr/>
                <p:nvPr/>
              </p:nvSpPr>
              <p:spPr>
                <a:xfrm>
                  <a:off x="1693800" y="6154560"/>
                  <a:ext cx="299160" cy="28188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25" name="CustomShape 26"/>
                <p:cNvSpPr/>
                <p:nvPr/>
              </p:nvSpPr>
              <p:spPr>
                <a:xfrm>
                  <a:off x="1568520" y="6256440"/>
                  <a:ext cx="143640" cy="13752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26" name="CustomShape 27"/>
                <p:cNvSpPr/>
                <p:nvPr/>
              </p:nvSpPr>
              <p:spPr>
                <a:xfrm>
                  <a:off x="730080" y="5062680"/>
                  <a:ext cx="359640" cy="153612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27" name="CustomShape 28"/>
                <p:cNvSpPr/>
                <p:nvPr/>
              </p:nvSpPr>
              <p:spPr>
                <a:xfrm>
                  <a:off x="795240" y="5748480"/>
                  <a:ext cx="283320" cy="57096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28" name="CustomShape 29"/>
                <p:cNvSpPr/>
                <p:nvPr/>
              </p:nvSpPr>
              <p:spPr>
                <a:xfrm>
                  <a:off x="674640" y="5954760"/>
                  <a:ext cx="138960" cy="27540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29" name="CustomShape 30"/>
                <p:cNvSpPr/>
                <p:nvPr/>
              </p:nvSpPr>
              <p:spPr>
                <a:xfrm>
                  <a:off x="1452600" y="5380200"/>
                  <a:ext cx="194400" cy="127728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330" name="CustomShape 31"/>
              <p:cNvSpPr/>
              <p:nvPr/>
            </p:nvSpPr>
            <p:spPr>
              <a:xfrm>
                <a:off x="514440" y="6040440"/>
                <a:ext cx="45360" cy="35496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31" name="Group 32"/>
              <p:cNvGrpSpPr/>
              <p:nvPr/>
            </p:nvGrpSpPr>
            <p:grpSpPr>
              <a:xfrm>
                <a:off x="720720" y="5692680"/>
                <a:ext cx="403920" cy="789840"/>
                <a:chOff x="720720" y="5692680"/>
                <a:chExt cx="403920" cy="789840"/>
              </a:xfrm>
            </p:grpSpPr>
            <p:sp>
              <p:nvSpPr>
                <p:cNvPr id="332" name="CustomShape 33"/>
                <p:cNvSpPr/>
                <p:nvPr/>
              </p:nvSpPr>
              <p:spPr>
                <a:xfrm>
                  <a:off x="1004760" y="6156360"/>
                  <a:ext cx="59760" cy="32616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33" name="CustomShape 34"/>
                <p:cNvSpPr/>
                <p:nvPr/>
              </p:nvSpPr>
              <p:spPr>
                <a:xfrm>
                  <a:off x="720720" y="5979960"/>
                  <a:ext cx="96120" cy="32472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334" name="CustomShape 35"/>
                <p:cNvSpPr/>
                <p:nvPr/>
              </p:nvSpPr>
              <p:spPr>
                <a:xfrm>
                  <a:off x="887400" y="5692680"/>
                  <a:ext cx="237240" cy="58500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335" name="CustomShape 36"/>
              <p:cNvSpPr/>
              <p:nvPr/>
            </p:nvSpPr>
            <p:spPr>
              <a:xfrm>
                <a:off x="646200" y="6235560"/>
                <a:ext cx="26280" cy="35640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36" name="CustomShape 37"/>
              <p:cNvSpPr/>
              <p:nvPr/>
            </p:nvSpPr>
            <p:spPr>
              <a:xfrm>
                <a:off x="590400" y="5727600"/>
                <a:ext cx="110520" cy="64080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37" name="Group 38"/>
              <p:cNvGrpSpPr/>
              <p:nvPr/>
            </p:nvGrpSpPr>
            <p:grpSpPr>
              <a:xfrm>
                <a:off x="220680" y="5726160"/>
                <a:ext cx="343800" cy="897480"/>
                <a:chOff x="220680" y="5726160"/>
                <a:chExt cx="343800" cy="897480"/>
              </a:xfrm>
            </p:grpSpPr>
            <p:sp>
              <p:nvSpPr>
                <p:cNvPr id="338" name="CustomShape 39"/>
                <p:cNvSpPr/>
                <p:nvPr/>
              </p:nvSpPr>
              <p:spPr>
                <a:xfrm>
                  <a:off x="488880" y="6219720"/>
                  <a:ext cx="75600" cy="40392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39" name="CustomShape 40"/>
                <p:cNvSpPr/>
                <p:nvPr/>
              </p:nvSpPr>
              <p:spPr>
                <a:xfrm>
                  <a:off x="220680" y="5726160"/>
                  <a:ext cx="294480" cy="51696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340" name="CustomShape 41"/>
              <p:cNvSpPr/>
              <p:nvPr/>
            </p:nvSpPr>
            <p:spPr>
              <a:xfrm>
                <a:off x="68400" y="4968720"/>
                <a:ext cx="170640" cy="89784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41" name="Group 42"/>
              <p:cNvGrpSpPr/>
              <p:nvPr/>
            </p:nvGrpSpPr>
            <p:grpSpPr>
              <a:xfrm>
                <a:off x="185760" y="4314960"/>
                <a:ext cx="526320" cy="2402640"/>
                <a:chOff x="185760" y="4314960"/>
                <a:chExt cx="526320" cy="2402640"/>
              </a:xfrm>
            </p:grpSpPr>
            <p:sp>
              <p:nvSpPr>
                <p:cNvPr id="342" name="CustomShape 43"/>
                <p:cNvSpPr/>
                <p:nvPr/>
              </p:nvSpPr>
              <p:spPr>
                <a:xfrm>
                  <a:off x="264960" y="6129360"/>
                  <a:ext cx="43560" cy="58824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43" name="CustomShape 44"/>
                <p:cNvSpPr/>
                <p:nvPr/>
              </p:nvSpPr>
              <p:spPr>
                <a:xfrm>
                  <a:off x="185760" y="5527800"/>
                  <a:ext cx="138960" cy="71352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44" name="Group 45"/>
                <p:cNvGrpSpPr/>
                <p:nvPr/>
              </p:nvGrpSpPr>
              <p:grpSpPr>
                <a:xfrm>
                  <a:off x="366840" y="4314960"/>
                  <a:ext cx="345240" cy="1017000"/>
                  <a:chOff x="366840" y="4314960"/>
                  <a:chExt cx="345240" cy="1017000"/>
                </a:xfrm>
              </p:grpSpPr>
              <p:sp>
                <p:nvSpPr>
                  <p:cNvPr id="345" name="CustomShape 46"/>
                  <p:cNvSpPr/>
                  <p:nvPr/>
                </p:nvSpPr>
                <p:spPr>
                  <a:xfrm>
                    <a:off x="366840" y="4314960"/>
                    <a:ext cx="192960" cy="101700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346" name="CustomShape 47"/>
                  <p:cNvSpPr/>
                  <p:nvPr/>
                </p:nvSpPr>
                <p:spPr>
                  <a:xfrm>
                    <a:off x="531720" y="4314960"/>
                    <a:ext cx="180360" cy="101700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347" name="CustomShape 48"/>
                <p:cNvSpPr/>
                <p:nvPr/>
              </p:nvSpPr>
              <p:spPr>
                <a:xfrm>
                  <a:off x="533520" y="5335560"/>
                  <a:ext cx="48600" cy="77724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48" name="CustomShape 49"/>
                <p:cNvSpPr/>
                <p:nvPr/>
              </p:nvSpPr>
              <p:spPr>
                <a:xfrm>
                  <a:off x="287280" y="5018040"/>
                  <a:ext cx="142200" cy="69624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349" name="CustomShape 50"/>
              <p:cNvSpPr/>
              <p:nvPr/>
            </p:nvSpPr>
            <p:spPr>
              <a:xfrm>
                <a:off x="1170000" y="6381720"/>
                <a:ext cx="75600" cy="19764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0" name="CustomShape 51"/>
              <p:cNvSpPr/>
              <p:nvPr/>
            </p:nvSpPr>
            <p:spPr>
              <a:xfrm>
                <a:off x="2354400" y="6311880"/>
                <a:ext cx="97560" cy="19152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1" name="CustomShape 52"/>
              <p:cNvSpPr/>
              <p:nvPr/>
            </p:nvSpPr>
            <p:spPr>
              <a:xfrm>
                <a:off x="1874880" y="6203880"/>
                <a:ext cx="164520" cy="19152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2" name="CustomShape 53"/>
              <p:cNvSpPr/>
              <p:nvPr/>
            </p:nvSpPr>
            <p:spPr>
              <a:xfrm>
                <a:off x="946080" y="6221520"/>
                <a:ext cx="310320" cy="25488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3" name="CustomShape 54"/>
              <p:cNvSpPr/>
              <p:nvPr/>
            </p:nvSpPr>
            <p:spPr>
              <a:xfrm>
                <a:off x="1461960" y="6324480"/>
                <a:ext cx="234360" cy="25344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4" name="CustomShape 55"/>
              <p:cNvSpPr/>
              <p:nvPr/>
            </p:nvSpPr>
            <p:spPr>
              <a:xfrm>
                <a:off x="1339920" y="6235560"/>
                <a:ext cx="259560" cy="24048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5" name="CustomShape 56"/>
              <p:cNvSpPr/>
              <p:nvPr/>
            </p:nvSpPr>
            <p:spPr>
              <a:xfrm>
                <a:off x="1525680" y="6062760"/>
                <a:ext cx="269280" cy="23436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6" name="CustomShape 57"/>
              <p:cNvSpPr/>
              <p:nvPr/>
            </p:nvSpPr>
            <p:spPr>
              <a:xfrm>
                <a:off x="1670040" y="5826240"/>
                <a:ext cx="356400" cy="34056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7" name="CustomShape 58"/>
              <p:cNvSpPr/>
              <p:nvPr/>
            </p:nvSpPr>
            <p:spPr>
              <a:xfrm>
                <a:off x="1973160" y="5826240"/>
                <a:ext cx="343800" cy="34380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8" name="CustomShape 59"/>
              <p:cNvSpPr/>
              <p:nvPr/>
            </p:nvSpPr>
            <p:spPr>
              <a:xfrm>
                <a:off x="1976400" y="6170760"/>
                <a:ext cx="91440" cy="25956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59" name="CustomShape 60"/>
              <p:cNvSpPr/>
              <p:nvPr/>
            </p:nvSpPr>
            <p:spPr>
              <a:xfrm>
                <a:off x="455760" y="5907240"/>
                <a:ext cx="246960" cy="48816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0" name="CustomShape 61"/>
              <p:cNvSpPr/>
              <p:nvPr/>
            </p:nvSpPr>
            <p:spPr>
              <a:xfrm>
                <a:off x="635040" y="5559480"/>
                <a:ext cx="253440" cy="47880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361" name="Group 62"/>
              <p:cNvGrpSpPr/>
              <p:nvPr/>
            </p:nvGrpSpPr>
            <p:grpSpPr>
              <a:xfrm>
                <a:off x="773280" y="5079960"/>
                <a:ext cx="610200" cy="697680"/>
                <a:chOff x="773280" y="5079960"/>
                <a:chExt cx="610200" cy="697680"/>
              </a:xfrm>
            </p:grpSpPr>
            <p:sp>
              <p:nvSpPr>
                <p:cNvPr id="362" name="CustomShape 63"/>
                <p:cNvSpPr/>
                <p:nvPr/>
              </p:nvSpPr>
              <p:spPr>
                <a:xfrm>
                  <a:off x="773280" y="5079960"/>
                  <a:ext cx="335880" cy="69444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3" name="CustomShape 64"/>
                <p:cNvSpPr/>
                <p:nvPr/>
              </p:nvSpPr>
              <p:spPr>
                <a:xfrm>
                  <a:off x="1058760" y="5079960"/>
                  <a:ext cx="324720" cy="69768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364" name="CustomShape 65"/>
              <p:cNvSpPr/>
              <p:nvPr/>
            </p:nvSpPr>
            <p:spPr>
              <a:xfrm>
                <a:off x="1063800" y="5778360"/>
                <a:ext cx="81720" cy="53280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5" name="CustomShape 66"/>
              <p:cNvSpPr/>
              <p:nvPr/>
            </p:nvSpPr>
            <p:spPr>
              <a:xfrm>
                <a:off x="782640" y="6308640"/>
                <a:ext cx="218520" cy="25632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6" name="CustomShape 67"/>
              <p:cNvSpPr/>
              <p:nvPr/>
            </p:nvSpPr>
            <p:spPr>
              <a:xfrm>
                <a:off x="961920" y="5375160"/>
                <a:ext cx="677160" cy="91512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7" name="CustomShape 68"/>
              <p:cNvSpPr/>
              <p:nvPr/>
            </p:nvSpPr>
            <p:spPr>
              <a:xfrm>
                <a:off x="1392120" y="5861160"/>
                <a:ext cx="250200" cy="41688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368" name="CustomShape 69"/>
              <p:cNvSpPr/>
              <p:nvPr/>
            </p:nvSpPr>
            <p:spPr>
              <a:xfrm>
                <a:off x="1590840" y="5557680"/>
                <a:ext cx="278640" cy="51048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369" name="Group 70"/>
            <p:cNvGrpSpPr/>
            <p:nvPr/>
          </p:nvGrpSpPr>
          <p:grpSpPr>
            <a:xfrm>
              <a:off x="10057320" y="5283360"/>
              <a:ext cx="2031120" cy="1580400"/>
              <a:chOff x="10057320" y="5283360"/>
              <a:chExt cx="2031120" cy="1580400"/>
            </a:xfrm>
          </p:grpSpPr>
          <p:grpSp>
            <p:nvGrpSpPr>
              <p:cNvPr id="370" name="Group 71"/>
              <p:cNvGrpSpPr/>
              <p:nvPr/>
            </p:nvGrpSpPr>
            <p:grpSpPr>
              <a:xfrm>
                <a:off x="10280880" y="5283360"/>
                <a:ext cx="1675800" cy="1575360"/>
                <a:chOff x="10280880" y="5283360"/>
                <a:chExt cx="1675800" cy="1575360"/>
              </a:xfrm>
            </p:grpSpPr>
            <p:sp>
              <p:nvSpPr>
                <p:cNvPr id="371" name="CustomShape 72"/>
                <p:cNvSpPr/>
                <p:nvPr/>
              </p:nvSpPr>
              <p:spPr>
                <a:xfrm>
                  <a:off x="11722320" y="6176880"/>
                  <a:ext cx="234360" cy="36432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2" name="CustomShape 73"/>
                <p:cNvSpPr/>
                <p:nvPr/>
              </p:nvSpPr>
              <p:spPr>
                <a:xfrm>
                  <a:off x="10973160" y="6080040"/>
                  <a:ext cx="185040" cy="61848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3" name="CustomShape 74"/>
                <p:cNvSpPr/>
                <p:nvPr/>
              </p:nvSpPr>
              <p:spPr>
                <a:xfrm>
                  <a:off x="10995480" y="5283360"/>
                  <a:ext cx="250200" cy="156780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4" name="CustomShape 75"/>
                <p:cNvSpPr/>
                <p:nvPr/>
              </p:nvSpPr>
              <p:spPr>
                <a:xfrm>
                  <a:off x="10973160" y="5861160"/>
                  <a:ext cx="258120" cy="50256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375" name="CustomShape 76"/>
                <p:cNvSpPr/>
                <p:nvPr/>
              </p:nvSpPr>
              <p:spPr>
                <a:xfrm>
                  <a:off x="11425680" y="6308640"/>
                  <a:ext cx="248400" cy="55008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6" name="CustomShape 77"/>
                <p:cNvSpPr/>
                <p:nvPr/>
              </p:nvSpPr>
              <p:spPr>
                <a:xfrm>
                  <a:off x="10776240" y="5861160"/>
                  <a:ext cx="538920" cy="83448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7" name="CustomShape 78"/>
                <p:cNvSpPr/>
                <p:nvPr/>
              </p:nvSpPr>
              <p:spPr>
                <a:xfrm>
                  <a:off x="11149560" y="5307120"/>
                  <a:ext cx="535680" cy="138024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8" name="CustomShape 79"/>
                <p:cNvSpPr/>
                <p:nvPr/>
              </p:nvSpPr>
              <p:spPr>
                <a:xfrm>
                  <a:off x="11281320" y="5878440"/>
                  <a:ext cx="393120" cy="47412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79" name="CustomShape 80"/>
                <p:cNvSpPr/>
                <p:nvPr/>
              </p:nvSpPr>
              <p:spPr>
                <a:xfrm>
                  <a:off x="11119320" y="6046920"/>
                  <a:ext cx="188280" cy="23112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80" name="CustomShape 81"/>
                <p:cNvSpPr/>
                <p:nvPr/>
              </p:nvSpPr>
              <p:spPr>
                <a:xfrm>
                  <a:off x="11724120" y="5740560"/>
                  <a:ext cx="158040" cy="91044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81" name="CustomShape 82"/>
                <p:cNvSpPr/>
                <p:nvPr/>
              </p:nvSpPr>
              <p:spPr>
                <a:xfrm>
                  <a:off x="11546280" y="6327720"/>
                  <a:ext cx="196200" cy="25488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82" name="CustomShape 83"/>
                <p:cNvSpPr/>
                <p:nvPr/>
              </p:nvSpPr>
              <p:spPr>
                <a:xfrm>
                  <a:off x="11608200" y="6022800"/>
                  <a:ext cx="132480" cy="63432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83" name="CustomShape 84"/>
                <p:cNvSpPr/>
                <p:nvPr/>
              </p:nvSpPr>
              <p:spPr>
                <a:xfrm>
                  <a:off x="11727360" y="6418440"/>
                  <a:ext cx="207360" cy="23904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84" name="CustomShape 85"/>
                <p:cNvSpPr/>
                <p:nvPr/>
              </p:nvSpPr>
              <p:spPr>
                <a:xfrm>
                  <a:off x="10280880" y="5889600"/>
                  <a:ext cx="482040" cy="83268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385" name="CustomShape 86"/>
                <p:cNvSpPr/>
                <p:nvPr/>
              </p:nvSpPr>
              <p:spPr>
                <a:xfrm>
                  <a:off x="10595520" y="5981760"/>
                  <a:ext cx="199440" cy="68508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386" name="CustomShape 87"/>
              <p:cNvSpPr/>
              <p:nvPr/>
            </p:nvSpPr>
            <p:spPr>
              <a:xfrm>
                <a:off x="10908000" y="5892840"/>
                <a:ext cx="72360" cy="42804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87" name="CustomShape 88"/>
              <p:cNvSpPr/>
              <p:nvPr/>
            </p:nvSpPr>
            <p:spPr>
              <a:xfrm>
                <a:off x="11651040" y="5904000"/>
                <a:ext cx="113760" cy="44064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88" name="CustomShape 89"/>
              <p:cNvSpPr/>
              <p:nvPr/>
            </p:nvSpPr>
            <p:spPr>
              <a:xfrm>
                <a:off x="10787400" y="6102360"/>
                <a:ext cx="310320" cy="52632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389" name="CustomShape 90"/>
              <p:cNvSpPr/>
              <p:nvPr/>
            </p:nvSpPr>
            <p:spPr>
              <a:xfrm>
                <a:off x="11003400" y="5570640"/>
                <a:ext cx="192960" cy="45792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0" name="CustomShape 91"/>
              <p:cNvSpPr/>
              <p:nvPr/>
            </p:nvSpPr>
            <p:spPr>
              <a:xfrm>
                <a:off x="10671480" y="5289480"/>
                <a:ext cx="421560" cy="93600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1" name="CustomShape 92"/>
              <p:cNvSpPr/>
              <p:nvPr/>
            </p:nvSpPr>
            <p:spPr>
              <a:xfrm>
                <a:off x="11176560" y="5462640"/>
                <a:ext cx="177120" cy="52164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2" name="CustomShape 93"/>
              <p:cNvSpPr/>
              <p:nvPr/>
            </p:nvSpPr>
            <p:spPr>
              <a:xfrm>
                <a:off x="11360520" y="6330960"/>
                <a:ext cx="72360" cy="53280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3" name="CustomShape 94"/>
              <p:cNvSpPr/>
              <p:nvPr/>
            </p:nvSpPr>
            <p:spPr>
              <a:xfrm>
                <a:off x="11954160" y="6195960"/>
                <a:ext cx="64440" cy="32148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4" name="CustomShape 95"/>
              <p:cNvSpPr/>
              <p:nvPr/>
            </p:nvSpPr>
            <p:spPr>
              <a:xfrm>
                <a:off x="11628720" y="6024600"/>
                <a:ext cx="111960" cy="32004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5" name="CustomShape 96"/>
              <p:cNvSpPr/>
              <p:nvPr/>
            </p:nvSpPr>
            <p:spPr>
              <a:xfrm>
                <a:off x="11816280" y="5740560"/>
                <a:ext cx="272160" cy="57708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6" name="CustomShape 97"/>
              <p:cNvSpPr/>
              <p:nvPr/>
            </p:nvSpPr>
            <p:spPr>
              <a:xfrm>
                <a:off x="11493720" y="6342120"/>
                <a:ext cx="54720" cy="22464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7" name="CustomShape 98"/>
              <p:cNvSpPr/>
              <p:nvPr/>
            </p:nvSpPr>
            <p:spPr>
              <a:xfrm>
                <a:off x="11727360" y="6221520"/>
                <a:ext cx="92880" cy="22320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8" name="CustomShape 99"/>
              <p:cNvSpPr/>
              <p:nvPr/>
            </p:nvSpPr>
            <p:spPr>
              <a:xfrm>
                <a:off x="11436840" y="6022800"/>
                <a:ext cx="227880" cy="40392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399" name="CustomShape 100"/>
              <p:cNvSpPr/>
              <p:nvPr/>
            </p:nvSpPr>
            <p:spPr>
              <a:xfrm>
                <a:off x="11927160" y="6427800"/>
                <a:ext cx="59760" cy="23112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0" name="CustomShape 101"/>
              <p:cNvSpPr/>
              <p:nvPr/>
            </p:nvSpPr>
            <p:spPr>
              <a:xfrm>
                <a:off x="10552320" y="6008760"/>
                <a:ext cx="53280" cy="39456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1" name="CustomShape 102"/>
              <p:cNvSpPr/>
              <p:nvPr/>
            </p:nvSpPr>
            <p:spPr>
              <a:xfrm>
                <a:off x="10057320" y="5888160"/>
                <a:ext cx="327960" cy="55332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2" name="CustomShape 103"/>
              <p:cNvSpPr/>
              <p:nvPr/>
            </p:nvSpPr>
            <p:spPr>
              <a:xfrm>
                <a:off x="10349280" y="5978520"/>
                <a:ext cx="156600" cy="38520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3" name="CustomShape 104"/>
              <p:cNvSpPr/>
              <p:nvPr/>
            </p:nvSpPr>
            <p:spPr>
              <a:xfrm>
                <a:off x="10701720" y="5796000"/>
                <a:ext cx="286560" cy="41508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4" name="CustomShape 105"/>
              <p:cNvSpPr/>
              <p:nvPr/>
            </p:nvSpPr>
            <p:spPr>
              <a:xfrm>
                <a:off x="10433520" y="6267600"/>
                <a:ext cx="235800" cy="37548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5" name="CustomShape 106"/>
              <p:cNvSpPr/>
              <p:nvPr/>
            </p:nvSpPr>
            <p:spPr>
              <a:xfrm>
                <a:off x="10711080" y="6392880"/>
                <a:ext cx="240480" cy="25488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6" name="CustomShape 107"/>
              <p:cNvSpPr/>
              <p:nvPr/>
            </p:nvSpPr>
            <p:spPr>
              <a:xfrm>
                <a:off x="11255760" y="5319720"/>
                <a:ext cx="456480" cy="57888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7" name="CustomShape 108"/>
              <p:cNvSpPr/>
              <p:nvPr/>
            </p:nvSpPr>
            <p:spPr>
              <a:xfrm>
                <a:off x="10546200" y="5950080"/>
                <a:ext cx="403920" cy="42948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8" name="CustomShape 109"/>
              <p:cNvSpPr/>
              <p:nvPr/>
            </p:nvSpPr>
            <p:spPr>
              <a:xfrm>
                <a:off x="10822320" y="6008760"/>
                <a:ext cx="335880" cy="40896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409" name="CustomShape 110"/>
              <p:cNvSpPr/>
              <p:nvPr/>
            </p:nvSpPr>
            <p:spPr>
              <a:xfrm>
                <a:off x="11065320" y="5719680"/>
                <a:ext cx="345240" cy="39924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410" name="CustomShape 111"/>
              <p:cNvSpPr/>
              <p:nvPr/>
            </p:nvSpPr>
            <p:spPr>
              <a:xfrm>
                <a:off x="11644560" y="5319720"/>
                <a:ext cx="443880" cy="58032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411" name="CustomShape 112"/>
              <p:cNvSpPr/>
              <p:nvPr/>
            </p:nvSpPr>
            <p:spPr>
              <a:xfrm>
                <a:off x="10949400" y="6246720"/>
                <a:ext cx="237240" cy="25488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412" name="PlaceHolder 113"/>
          <p:cNvSpPr>
            <a:spLocks noGrp="1"/>
          </p:cNvSpPr>
          <p:nvPr>
            <p:ph type="title"/>
          </p:nvPr>
        </p:nvSpPr>
        <p:spPr>
          <a:xfrm>
            <a:off x="609480" y="0"/>
            <a:ext cx="10972080" cy="1599480"/>
          </a:xfrm>
          <a:prstGeom prst="rect">
            <a:avLst/>
          </a:prstGeom>
        </p:spPr>
        <p:txBody>
          <a:bodyPr lIns="0" tIns="0" rIns="0" bIns="0" anchor="ctr">
            <a:noAutofit/>
          </a:bodyPr>
          <a:lstStyle/>
          <a:p>
            <a:pPr algn="ctr"/>
            <a:r>
              <a:rPr lang="it-IT" sz="4400" b="0" strike="noStrike" spc="-1">
                <a:solidFill>
                  <a:srgbClr val="000000"/>
                </a:solidFill>
                <a:latin typeface="Arial"/>
              </a:rPr>
              <a:t>Fai clic per modificare il formato del testo del titolo</a:t>
            </a:r>
          </a:p>
        </p:txBody>
      </p:sp>
      <p:sp>
        <p:nvSpPr>
          <p:cNvPr id="413" name="PlaceHolder 114"/>
          <p:cNvSpPr>
            <a:spLocks noGrp="1"/>
          </p:cNvSpPr>
          <p:nvPr>
            <p:ph type="body"/>
          </p:nvPr>
        </p:nvSpPr>
        <p:spPr>
          <a:xfrm>
            <a:off x="609480" y="1846440"/>
            <a:ext cx="5353920" cy="3418920"/>
          </a:xfrm>
          <a:prstGeom prst="rect">
            <a:avLst/>
          </a:prstGeom>
        </p:spPr>
        <p:txBody>
          <a:bodyPr lIns="0" tIns="0" rIns="0" bIns="0">
            <a:normAutofit fontScale="68000"/>
          </a:bodyPr>
          <a:lstStyle/>
          <a:p>
            <a:pPr marL="432000" indent="-324000" algn="ctr">
              <a:spcBef>
                <a:spcPts val="1417"/>
              </a:spcBef>
              <a:buClr>
                <a:srgbClr val="000000"/>
              </a:buClr>
              <a:buSzPct val="45000"/>
              <a:buFont typeface="Wingdings" charset="2"/>
              <a:buChar char=""/>
            </a:pPr>
            <a:r>
              <a:rPr lang="it-IT" sz="2800" b="0" strike="noStrike" spc="-1">
                <a:solidFill>
                  <a:srgbClr val="000000"/>
                </a:solidFill>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2800" b="0" strike="noStrike" spc="-1">
                <a:solidFill>
                  <a:srgbClr val="000000"/>
                </a:solidFill>
                <a:latin typeface="Arial"/>
              </a:rPr>
              <a:t>Secondo livello struttura</a:t>
            </a:r>
          </a:p>
          <a:p>
            <a:pPr marL="1296000" lvl="2" indent="-288000" algn="ctr">
              <a:spcBef>
                <a:spcPts val="850"/>
              </a:spcBef>
              <a:buClr>
                <a:srgbClr val="000000"/>
              </a:buClr>
              <a:buSzPct val="45000"/>
              <a:buFont typeface="Wingdings" charset="2"/>
              <a:buChar char=""/>
            </a:pPr>
            <a:r>
              <a:rPr lang="it-IT" sz="2800" b="0" strike="noStrike" spc="-1">
                <a:solidFill>
                  <a:srgbClr val="000000"/>
                </a:solidFill>
                <a:latin typeface="Arial"/>
              </a:rPr>
              <a:t>Terzo livello struttura</a:t>
            </a:r>
          </a:p>
          <a:p>
            <a:pPr marL="1728000" lvl="3" indent="-216000" algn="ctr">
              <a:spcBef>
                <a:spcPts val="567"/>
              </a:spcBef>
              <a:buClr>
                <a:srgbClr val="000000"/>
              </a:buClr>
              <a:buSzPct val="75000"/>
              <a:buFont typeface="Symbol" charset="2"/>
              <a:buChar char=""/>
            </a:pPr>
            <a:r>
              <a:rPr lang="it-IT" sz="2800" b="0" strike="noStrike" spc="-1">
                <a:solidFill>
                  <a:srgbClr val="000000"/>
                </a:solidFill>
                <a:latin typeface="Arial"/>
              </a:rPr>
              <a:t>Quarto livello struttura</a:t>
            </a:r>
          </a:p>
          <a:p>
            <a:pPr marL="2160000" lvl="4" indent="-216000" algn="ctr">
              <a:spcBef>
                <a:spcPts val="283"/>
              </a:spcBef>
              <a:buClr>
                <a:srgbClr val="000000"/>
              </a:buClr>
              <a:buSzPct val="45000"/>
              <a:buFont typeface="Wingdings" charset="2"/>
              <a:buChar char=""/>
            </a:pPr>
            <a:r>
              <a:rPr lang="it-IT" sz="2800" b="0" strike="noStrike" spc="-1">
                <a:solidFill>
                  <a:srgbClr val="000000"/>
                </a:solidFill>
                <a:latin typeface="Arial"/>
              </a:rPr>
              <a:t>Quinto livello struttura</a:t>
            </a:r>
          </a:p>
          <a:p>
            <a:pPr marL="2592000" lvl="5" indent="-216000" algn="ctr">
              <a:spcBef>
                <a:spcPts val="283"/>
              </a:spcBef>
              <a:buClr>
                <a:srgbClr val="000000"/>
              </a:buClr>
              <a:buSzPct val="45000"/>
              <a:buFont typeface="Wingdings" charset="2"/>
              <a:buChar char=""/>
            </a:pPr>
            <a:r>
              <a:rPr lang="it-IT" sz="2800" b="0" strike="noStrike" spc="-1">
                <a:solidFill>
                  <a:srgbClr val="000000"/>
                </a:solidFill>
                <a:latin typeface="Arial"/>
              </a:rPr>
              <a:t>Sesto livello struttura</a:t>
            </a:r>
          </a:p>
          <a:p>
            <a:pPr marL="3024000" lvl="6" indent="-216000" algn="ctr">
              <a:spcBef>
                <a:spcPts val="283"/>
              </a:spcBef>
              <a:buClr>
                <a:srgbClr val="000000"/>
              </a:buClr>
              <a:buSzPct val="45000"/>
              <a:buFont typeface="Wingdings" charset="2"/>
              <a:buChar char=""/>
            </a:pPr>
            <a:r>
              <a:rPr lang="it-IT" sz="2800" b="0" strike="noStrike" spc="-1">
                <a:solidFill>
                  <a:srgbClr val="000000"/>
                </a:solidFill>
                <a:latin typeface="Arial"/>
              </a:rPr>
              <a:t>Settimo livello struttura</a:t>
            </a:r>
          </a:p>
        </p:txBody>
      </p:sp>
      <p:sp>
        <p:nvSpPr>
          <p:cNvPr id="414" name="PlaceHolder 115"/>
          <p:cNvSpPr>
            <a:spLocks noGrp="1"/>
          </p:cNvSpPr>
          <p:nvPr>
            <p:ph type="body"/>
          </p:nvPr>
        </p:nvSpPr>
        <p:spPr>
          <a:xfrm>
            <a:off x="6231960" y="1846440"/>
            <a:ext cx="5353920" cy="3418920"/>
          </a:xfrm>
          <a:prstGeom prst="rect">
            <a:avLst/>
          </a:prstGeom>
        </p:spPr>
        <p:txBody>
          <a:bodyPr lIns="0" tIns="0" rIns="0" bIns="0">
            <a:normAutofit fontScale="68000"/>
          </a:bodyPr>
          <a:lstStyle/>
          <a:p>
            <a:pPr marL="432000" indent="-324000" algn="ctr">
              <a:spcBef>
                <a:spcPts val="1417"/>
              </a:spcBef>
              <a:buClr>
                <a:srgbClr val="000000"/>
              </a:buClr>
              <a:buSzPct val="45000"/>
              <a:buFont typeface="Wingdings" charset="2"/>
              <a:buChar char=""/>
            </a:pPr>
            <a:r>
              <a:rPr lang="it-IT" sz="2800" b="0" strike="noStrike" spc="-1">
                <a:solidFill>
                  <a:srgbClr val="000000"/>
                </a:solidFill>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2800" b="0" strike="noStrike" spc="-1">
                <a:solidFill>
                  <a:srgbClr val="000000"/>
                </a:solidFill>
                <a:latin typeface="Arial"/>
              </a:rPr>
              <a:t>Secondo livello struttura</a:t>
            </a:r>
          </a:p>
          <a:p>
            <a:pPr marL="1296000" lvl="2" indent="-288000" algn="ctr">
              <a:spcBef>
                <a:spcPts val="850"/>
              </a:spcBef>
              <a:buClr>
                <a:srgbClr val="000000"/>
              </a:buClr>
              <a:buSzPct val="45000"/>
              <a:buFont typeface="Wingdings" charset="2"/>
              <a:buChar char=""/>
            </a:pPr>
            <a:r>
              <a:rPr lang="it-IT" sz="2800" b="0" strike="noStrike" spc="-1">
                <a:solidFill>
                  <a:srgbClr val="000000"/>
                </a:solidFill>
                <a:latin typeface="Arial"/>
              </a:rPr>
              <a:t>Terzo livello struttura</a:t>
            </a:r>
          </a:p>
          <a:p>
            <a:pPr marL="1728000" lvl="3" indent="-216000" algn="ctr">
              <a:spcBef>
                <a:spcPts val="567"/>
              </a:spcBef>
              <a:buClr>
                <a:srgbClr val="000000"/>
              </a:buClr>
              <a:buSzPct val="75000"/>
              <a:buFont typeface="Symbol" charset="2"/>
              <a:buChar char=""/>
            </a:pPr>
            <a:r>
              <a:rPr lang="it-IT" sz="2800" b="0" strike="noStrike" spc="-1">
                <a:solidFill>
                  <a:srgbClr val="000000"/>
                </a:solidFill>
                <a:latin typeface="Arial"/>
              </a:rPr>
              <a:t>Quarto livello struttura</a:t>
            </a:r>
          </a:p>
          <a:p>
            <a:pPr marL="2160000" lvl="4" indent="-216000" algn="ctr">
              <a:spcBef>
                <a:spcPts val="283"/>
              </a:spcBef>
              <a:buClr>
                <a:srgbClr val="000000"/>
              </a:buClr>
              <a:buSzPct val="45000"/>
              <a:buFont typeface="Wingdings" charset="2"/>
              <a:buChar char=""/>
            </a:pPr>
            <a:r>
              <a:rPr lang="it-IT" sz="2800" b="0" strike="noStrike" spc="-1">
                <a:solidFill>
                  <a:srgbClr val="000000"/>
                </a:solidFill>
                <a:latin typeface="Arial"/>
              </a:rPr>
              <a:t>Quinto livello struttura</a:t>
            </a:r>
          </a:p>
          <a:p>
            <a:pPr marL="2592000" lvl="5" indent="-216000" algn="ctr">
              <a:spcBef>
                <a:spcPts val="283"/>
              </a:spcBef>
              <a:buClr>
                <a:srgbClr val="000000"/>
              </a:buClr>
              <a:buSzPct val="45000"/>
              <a:buFont typeface="Wingdings" charset="2"/>
              <a:buChar char=""/>
            </a:pPr>
            <a:r>
              <a:rPr lang="it-IT" sz="2800" b="0" strike="noStrike" spc="-1">
                <a:solidFill>
                  <a:srgbClr val="000000"/>
                </a:solidFill>
                <a:latin typeface="Arial"/>
              </a:rPr>
              <a:t>Sesto livello struttura</a:t>
            </a:r>
          </a:p>
          <a:p>
            <a:pPr marL="3024000" lvl="6" indent="-216000" algn="ctr">
              <a:spcBef>
                <a:spcPts val="283"/>
              </a:spcBef>
              <a:buClr>
                <a:srgbClr val="000000"/>
              </a:buClr>
              <a:buSzPct val="45000"/>
              <a:buFont typeface="Wingdings" charset="2"/>
              <a:buChar char=""/>
            </a:pPr>
            <a:r>
              <a:rPr lang="it-IT" sz="28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51" name="Group 1"/>
          <p:cNvGrpSpPr/>
          <p:nvPr/>
        </p:nvGrpSpPr>
        <p:grpSpPr>
          <a:xfrm>
            <a:off x="11160" y="4290840"/>
            <a:ext cx="12180240" cy="2588400"/>
            <a:chOff x="11160" y="4290840"/>
            <a:chExt cx="12180240" cy="2588400"/>
          </a:xfrm>
        </p:grpSpPr>
        <p:sp>
          <p:nvSpPr>
            <p:cNvPr id="452" name="CustomShape 2"/>
            <p:cNvSpPr/>
            <p:nvPr/>
          </p:nvSpPr>
          <p:spPr>
            <a:xfrm>
              <a:off x="758880" y="6499440"/>
              <a:ext cx="112320" cy="8388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453" name="CustomShape 3"/>
            <p:cNvSpPr/>
            <p:nvPr/>
          </p:nvSpPr>
          <p:spPr>
            <a:xfrm>
              <a:off x="11160" y="6456240"/>
              <a:ext cx="12180240" cy="42300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454" name="Group 4"/>
            <p:cNvGrpSpPr/>
            <p:nvPr/>
          </p:nvGrpSpPr>
          <p:grpSpPr>
            <a:xfrm>
              <a:off x="68400" y="4290840"/>
              <a:ext cx="2383560" cy="2447280"/>
              <a:chOff x="68400" y="4290840"/>
              <a:chExt cx="2383560" cy="2447280"/>
            </a:xfrm>
          </p:grpSpPr>
          <p:grpSp>
            <p:nvGrpSpPr>
              <p:cNvPr id="455" name="Group 5"/>
              <p:cNvGrpSpPr/>
              <p:nvPr/>
            </p:nvGrpSpPr>
            <p:grpSpPr>
              <a:xfrm>
                <a:off x="168120" y="4290840"/>
                <a:ext cx="2201040" cy="2447280"/>
                <a:chOff x="168120" y="4290840"/>
                <a:chExt cx="2201040" cy="2447280"/>
              </a:xfrm>
            </p:grpSpPr>
            <p:grpSp>
              <p:nvGrpSpPr>
                <p:cNvPr id="456" name="Group 6"/>
                <p:cNvGrpSpPr/>
                <p:nvPr/>
              </p:nvGrpSpPr>
              <p:grpSpPr>
                <a:xfrm>
                  <a:off x="803160" y="5688000"/>
                  <a:ext cx="213840" cy="926280"/>
                  <a:chOff x="803160" y="5688000"/>
                  <a:chExt cx="213840" cy="926280"/>
                </a:xfrm>
              </p:grpSpPr>
              <p:sp>
                <p:nvSpPr>
                  <p:cNvPr id="457" name="CustomShape 7"/>
                  <p:cNvSpPr/>
                  <p:nvPr/>
                </p:nvSpPr>
                <p:spPr>
                  <a:xfrm>
                    <a:off x="808200" y="6129360"/>
                    <a:ext cx="208800" cy="37872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58" name="CustomShape 8"/>
                  <p:cNvSpPr/>
                  <p:nvPr/>
                </p:nvSpPr>
                <p:spPr>
                  <a:xfrm>
                    <a:off x="803160" y="5688000"/>
                    <a:ext cx="142200" cy="92628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459" name="Group 9"/>
                <p:cNvGrpSpPr/>
                <p:nvPr/>
              </p:nvGrpSpPr>
              <p:grpSpPr>
                <a:xfrm>
                  <a:off x="385920" y="5622840"/>
                  <a:ext cx="427680" cy="1001160"/>
                  <a:chOff x="385920" y="5622840"/>
                  <a:chExt cx="427680" cy="1001160"/>
                </a:xfrm>
              </p:grpSpPr>
              <p:sp>
                <p:nvSpPr>
                  <p:cNvPr id="460" name="CustomShape 10"/>
                  <p:cNvSpPr/>
                  <p:nvPr/>
                </p:nvSpPr>
                <p:spPr>
                  <a:xfrm>
                    <a:off x="555480" y="6203880"/>
                    <a:ext cx="258120" cy="42012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61" name="CustomShape 11"/>
                  <p:cNvSpPr/>
                  <p:nvPr/>
                </p:nvSpPr>
                <p:spPr>
                  <a:xfrm>
                    <a:off x="385920" y="5622840"/>
                    <a:ext cx="396000" cy="99612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462" name="CustomShape 12"/>
                <p:cNvSpPr/>
                <p:nvPr/>
              </p:nvSpPr>
              <p:spPr>
                <a:xfrm>
                  <a:off x="557280" y="6203880"/>
                  <a:ext cx="92880" cy="41508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63" name="CustomShape 13"/>
                <p:cNvSpPr/>
                <p:nvPr/>
              </p:nvSpPr>
              <p:spPr>
                <a:xfrm>
                  <a:off x="554040" y="5722920"/>
                  <a:ext cx="64440" cy="101520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464" name="CustomShape 14"/>
                <p:cNvSpPr/>
                <p:nvPr/>
              </p:nvSpPr>
              <p:spPr>
                <a:xfrm>
                  <a:off x="168120" y="4782960"/>
                  <a:ext cx="221400" cy="174060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465" name="Group 15"/>
                <p:cNvGrpSpPr/>
                <p:nvPr/>
              </p:nvGrpSpPr>
              <p:grpSpPr>
                <a:xfrm>
                  <a:off x="306360" y="4290840"/>
                  <a:ext cx="240480" cy="2426760"/>
                  <a:chOff x="306360" y="4290840"/>
                  <a:chExt cx="240480" cy="2426760"/>
                </a:xfrm>
              </p:grpSpPr>
              <p:sp>
                <p:nvSpPr>
                  <p:cNvPr id="466" name="CustomShape 16"/>
                  <p:cNvSpPr/>
                  <p:nvPr/>
                </p:nvSpPr>
                <p:spPr>
                  <a:xfrm>
                    <a:off x="306360" y="6105600"/>
                    <a:ext cx="145440" cy="61200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67" name="CustomShape 17"/>
                  <p:cNvSpPr/>
                  <p:nvPr/>
                </p:nvSpPr>
                <p:spPr>
                  <a:xfrm>
                    <a:off x="341280" y="4290840"/>
                    <a:ext cx="205560" cy="224244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468" name="CustomShape 18"/>
                  <p:cNvSpPr/>
                  <p:nvPr/>
                </p:nvSpPr>
                <p:spPr>
                  <a:xfrm>
                    <a:off x="376200" y="5295960"/>
                    <a:ext cx="167400" cy="82800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69" name="CustomShape 19"/>
                  <p:cNvSpPr/>
                  <p:nvPr/>
                </p:nvSpPr>
                <p:spPr>
                  <a:xfrm>
                    <a:off x="307800" y="5589720"/>
                    <a:ext cx="75600" cy="40392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470" name="CustomShape 20"/>
                <p:cNvSpPr/>
                <p:nvPr/>
              </p:nvSpPr>
              <p:spPr>
                <a:xfrm>
                  <a:off x="1241280" y="6373800"/>
                  <a:ext cx="259560" cy="20556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71" name="CustomShape 21"/>
                <p:cNvSpPr/>
                <p:nvPr/>
              </p:nvSpPr>
              <p:spPr>
                <a:xfrm>
                  <a:off x="2023920" y="6296040"/>
                  <a:ext cx="345240" cy="22140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472" name="CustomShape 22"/>
                <p:cNvSpPr/>
                <p:nvPr/>
              </p:nvSpPr>
              <p:spPr>
                <a:xfrm>
                  <a:off x="2013120" y="6035760"/>
                  <a:ext cx="237240" cy="54684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473" name="CustomShape 23"/>
                <p:cNvSpPr/>
                <p:nvPr/>
              </p:nvSpPr>
              <p:spPr>
                <a:xfrm>
                  <a:off x="1122480" y="6168960"/>
                  <a:ext cx="413640" cy="49464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74" name="CustomShape 24"/>
                <p:cNvSpPr/>
                <p:nvPr/>
              </p:nvSpPr>
              <p:spPr>
                <a:xfrm>
                  <a:off x="1628640" y="5816520"/>
                  <a:ext cx="374040" cy="75960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475" name="CustomShape 25"/>
                <p:cNvSpPr/>
                <p:nvPr/>
              </p:nvSpPr>
              <p:spPr>
                <a:xfrm>
                  <a:off x="1693800" y="6154560"/>
                  <a:ext cx="299160" cy="28188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76" name="CustomShape 26"/>
                <p:cNvSpPr/>
                <p:nvPr/>
              </p:nvSpPr>
              <p:spPr>
                <a:xfrm>
                  <a:off x="1568520" y="6256440"/>
                  <a:ext cx="143640" cy="13752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77" name="CustomShape 27"/>
                <p:cNvSpPr/>
                <p:nvPr/>
              </p:nvSpPr>
              <p:spPr>
                <a:xfrm>
                  <a:off x="730080" y="5062680"/>
                  <a:ext cx="359640" cy="153612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478" name="CustomShape 28"/>
                <p:cNvSpPr/>
                <p:nvPr/>
              </p:nvSpPr>
              <p:spPr>
                <a:xfrm>
                  <a:off x="795240" y="5748480"/>
                  <a:ext cx="283320" cy="57096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79" name="CustomShape 29"/>
                <p:cNvSpPr/>
                <p:nvPr/>
              </p:nvSpPr>
              <p:spPr>
                <a:xfrm>
                  <a:off x="674640" y="5954760"/>
                  <a:ext cx="138960" cy="27540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480" name="CustomShape 30"/>
                <p:cNvSpPr/>
                <p:nvPr/>
              </p:nvSpPr>
              <p:spPr>
                <a:xfrm>
                  <a:off x="1452600" y="5380200"/>
                  <a:ext cx="194400" cy="127728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481" name="CustomShape 31"/>
              <p:cNvSpPr/>
              <p:nvPr/>
            </p:nvSpPr>
            <p:spPr>
              <a:xfrm>
                <a:off x="514440" y="6040440"/>
                <a:ext cx="45360" cy="35496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482" name="Group 32"/>
              <p:cNvGrpSpPr/>
              <p:nvPr/>
            </p:nvGrpSpPr>
            <p:grpSpPr>
              <a:xfrm>
                <a:off x="720720" y="5692680"/>
                <a:ext cx="403920" cy="789840"/>
                <a:chOff x="720720" y="5692680"/>
                <a:chExt cx="403920" cy="789840"/>
              </a:xfrm>
            </p:grpSpPr>
            <p:sp>
              <p:nvSpPr>
                <p:cNvPr id="483" name="CustomShape 33"/>
                <p:cNvSpPr/>
                <p:nvPr/>
              </p:nvSpPr>
              <p:spPr>
                <a:xfrm>
                  <a:off x="1004760" y="6156360"/>
                  <a:ext cx="59760" cy="32616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84" name="CustomShape 34"/>
                <p:cNvSpPr/>
                <p:nvPr/>
              </p:nvSpPr>
              <p:spPr>
                <a:xfrm>
                  <a:off x="720720" y="5979960"/>
                  <a:ext cx="96120" cy="32472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485" name="CustomShape 35"/>
                <p:cNvSpPr/>
                <p:nvPr/>
              </p:nvSpPr>
              <p:spPr>
                <a:xfrm>
                  <a:off x="887400" y="5692680"/>
                  <a:ext cx="237240" cy="58500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486" name="CustomShape 36"/>
              <p:cNvSpPr/>
              <p:nvPr/>
            </p:nvSpPr>
            <p:spPr>
              <a:xfrm>
                <a:off x="646200" y="6235560"/>
                <a:ext cx="26280" cy="35640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87" name="CustomShape 37"/>
              <p:cNvSpPr/>
              <p:nvPr/>
            </p:nvSpPr>
            <p:spPr>
              <a:xfrm>
                <a:off x="590400" y="5727600"/>
                <a:ext cx="110520" cy="64080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488" name="Group 38"/>
              <p:cNvGrpSpPr/>
              <p:nvPr/>
            </p:nvGrpSpPr>
            <p:grpSpPr>
              <a:xfrm>
                <a:off x="220680" y="5726160"/>
                <a:ext cx="343800" cy="897480"/>
                <a:chOff x="220680" y="5726160"/>
                <a:chExt cx="343800" cy="897480"/>
              </a:xfrm>
            </p:grpSpPr>
            <p:sp>
              <p:nvSpPr>
                <p:cNvPr id="489" name="CustomShape 39"/>
                <p:cNvSpPr/>
                <p:nvPr/>
              </p:nvSpPr>
              <p:spPr>
                <a:xfrm>
                  <a:off x="488880" y="6219720"/>
                  <a:ext cx="75600" cy="40392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90" name="CustomShape 40"/>
                <p:cNvSpPr/>
                <p:nvPr/>
              </p:nvSpPr>
              <p:spPr>
                <a:xfrm>
                  <a:off x="220680" y="5726160"/>
                  <a:ext cx="294480" cy="51696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491" name="CustomShape 41"/>
              <p:cNvSpPr/>
              <p:nvPr/>
            </p:nvSpPr>
            <p:spPr>
              <a:xfrm>
                <a:off x="68400" y="4968720"/>
                <a:ext cx="170640" cy="89784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492" name="Group 42"/>
              <p:cNvGrpSpPr/>
              <p:nvPr/>
            </p:nvGrpSpPr>
            <p:grpSpPr>
              <a:xfrm>
                <a:off x="185760" y="4314960"/>
                <a:ext cx="526320" cy="2402640"/>
                <a:chOff x="185760" y="4314960"/>
                <a:chExt cx="526320" cy="2402640"/>
              </a:xfrm>
            </p:grpSpPr>
            <p:sp>
              <p:nvSpPr>
                <p:cNvPr id="493" name="CustomShape 43"/>
                <p:cNvSpPr/>
                <p:nvPr/>
              </p:nvSpPr>
              <p:spPr>
                <a:xfrm>
                  <a:off x="264960" y="6129360"/>
                  <a:ext cx="43560" cy="58824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94" name="CustomShape 44"/>
                <p:cNvSpPr/>
                <p:nvPr/>
              </p:nvSpPr>
              <p:spPr>
                <a:xfrm>
                  <a:off x="185760" y="5527800"/>
                  <a:ext cx="138960" cy="71352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495" name="Group 45"/>
                <p:cNvGrpSpPr/>
                <p:nvPr/>
              </p:nvGrpSpPr>
              <p:grpSpPr>
                <a:xfrm>
                  <a:off x="366840" y="4314960"/>
                  <a:ext cx="345240" cy="1017000"/>
                  <a:chOff x="366840" y="4314960"/>
                  <a:chExt cx="345240" cy="1017000"/>
                </a:xfrm>
              </p:grpSpPr>
              <p:sp>
                <p:nvSpPr>
                  <p:cNvPr id="496" name="CustomShape 46"/>
                  <p:cNvSpPr/>
                  <p:nvPr/>
                </p:nvSpPr>
                <p:spPr>
                  <a:xfrm>
                    <a:off x="366840" y="4314960"/>
                    <a:ext cx="192960" cy="101700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497" name="CustomShape 47"/>
                  <p:cNvSpPr/>
                  <p:nvPr/>
                </p:nvSpPr>
                <p:spPr>
                  <a:xfrm>
                    <a:off x="531720" y="4314960"/>
                    <a:ext cx="180360" cy="101700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498" name="CustomShape 48"/>
                <p:cNvSpPr/>
                <p:nvPr/>
              </p:nvSpPr>
              <p:spPr>
                <a:xfrm>
                  <a:off x="533520" y="5335560"/>
                  <a:ext cx="48600" cy="77724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499" name="CustomShape 49"/>
                <p:cNvSpPr/>
                <p:nvPr/>
              </p:nvSpPr>
              <p:spPr>
                <a:xfrm>
                  <a:off x="287280" y="5018040"/>
                  <a:ext cx="142200" cy="69624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500" name="CustomShape 50"/>
              <p:cNvSpPr/>
              <p:nvPr/>
            </p:nvSpPr>
            <p:spPr>
              <a:xfrm>
                <a:off x="1170000" y="6381720"/>
                <a:ext cx="75600" cy="19764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1" name="CustomShape 51"/>
              <p:cNvSpPr/>
              <p:nvPr/>
            </p:nvSpPr>
            <p:spPr>
              <a:xfrm>
                <a:off x="2354400" y="6311880"/>
                <a:ext cx="97560" cy="19152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2" name="CustomShape 52"/>
              <p:cNvSpPr/>
              <p:nvPr/>
            </p:nvSpPr>
            <p:spPr>
              <a:xfrm>
                <a:off x="1874880" y="6203880"/>
                <a:ext cx="164520" cy="19152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3" name="CustomShape 53"/>
              <p:cNvSpPr/>
              <p:nvPr/>
            </p:nvSpPr>
            <p:spPr>
              <a:xfrm>
                <a:off x="946080" y="6221520"/>
                <a:ext cx="310320" cy="25488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4" name="CustomShape 54"/>
              <p:cNvSpPr/>
              <p:nvPr/>
            </p:nvSpPr>
            <p:spPr>
              <a:xfrm>
                <a:off x="1461960" y="6324480"/>
                <a:ext cx="234360" cy="25344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5" name="CustomShape 55"/>
              <p:cNvSpPr/>
              <p:nvPr/>
            </p:nvSpPr>
            <p:spPr>
              <a:xfrm>
                <a:off x="1339920" y="6235560"/>
                <a:ext cx="259560" cy="24048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6" name="CustomShape 56"/>
              <p:cNvSpPr/>
              <p:nvPr/>
            </p:nvSpPr>
            <p:spPr>
              <a:xfrm>
                <a:off x="1525680" y="6062760"/>
                <a:ext cx="269280" cy="23436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7" name="CustomShape 57"/>
              <p:cNvSpPr/>
              <p:nvPr/>
            </p:nvSpPr>
            <p:spPr>
              <a:xfrm>
                <a:off x="1670040" y="5826240"/>
                <a:ext cx="356400" cy="34056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8" name="CustomShape 58"/>
              <p:cNvSpPr/>
              <p:nvPr/>
            </p:nvSpPr>
            <p:spPr>
              <a:xfrm>
                <a:off x="1973160" y="5826240"/>
                <a:ext cx="343800" cy="34380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509" name="CustomShape 59"/>
              <p:cNvSpPr/>
              <p:nvPr/>
            </p:nvSpPr>
            <p:spPr>
              <a:xfrm>
                <a:off x="1976400" y="6170760"/>
                <a:ext cx="91440" cy="25956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0" name="CustomShape 60"/>
              <p:cNvSpPr/>
              <p:nvPr/>
            </p:nvSpPr>
            <p:spPr>
              <a:xfrm>
                <a:off x="455760" y="5907240"/>
                <a:ext cx="246960" cy="48816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1" name="CustomShape 61"/>
              <p:cNvSpPr/>
              <p:nvPr/>
            </p:nvSpPr>
            <p:spPr>
              <a:xfrm>
                <a:off x="635040" y="5559480"/>
                <a:ext cx="253440" cy="47880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512" name="Group 62"/>
              <p:cNvGrpSpPr/>
              <p:nvPr/>
            </p:nvGrpSpPr>
            <p:grpSpPr>
              <a:xfrm>
                <a:off x="773280" y="5079960"/>
                <a:ext cx="610200" cy="697680"/>
                <a:chOff x="773280" y="5079960"/>
                <a:chExt cx="610200" cy="697680"/>
              </a:xfrm>
            </p:grpSpPr>
            <p:sp>
              <p:nvSpPr>
                <p:cNvPr id="513" name="CustomShape 63"/>
                <p:cNvSpPr/>
                <p:nvPr/>
              </p:nvSpPr>
              <p:spPr>
                <a:xfrm>
                  <a:off x="773280" y="5079960"/>
                  <a:ext cx="335880" cy="69444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4" name="CustomShape 64"/>
                <p:cNvSpPr/>
                <p:nvPr/>
              </p:nvSpPr>
              <p:spPr>
                <a:xfrm>
                  <a:off x="1058760" y="5079960"/>
                  <a:ext cx="324720" cy="69768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515" name="CustomShape 65"/>
              <p:cNvSpPr/>
              <p:nvPr/>
            </p:nvSpPr>
            <p:spPr>
              <a:xfrm>
                <a:off x="1063800" y="5778360"/>
                <a:ext cx="81720" cy="53280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6" name="CustomShape 66"/>
              <p:cNvSpPr/>
              <p:nvPr/>
            </p:nvSpPr>
            <p:spPr>
              <a:xfrm>
                <a:off x="782640" y="6308640"/>
                <a:ext cx="218520" cy="25632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7" name="CustomShape 67"/>
              <p:cNvSpPr/>
              <p:nvPr/>
            </p:nvSpPr>
            <p:spPr>
              <a:xfrm>
                <a:off x="961920" y="5375160"/>
                <a:ext cx="677160" cy="91512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8" name="CustomShape 68"/>
              <p:cNvSpPr/>
              <p:nvPr/>
            </p:nvSpPr>
            <p:spPr>
              <a:xfrm>
                <a:off x="1392120" y="5861160"/>
                <a:ext cx="250200" cy="41688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519" name="CustomShape 69"/>
              <p:cNvSpPr/>
              <p:nvPr/>
            </p:nvSpPr>
            <p:spPr>
              <a:xfrm>
                <a:off x="1590840" y="5557680"/>
                <a:ext cx="278640" cy="51048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520" name="Group 70"/>
            <p:cNvGrpSpPr/>
            <p:nvPr/>
          </p:nvGrpSpPr>
          <p:grpSpPr>
            <a:xfrm>
              <a:off x="10057320" y="5283360"/>
              <a:ext cx="2031120" cy="1580400"/>
              <a:chOff x="10057320" y="5283360"/>
              <a:chExt cx="2031120" cy="1580400"/>
            </a:xfrm>
          </p:grpSpPr>
          <p:grpSp>
            <p:nvGrpSpPr>
              <p:cNvPr id="521" name="Group 71"/>
              <p:cNvGrpSpPr/>
              <p:nvPr/>
            </p:nvGrpSpPr>
            <p:grpSpPr>
              <a:xfrm>
                <a:off x="10280880" y="5283360"/>
                <a:ext cx="1675800" cy="1575360"/>
                <a:chOff x="10280880" y="5283360"/>
                <a:chExt cx="1675800" cy="1575360"/>
              </a:xfrm>
            </p:grpSpPr>
            <p:sp>
              <p:nvSpPr>
                <p:cNvPr id="522" name="CustomShape 72"/>
                <p:cNvSpPr/>
                <p:nvPr/>
              </p:nvSpPr>
              <p:spPr>
                <a:xfrm>
                  <a:off x="11722320" y="6176880"/>
                  <a:ext cx="234360" cy="36432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23" name="CustomShape 73"/>
                <p:cNvSpPr/>
                <p:nvPr/>
              </p:nvSpPr>
              <p:spPr>
                <a:xfrm>
                  <a:off x="10973160" y="6080040"/>
                  <a:ext cx="185040" cy="61848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24" name="CustomShape 74"/>
                <p:cNvSpPr/>
                <p:nvPr/>
              </p:nvSpPr>
              <p:spPr>
                <a:xfrm>
                  <a:off x="10995480" y="5283360"/>
                  <a:ext cx="250200" cy="156780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25" name="CustomShape 75"/>
                <p:cNvSpPr/>
                <p:nvPr/>
              </p:nvSpPr>
              <p:spPr>
                <a:xfrm>
                  <a:off x="10973160" y="5861160"/>
                  <a:ext cx="258120" cy="50256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526" name="CustomShape 76"/>
                <p:cNvSpPr/>
                <p:nvPr/>
              </p:nvSpPr>
              <p:spPr>
                <a:xfrm>
                  <a:off x="11425680" y="6308640"/>
                  <a:ext cx="248400" cy="55008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27" name="CustomShape 77"/>
                <p:cNvSpPr/>
                <p:nvPr/>
              </p:nvSpPr>
              <p:spPr>
                <a:xfrm>
                  <a:off x="10776240" y="5861160"/>
                  <a:ext cx="538920" cy="83448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28" name="CustomShape 78"/>
                <p:cNvSpPr/>
                <p:nvPr/>
              </p:nvSpPr>
              <p:spPr>
                <a:xfrm>
                  <a:off x="11149560" y="5307120"/>
                  <a:ext cx="535680" cy="138024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29" name="CustomShape 79"/>
                <p:cNvSpPr/>
                <p:nvPr/>
              </p:nvSpPr>
              <p:spPr>
                <a:xfrm>
                  <a:off x="11281320" y="5878440"/>
                  <a:ext cx="393120" cy="47412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0" name="CustomShape 80"/>
                <p:cNvSpPr/>
                <p:nvPr/>
              </p:nvSpPr>
              <p:spPr>
                <a:xfrm>
                  <a:off x="11119320" y="6046920"/>
                  <a:ext cx="188280" cy="23112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1" name="CustomShape 81"/>
                <p:cNvSpPr/>
                <p:nvPr/>
              </p:nvSpPr>
              <p:spPr>
                <a:xfrm>
                  <a:off x="11724120" y="5740560"/>
                  <a:ext cx="158040" cy="91044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2" name="CustomShape 82"/>
                <p:cNvSpPr/>
                <p:nvPr/>
              </p:nvSpPr>
              <p:spPr>
                <a:xfrm>
                  <a:off x="11546280" y="6327720"/>
                  <a:ext cx="196200" cy="25488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3" name="CustomShape 83"/>
                <p:cNvSpPr/>
                <p:nvPr/>
              </p:nvSpPr>
              <p:spPr>
                <a:xfrm>
                  <a:off x="11608200" y="6022800"/>
                  <a:ext cx="132480" cy="63432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4" name="CustomShape 84"/>
                <p:cNvSpPr/>
                <p:nvPr/>
              </p:nvSpPr>
              <p:spPr>
                <a:xfrm>
                  <a:off x="11727360" y="6418440"/>
                  <a:ext cx="207360" cy="23904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5" name="CustomShape 85"/>
                <p:cNvSpPr/>
                <p:nvPr/>
              </p:nvSpPr>
              <p:spPr>
                <a:xfrm>
                  <a:off x="10280880" y="5889600"/>
                  <a:ext cx="482040" cy="83268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536" name="CustomShape 86"/>
                <p:cNvSpPr/>
                <p:nvPr/>
              </p:nvSpPr>
              <p:spPr>
                <a:xfrm>
                  <a:off x="10595520" y="5981760"/>
                  <a:ext cx="199440" cy="68508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537" name="CustomShape 87"/>
              <p:cNvSpPr/>
              <p:nvPr/>
            </p:nvSpPr>
            <p:spPr>
              <a:xfrm>
                <a:off x="10908000" y="5892840"/>
                <a:ext cx="72360" cy="42804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38" name="CustomShape 88"/>
              <p:cNvSpPr/>
              <p:nvPr/>
            </p:nvSpPr>
            <p:spPr>
              <a:xfrm>
                <a:off x="11651040" y="5904000"/>
                <a:ext cx="113760" cy="44064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39" name="CustomShape 89"/>
              <p:cNvSpPr/>
              <p:nvPr/>
            </p:nvSpPr>
            <p:spPr>
              <a:xfrm>
                <a:off x="10787400" y="6102360"/>
                <a:ext cx="310320" cy="52632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0" name="CustomShape 90"/>
              <p:cNvSpPr/>
              <p:nvPr/>
            </p:nvSpPr>
            <p:spPr>
              <a:xfrm>
                <a:off x="11003400" y="5570640"/>
                <a:ext cx="192960" cy="45792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1" name="CustomShape 91"/>
              <p:cNvSpPr/>
              <p:nvPr/>
            </p:nvSpPr>
            <p:spPr>
              <a:xfrm>
                <a:off x="10671480" y="5289480"/>
                <a:ext cx="421560" cy="93600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2" name="CustomShape 92"/>
              <p:cNvSpPr/>
              <p:nvPr/>
            </p:nvSpPr>
            <p:spPr>
              <a:xfrm>
                <a:off x="11176560" y="5462640"/>
                <a:ext cx="177120" cy="52164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3" name="CustomShape 93"/>
              <p:cNvSpPr/>
              <p:nvPr/>
            </p:nvSpPr>
            <p:spPr>
              <a:xfrm>
                <a:off x="11360520" y="6330960"/>
                <a:ext cx="72360" cy="53280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4" name="CustomShape 94"/>
              <p:cNvSpPr/>
              <p:nvPr/>
            </p:nvSpPr>
            <p:spPr>
              <a:xfrm>
                <a:off x="11954160" y="6195960"/>
                <a:ext cx="64440" cy="32148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5" name="CustomShape 95"/>
              <p:cNvSpPr/>
              <p:nvPr/>
            </p:nvSpPr>
            <p:spPr>
              <a:xfrm>
                <a:off x="11628720" y="6024600"/>
                <a:ext cx="111960" cy="32004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6" name="CustomShape 96"/>
              <p:cNvSpPr/>
              <p:nvPr/>
            </p:nvSpPr>
            <p:spPr>
              <a:xfrm>
                <a:off x="11816280" y="5740560"/>
                <a:ext cx="272160" cy="57708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7" name="CustomShape 97"/>
              <p:cNvSpPr/>
              <p:nvPr/>
            </p:nvSpPr>
            <p:spPr>
              <a:xfrm>
                <a:off x="11493720" y="6342120"/>
                <a:ext cx="54720" cy="22464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8" name="CustomShape 98"/>
              <p:cNvSpPr/>
              <p:nvPr/>
            </p:nvSpPr>
            <p:spPr>
              <a:xfrm>
                <a:off x="11727360" y="6221520"/>
                <a:ext cx="92880" cy="22320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549" name="CustomShape 99"/>
              <p:cNvSpPr/>
              <p:nvPr/>
            </p:nvSpPr>
            <p:spPr>
              <a:xfrm>
                <a:off x="11436840" y="6022800"/>
                <a:ext cx="227880" cy="40392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0" name="CustomShape 100"/>
              <p:cNvSpPr/>
              <p:nvPr/>
            </p:nvSpPr>
            <p:spPr>
              <a:xfrm>
                <a:off x="11927160" y="6427800"/>
                <a:ext cx="59760" cy="23112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1" name="CustomShape 101"/>
              <p:cNvSpPr/>
              <p:nvPr/>
            </p:nvSpPr>
            <p:spPr>
              <a:xfrm>
                <a:off x="10552320" y="6008760"/>
                <a:ext cx="53280" cy="39456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2" name="CustomShape 102"/>
              <p:cNvSpPr/>
              <p:nvPr/>
            </p:nvSpPr>
            <p:spPr>
              <a:xfrm>
                <a:off x="10057320" y="5888160"/>
                <a:ext cx="327960" cy="55332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3" name="CustomShape 103"/>
              <p:cNvSpPr/>
              <p:nvPr/>
            </p:nvSpPr>
            <p:spPr>
              <a:xfrm>
                <a:off x="10349280" y="5978520"/>
                <a:ext cx="156600" cy="38520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4" name="CustomShape 104"/>
              <p:cNvSpPr/>
              <p:nvPr/>
            </p:nvSpPr>
            <p:spPr>
              <a:xfrm>
                <a:off x="10701720" y="5796000"/>
                <a:ext cx="286560" cy="41508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5" name="CustomShape 105"/>
              <p:cNvSpPr/>
              <p:nvPr/>
            </p:nvSpPr>
            <p:spPr>
              <a:xfrm>
                <a:off x="10433520" y="6267600"/>
                <a:ext cx="235800" cy="37548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6" name="CustomShape 106"/>
              <p:cNvSpPr/>
              <p:nvPr/>
            </p:nvSpPr>
            <p:spPr>
              <a:xfrm>
                <a:off x="10711080" y="6392880"/>
                <a:ext cx="240480" cy="25488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7" name="CustomShape 107"/>
              <p:cNvSpPr/>
              <p:nvPr/>
            </p:nvSpPr>
            <p:spPr>
              <a:xfrm>
                <a:off x="11255760" y="5319720"/>
                <a:ext cx="456480" cy="57888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8" name="CustomShape 108"/>
              <p:cNvSpPr/>
              <p:nvPr/>
            </p:nvSpPr>
            <p:spPr>
              <a:xfrm>
                <a:off x="10546200" y="5950080"/>
                <a:ext cx="403920" cy="42948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559" name="CustomShape 109"/>
              <p:cNvSpPr/>
              <p:nvPr/>
            </p:nvSpPr>
            <p:spPr>
              <a:xfrm>
                <a:off x="10822320" y="6008760"/>
                <a:ext cx="335880" cy="40896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560" name="CustomShape 110"/>
              <p:cNvSpPr/>
              <p:nvPr/>
            </p:nvSpPr>
            <p:spPr>
              <a:xfrm>
                <a:off x="11065320" y="5719680"/>
                <a:ext cx="345240" cy="39924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561" name="CustomShape 111"/>
              <p:cNvSpPr/>
              <p:nvPr/>
            </p:nvSpPr>
            <p:spPr>
              <a:xfrm>
                <a:off x="11644560" y="5319720"/>
                <a:ext cx="443880" cy="58032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562" name="CustomShape 112"/>
              <p:cNvSpPr/>
              <p:nvPr/>
            </p:nvSpPr>
            <p:spPr>
              <a:xfrm>
                <a:off x="10949400" y="6246720"/>
                <a:ext cx="237240" cy="25488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563" name="PlaceHolder 113"/>
          <p:cNvSpPr>
            <a:spLocks noGrp="1"/>
          </p:cNvSpPr>
          <p:nvPr>
            <p:ph type="title"/>
          </p:nvPr>
        </p:nvSpPr>
        <p:spPr>
          <a:xfrm>
            <a:off x="609480" y="0"/>
            <a:ext cx="10972080" cy="1599480"/>
          </a:xfrm>
          <a:prstGeom prst="rect">
            <a:avLst/>
          </a:prstGeom>
        </p:spPr>
        <p:txBody>
          <a:bodyPr lIns="0" tIns="0" rIns="0" bIns="0" anchor="ctr">
            <a:noAutofit/>
          </a:bodyPr>
          <a:lstStyle/>
          <a:p>
            <a:pPr algn="ctr"/>
            <a:r>
              <a:rPr lang="it-IT" sz="4400" b="0" strike="noStrike" spc="-1">
                <a:solidFill>
                  <a:srgbClr val="000000"/>
                </a:solidFill>
                <a:latin typeface="Arial"/>
              </a:rPr>
              <a:t>Fai clic per modificare il formato del testo del titolo</a:t>
            </a:r>
          </a:p>
        </p:txBody>
      </p:sp>
      <p:sp>
        <p:nvSpPr>
          <p:cNvPr id="564" name="PlaceHolder 114"/>
          <p:cNvSpPr>
            <a:spLocks noGrp="1"/>
          </p:cNvSpPr>
          <p:nvPr>
            <p:ph type="body"/>
          </p:nvPr>
        </p:nvSpPr>
        <p:spPr>
          <a:xfrm>
            <a:off x="609480" y="1846440"/>
            <a:ext cx="10972080" cy="3418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t-IT" sz="2800" b="0" strike="noStrike" spc="-1">
                <a:solidFill>
                  <a:srgbClr val="000000"/>
                </a:solidFill>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2800" b="0" strike="noStrike" spc="-1">
                <a:solidFill>
                  <a:srgbClr val="000000"/>
                </a:solidFill>
                <a:latin typeface="Arial"/>
              </a:rPr>
              <a:t>Secondo livello struttura</a:t>
            </a:r>
          </a:p>
          <a:p>
            <a:pPr marL="1296000" lvl="2" indent="-288000" algn="ctr">
              <a:spcBef>
                <a:spcPts val="850"/>
              </a:spcBef>
              <a:buClr>
                <a:srgbClr val="000000"/>
              </a:buClr>
              <a:buSzPct val="45000"/>
              <a:buFont typeface="Wingdings" charset="2"/>
              <a:buChar char=""/>
            </a:pPr>
            <a:r>
              <a:rPr lang="it-IT" sz="2800" b="0" strike="noStrike" spc="-1">
                <a:solidFill>
                  <a:srgbClr val="000000"/>
                </a:solidFill>
                <a:latin typeface="Arial"/>
              </a:rPr>
              <a:t>Terzo livello struttura</a:t>
            </a:r>
          </a:p>
          <a:p>
            <a:pPr marL="1728000" lvl="3" indent="-216000" algn="ctr">
              <a:spcBef>
                <a:spcPts val="567"/>
              </a:spcBef>
              <a:buClr>
                <a:srgbClr val="000000"/>
              </a:buClr>
              <a:buSzPct val="75000"/>
              <a:buFont typeface="Symbol" charset="2"/>
              <a:buChar char=""/>
            </a:pPr>
            <a:r>
              <a:rPr lang="it-IT" sz="2800" b="0" strike="noStrike" spc="-1">
                <a:solidFill>
                  <a:srgbClr val="000000"/>
                </a:solidFill>
                <a:latin typeface="Arial"/>
              </a:rPr>
              <a:t>Quarto livello struttura</a:t>
            </a:r>
          </a:p>
          <a:p>
            <a:pPr marL="2160000" lvl="4" indent="-216000" algn="ctr">
              <a:spcBef>
                <a:spcPts val="283"/>
              </a:spcBef>
              <a:buClr>
                <a:srgbClr val="000000"/>
              </a:buClr>
              <a:buSzPct val="45000"/>
              <a:buFont typeface="Wingdings" charset="2"/>
              <a:buChar char=""/>
            </a:pPr>
            <a:r>
              <a:rPr lang="it-IT" sz="2800" b="0" strike="noStrike" spc="-1">
                <a:solidFill>
                  <a:srgbClr val="000000"/>
                </a:solidFill>
                <a:latin typeface="Arial"/>
              </a:rPr>
              <a:t>Quinto livello struttura</a:t>
            </a:r>
          </a:p>
          <a:p>
            <a:pPr marL="2592000" lvl="5" indent="-216000" algn="ctr">
              <a:spcBef>
                <a:spcPts val="283"/>
              </a:spcBef>
              <a:buClr>
                <a:srgbClr val="000000"/>
              </a:buClr>
              <a:buSzPct val="45000"/>
              <a:buFont typeface="Wingdings" charset="2"/>
              <a:buChar char=""/>
            </a:pPr>
            <a:r>
              <a:rPr lang="it-IT" sz="2800" b="0" strike="noStrike" spc="-1">
                <a:solidFill>
                  <a:srgbClr val="000000"/>
                </a:solidFill>
                <a:latin typeface="Arial"/>
              </a:rPr>
              <a:t>Sesto livello struttura</a:t>
            </a:r>
          </a:p>
          <a:p>
            <a:pPr marL="3024000" lvl="6" indent="-216000" algn="ctr">
              <a:spcBef>
                <a:spcPts val="283"/>
              </a:spcBef>
              <a:buClr>
                <a:srgbClr val="000000"/>
              </a:buClr>
              <a:buSzPct val="45000"/>
              <a:buFont typeface="Wingdings" charset="2"/>
              <a:buChar char=""/>
            </a:pPr>
            <a:r>
              <a:rPr lang="it-IT" sz="28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01" name="Group 1"/>
          <p:cNvGrpSpPr/>
          <p:nvPr/>
        </p:nvGrpSpPr>
        <p:grpSpPr>
          <a:xfrm>
            <a:off x="11160" y="4290840"/>
            <a:ext cx="12180240" cy="2588400"/>
            <a:chOff x="11160" y="4290840"/>
            <a:chExt cx="12180240" cy="2588400"/>
          </a:xfrm>
        </p:grpSpPr>
        <p:sp>
          <p:nvSpPr>
            <p:cNvPr id="602" name="CustomShape 2"/>
            <p:cNvSpPr/>
            <p:nvPr/>
          </p:nvSpPr>
          <p:spPr>
            <a:xfrm>
              <a:off x="758880" y="6499440"/>
              <a:ext cx="112320" cy="8388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603" name="CustomShape 3"/>
            <p:cNvSpPr/>
            <p:nvPr/>
          </p:nvSpPr>
          <p:spPr>
            <a:xfrm>
              <a:off x="11160" y="6456240"/>
              <a:ext cx="12180240" cy="42300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604" name="Group 4"/>
            <p:cNvGrpSpPr/>
            <p:nvPr/>
          </p:nvGrpSpPr>
          <p:grpSpPr>
            <a:xfrm>
              <a:off x="68400" y="4290840"/>
              <a:ext cx="2383560" cy="2447280"/>
              <a:chOff x="68400" y="4290840"/>
              <a:chExt cx="2383560" cy="2447280"/>
            </a:xfrm>
          </p:grpSpPr>
          <p:grpSp>
            <p:nvGrpSpPr>
              <p:cNvPr id="605" name="Group 5"/>
              <p:cNvGrpSpPr/>
              <p:nvPr/>
            </p:nvGrpSpPr>
            <p:grpSpPr>
              <a:xfrm>
                <a:off x="168120" y="4290840"/>
                <a:ext cx="2201040" cy="2447280"/>
                <a:chOff x="168120" y="4290840"/>
                <a:chExt cx="2201040" cy="2447280"/>
              </a:xfrm>
            </p:grpSpPr>
            <p:grpSp>
              <p:nvGrpSpPr>
                <p:cNvPr id="606" name="Group 6"/>
                <p:cNvGrpSpPr/>
                <p:nvPr/>
              </p:nvGrpSpPr>
              <p:grpSpPr>
                <a:xfrm>
                  <a:off x="803160" y="5688000"/>
                  <a:ext cx="213840" cy="926280"/>
                  <a:chOff x="803160" y="5688000"/>
                  <a:chExt cx="213840" cy="926280"/>
                </a:xfrm>
              </p:grpSpPr>
              <p:sp>
                <p:nvSpPr>
                  <p:cNvPr id="607" name="CustomShape 7"/>
                  <p:cNvSpPr/>
                  <p:nvPr/>
                </p:nvSpPr>
                <p:spPr>
                  <a:xfrm>
                    <a:off x="808200" y="6129360"/>
                    <a:ext cx="208800" cy="37872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08" name="CustomShape 8"/>
                  <p:cNvSpPr/>
                  <p:nvPr/>
                </p:nvSpPr>
                <p:spPr>
                  <a:xfrm>
                    <a:off x="803160" y="5688000"/>
                    <a:ext cx="142200" cy="92628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609" name="Group 9"/>
                <p:cNvGrpSpPr/>
                <p:nvPr/>
              </p:nvGrpSpPr>
              <p:grpSpPr>
                <a:xfrm>
                  <a:off x="385920" y="5622840"/>
                  <a:ext cx="427680" cy="1001160"/>
                  <a:chOff x="385920" y="5622840"/>
                  <a:chExt cx="427680" cy="1001160"/>
                </a:xfrm>
              </p:grpSpPr>
              <p:sp>
                <p:nvSpPr>
                  <p:cNvPr id="610" name="CustomShape 10"/>
                  <p:cNvSpPr/>
                  <p:nvPr/>
                </p:nvSpPr>
                <p:spPr>
                  <a:xfrm>
                    <a:off x="555480" y="6203880"/>
                    <a:ext cx="258120" cy="42012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11" name="CustomShape 11"/>
                  <p:cNvSpPr/>
                  <p:nvPr/>
                </p:nvSpPr>
                <p:spPr>
                  <a:xfrm>
                    <a:off x="385920" y="5622840"/>
                    <a:ext cx="396000" cy="99612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612" name="CustomShape 12"/>
                <p:cNvSpPr/>
                <p:nvPr/>
              </p:nvSpPr>
              <p:spPr>
                <a:xfrm>
                  <a:off x="557280" y="6203880"/>
                  <a:ext cx="92880" cy="41508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13" name="CustomShape 13"/>
                <p:cNvSpPr/>
                <p:nvPr/>
              </p:nvSpPr>
              <p:spPr>
                <a:xfrm>
                  <a:off x="554040" y="5722920"/>
                  <a:ext cx="64440" cy="101520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14" name="CustomShape 14"/>
                <p:cNvSpPr/>
                <p:nvPr/>
              </p:nvSpPr>
              <p:spPr>
                <a:xfrm>
                  <a:off x="168120" y="4782960"/>
                  <a:ext cx="221400" cy="174060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615" name="Group 15"/>
                <p:cNvGrpSpPr/>
                <p:nvPr/>
              </p:nvGrpSpPr>
              <p:grpSpPr>
                <a:xfrm>
                  <a:off x="306360" y="4290840"/>
                  <a:ext cx="240480" cy="2426760"/>
                  <a:chOff x="306360" y="4290840"/>
                  <a:chExt cx="240480" cy="2426760"/>
                </a:xfrm>
              </p:grpSpPr>
              <p:sp>
                <p:nvSpPr>
                  <p:cNvPr id="616" name="CustomShape 16"/>
                  <p:cNvSpPr/>
                  <p:nvPr/>
                </p:nvSpPr>
                <p:spPr>
                  <a:xfrm>
                    <a:off x="306360" y="6105600"/>
                    <a:ext cx="145440" cy="61200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17" name="CustomShape 17"/>
                  <p:cNvSpPr/>
                  <p:nvPr/>
                </p:nvSpPr>
                <p:spPr>
                  <a:xfrm>
                    <a:off x="341280" y="4290840"/>
                    <a:ext cx="205560" cy="224244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18" name="CustomShape 18"/>
                  <p:cNvSpPr/>
                  <p:nvPr/>
                </p:nvSpPr>
                <p:spPr>
                  <a:xfrm>
                    <a:off x="376200" y="5295960"/>
                    <a:ext cx="167400" cy="82800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19" name="CustomShape 19"/>
                  <p:cNvSpPr/>
                  <p:nvPr/>
                </p:nvSpPr>
                <p:spPr>
                  <a:xfrm>
                    <a:off x="307800" y="5589720"/>
                    <a:ext cx="75600" cy="40392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620" name="CustomShape 20"/>
                <p:cNvSpPr/>
                <p:nvPr/>
              </p:nvSpPr>
              <p:spPr>
                <a:xfrm>
                  <a:off x="1241280" y="6373800"/>
                  <a:ext cx="259560" cy="20556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21" name="CustomShape 21"/>
                <p:cNvSpPr/>
                <p:nvPr/>
              </p:nvSpPr>
              <p:spPr>
                <a:xfrm>
                  <a:off x="2023920" y="6296040"/>
                  <a:ext cx="345240" cy="22140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22" name="CustomShape 22"/>
                <p:cNvSpPr/>
                <p:nvPr/>
              </p:nvSpPr>
              <p:spPr>
                <a:xfrm>
                  <a:off x="2013120" y="6035760"/>
                  <a:ext cx="237240" cy="54684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23" name="CustomShape 23"/>
                <p:cNvSpPr/>
                <p:nvPr/>
              </p:nvSpPr>
              <p:spPr>
                <a:xfrm>
                  <a:off x="1122480" y="6168960"/>
                  <a:ext cx="413640" cy="49464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24" name="CustomShape 24"/>
                <p:cNvSpPr/>
                <p:nvPr/>
              </p:nvSpPr>
              <p:spPr>
                <a:xfrm>
                  <a:off x="1628640" y="5816520"/>
                  <a:ext cx="374040" cy="75960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25" name="CustomShape 25"/>
                <p:cNvSpPr/>
                <p:nvPr/>
              </p:nvSpPr>
              <p:spPr>
                <a:xfrm>
                  <a:off x="1693800" y="6154560"/>
                  <a:ext cx="299160" cy="28188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26" name="CustomShape 26"/>
                <p:cNvSpPr/>
                <p:nvPr/>
              </p:nvSpPr>
              <p:spPr>
                <a:xfrm>
                  <a:off x="1568520" y="6256440"/>
                  <a:ext cx="143640" cy="13752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27" name="CustomShape 27"/>
                <p:cNvSpPr/>
                <p:nvPr/>
              </p:nvSpPr>
              <p:spPr>
                <a:xfrm>
                  <a:off x="730080" y="5062680"/>
                  <a:ext cx="359640" cy="153612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28" name="CustomShape 28"/>
                <p:cNvSpPr/>
                <p:nvPr/>
              </p:nvSpPr>
              <p:spPr>
                <a:xfrm>
                  <a:off x="795240" y="5748480"/>
                  <a:ext cx="283320" cy="57096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29" name="CustomShape 29"/>
                <p:cNvSpPr/>
                <p:nvPr/>
              </p:nvSpPr>
              <p:spPr>
                <a:xfrm>
                  <a:off x="674640" y="5954760"/>
                  <a:ext cx="138960" cy="27540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30" name="CustomShape 30"/>
                <p:cNvSpPr/>
                <p:nvPr/>
              </p:nvSpPr>
              <p:spPr>
                <a:xfrm>
                  <a:off x="1452600" y="5380200"/>
                  <a:ext cx="194400" cy="127728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631" name="CustomShape 31"/>
              <p:cNvSpPr/>
              <p:nvPr/>
            </p:nvSpPr>
            <p:spPr>
              <a:xfrm>
                <a:off x="514440" y="6040440"/>
                <a:ext cx="45360" cy="35496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632" name="Group 32"/>
              <p:cNvGrpSpPr/>
              <p:nvPr/>
            </p:nvGrpSpPr>
            <p:grpSpPr>
              <a:xfrm>
                <a:off x="720720" y="5692680"/>
                <a:ext cx="403920" cy="789840"/>
                <a:chOff x="720720" y="5692680"/>
                <a:chExt cx="403920" cy="789840"/>
              </a:xfrm>
            </p:grpSpPr>
            <p:sp>
              <p:nvSpPr>
                <p:cNvPr id="633" name="CustomShape 33"/>
                <p:cNvSpPr/>
                <p:nvPr/>
              </p:nvSpPr>
              <p:spPr>
                <a:xfrm>
                  <a:off x="1004760" y="6156360"/>
                  <a:ext cx="59760" cy="32616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34" name="CustomShape 34"/>
                <p:cNvSpPr/>
                <p:nvPr/>
              </p:nvSpPr>
              <p:spPr>
                <a:xfrm>
                  <a:off x="720720" y="5979960"/>
                  <a:ext cx="96120" cy="32472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635" name="CustomShape 35"/>
                <p:cNvSpPr/>
                <p:nvPr/>
              </p:nvSpPr>
              <p:spPr>
                <a:xfrm>
                  <a:off x="887400" y="5692680"/>
                  <a:ext cx="237240" cy="58500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636" name="CustomShape 36"/>
              <p:cNvSpPr/>
              <p:nvPr/>
            </p:nvSpPr>
            <p:spPr>
              <a:xfrm>
                <a:off x="646200" y="6235560"/>
                <a:ext cx="26280" cy="35640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37" name="CustomShape 37"/>
              <p:cNvSpPr/>
              <p:nvPr/>
            </p:nvSpPr>
            <p:spPr>
              <a:xfrm>
                <a:off x="590400" y="5727600"/>
                <a:ext cx="110520" cy="64080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638" name="Group 38"/>
              <p:cNvGrpSpPr/>
              <p:nvPr/>
            </p:nvGrpSpPr>
            <p:grpSpPr>
              <a:xfrm>
                <a:off x="220680" y="5726160"/>
                <a:ext cx="343800" cy="897480"/>
                <a:chOff x="220680" y="5726160"/>
                <a:chExt cx="343800" cy="897480"/>
              </a:xfrm>
            </p:grpSpPr>
            <p:sp>
              <p:nvSpPr>
                <p:cNvPr id="639" name="CustomShape 39"/>
                <p:cNvSpPr/>
                <p:nvPr/>
              </p:nvSpPr>
              <p:spPr>
                <a:xfrm>
                  <a:off x="488880" y="6219720"/>
                  <a:ext cx="75600" cy="40392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40" name="CustomShape 40"/>
                <p:cNvSpPr/>
                <p:nvPr/>
              </p:nvSpPr>
              <p:spPr>
                <a:xfrm>
                  <a:off x="220680" y="5726160"/>
                  <a:ext cx="294480" cy="51696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641" name="CustomShape 41"/>
              <p:cNvSpPr/>
              <p:nvPr/>
            </p:nvSpPr>
            <p:spPr>
              <a:xfrm>
                <a:off x="68400" y="4968720"/>
                <a:ext cx="170640" cy="89784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642" name="Group 42"/>
              <p:cNvGrpSpPr/>
              <p:nvPr/>
            </p:nvGrpSpPr>
            <p:grpSpPr>
              <a:xfrm>
                <a:off x="185760" y="4314960"/>
                <a:ext cx="526320" cy="2402640"/>
                <a:chOff x="185760" y="4314960"/>
                <a:chExt cx="526320" cy="2402640"/>
              </a:xfrm>
            </p:grpSpPr>
            <p:sp>
              <p:nvSpPr>
                <p:cNvPr id="643" name="CustomShape 43"/>
                <p:cNvSpPr/>
                <p:nvPr/>
              </p:nvSpPr>
              <p:spPr>
                <a:xfrm>
                  <a:off x="264960" y="6129360"/>
                  <a:ext cx="43560" cy="58824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44" name="CustomShape 44"/>
                <p:cNvSpPr/>
                <p:nvPr/>
              </p:nvSpPr>
              <p:spPr>
                <a:xfrm>
                  <a:off x="185760" y="5527800"/>
                  <a:ext cx="138960" cy="71352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645" name="Group 45"/>
                <p:cNvGrpSpPr/>
                <p:nvPr/>
              </p:nvGrpSpPr>
              <p:grpSpPr>
                <a:xfrm>
                  <a:off x="366840" y="4314960"/>
                  <a:ext cx="345240" cy="1017000"/>
                  <a:chOff x="366840" y="4314960"/>
                  <a:chExt cx="345240" cy="1017000"/>
                </a:xfrm>
              </p:grpSpPr>
              <p:sp>
                <p:nvSpPr>
                  <p:cNvPr id="646" name="CustomShape 46"/>
                  <p:cNvSpPr/>
                  <p:nvPr/>
                </p:nvSpPr>
                <p:spPr>
                  <a:xfrm>
                    <a:off x="366840" y="4314960"/>
                    <a:ext cx="192960" cy="101700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647" name="CustomShape 47"/>
                  <p:cNvSpPr/>
                  <p:nvPr/>
                </p:nvSpPr>
                <p:spPr>
                  <a:xfrm>
                    <a:off x="531720" y="4314960"/>
                    <a:ext cx="180360" cy="101700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648" name="CustomShape 48"/>
                <p:cNvSpPr/>
                <p:nvPr/>
              </p:nvSpPr>
              <p:spPr>
                <a:xfrm>
                  <a:off x="533520" y="5335560"/>
                  <a:ext cx="48600" cy="77724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49" name="CustomShape 49"/>
                <p:cNvSpPr/>
                <p:nvPr/>
              </p:nvSpPr>
              <p:spPr>
                <a:xfrm>
                  <a:off x="287280" y="5018040"/>
                  <a:ext cx="142200" cy="69624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650" name="CustomShape 50"/>
              <p:cNvSpPr/>
              <p:nvPr/>
            </p:nvSpPr>
            <p:spPr>
              <a:xfrm>
                <a:off x="1170000" y="6381720"/>
                <a:ext cx="75600" cy="19764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1" name="CustomShape 51"/>
              <p:cNvSpPr/>
              <p:nvPr/>
            </p:nvSpPr>
            <p:spPr>
              <a:xfrm>
                <a:off x="2354400" y="6311880"/>
                <a:ext cx="97560" cy="19152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2" name="CustomShape 52"/>
              <p:cNvSpPr/>
              <p:nvPr/>
            </p:nvSpPr>
            <p:spPr>
              <a:xfrm>
                <a:off x="1874880" y="6203880"/>
                <a:ext cx="164520" cy="19152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3" name="CustomShape 53"/>
              <p:cNvSpPr/>
              <p:nvPr/>
            </p:nvSpPr>
            <p:spPr>
              <a:xfrm>
                <a:off x="946080" y="6221520"/>
                <a:ext cx="310320" cy="25488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4" name="CustomShape 54"/>
              <p:cNvSpPr/>
              <p:nvPr/>
            </p:nvSpPr>
            <p:spPr>
              <a:xfrm>
                <a:off x="1461960" y="6324480"/>
                <a:ext cx="234360" cy="25344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5" name="CustomShape 55"/>
              <p:cNvSpPr/>
              <p:nvPr/>
            </p:nvSpPr>
            <p:spPr>
              <a:xfrm>
                <a:off x="1339920" y="6235560"/>
                <a:ext cx="259560" cy="24048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6" name="CustomShape 56"/>
              <p:cNvSpPr/>
              <p:nvPr/>
            </p:nvSpPr>
            <p:spPr>
              <a:xfrm>
                <a:off x="1525680" y="6062760"/>
                <a:ext cx="269280" cy="23436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7" name="CustomShape 57"/>
              <p:cNvSpPr/>
              <p:nvPr/>
            </p:nvSpPr>
            <p:spPr>
              <a:xfrm>
                <a:off x="1670040" y="5826240"/>
                <a:ext cx="356400" cy="34056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8" name="CustomShape 58"/>
              <p:cNvSpPr/>
              <p:nvPr/>
            </p:nvSpPr>
            <p:spPr>
              <a:xfrm>
                <a:off x="1973160" y="5826240"/>
                <a:ext cx="343800" cy="34380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659" name="CustomShape 59"/>
              <p:cNvSpPr/>
              <p:nvPr/>
            </p:nvSpPr>
            <p:spPr>
              <a:xfrm>
                <a:off x="1976400" y="6170760"/>
                <a:ext cx="91440" cy="25956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0" name="CustomShape 60"/>
              <p:cNvSpPr/>
              <p:nvPr/>
            </p:nvSpPr>
            <p:spPr>
              <a:xfrm>
                <a:off x="455760" y="5907240"/>
                <a:ext cx="246960" cy="48816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1" name="CustomShape 61"/>
              <p:cNvSpPr/>
              <p:nvPr/>
            </p:nvSpPr>
            <p:spPr>
              <a:xfrm>
                <a:off x="635040" y="5559480"/>
                <a:ext cx="253440" cy="47880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662" name="Group 62"/>
              <p:cNvGrpSpPr/>
              <p:nvPr/>
            </p:nvGrpSpPr>
            <p:grpSpPr>
              <a:xfrm>
                <a:off x="773280" y="5079960"/>
                <a:ext cx="610200" cy="697680"/>
                <a:chOff x="773280" y="5079960"/>
                <a:chExt cx="610200" cy="697680"/>
              </a:xfrm>
            </p:grpSpPr>
            <p:sp>
              <p:nvSpPr>
                <p:cNvPr id="663" name="CustomShape 63"/>
                <p:cNvSpPr/>
                <p:nvPr/>
              </p:nvSpPr>
              <p:spPr>
                <a:xfrm>
                  <a:off x="773280" y="5079960"/>
                  <a:ext cx="335880" cy="69444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4" name="CustomShape 64"/>
                <p:cNvSpPr/>
                <p:nvPr/>
              </p:nvSpPr>
              <p:spPr>
                <a:xfrm>
                  <a:off x="1058760" y="5079960"/>
                  <a:ext cx="324720" cy="69768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665" name="CustomShape 65"/>
              <p:cNvSpPr/>
              <p:nvPr/>
            </p:nvSpPr>
            <p:spPr>
              <a:xfrm>
                <a:off x="1063800" y="5778360"/>
                <a:ext cx="81720" cy="53280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6" name="CustomShape 66"/>
              <p:cNvSpPr/>
              <p:nvPr/>
            </p:nvSpPr>
            <p:spPr>
              <a:xfrm>
                <a:off x="782640" y="6308640"/>
                <a:ext cx="218520" cy="25632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7" name="CustomShape 67"/>
              <p:cNvSpPr/>
              <p:nvPr/>
            </p:nvSpPr>
            <p:spPr>
              <a:xfrm>
                <a:off x="961920" y="5375160"/>
                <a:ext cx="677160" cy="91512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8" name="CustomShape 68"/>
              <p:cNvSpPr/>
              <p:nvPr/>
            </p:nvSpPr>
            <p:spPr>
              <a:xfrm>
                <a:off x="1392120" y="5861160"/>
                <a:ext cx="250200" cy="41688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669" name="CustomShape 69"/>
              <p:cNvSpPr/>
              <p:nvPr/>
            </p:nvSpPr>
            <p:spPr>
              <a:xfrm>
                <a:off x="1590840" y="5557680"/>
                <a:ext cx="278640" cy="51048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670" name="Group 70"/>
            <p:cNvGrpSpPr/>
            <p:nvPr/>
          </p:nvGrpSpPr>
          <p:grpSpPr>
            <a:xfrm>
              <a:off x="10057320" y="5283360"/>
              <a:ext cx="2031120" cy="1580400"/>
              <a:chOff x="10057320" y="5283360"/>
              <a:chExt cx="2031120" cy="1580400"/>
            </a:xfrm>
          </p:grpSpPr>
          <p:grpSp>
            <p:nvGrpSpPr>
              <p:cNvPr id="671" name="Group 71"/>
              <p:cNvGrpSpPr/>
              <p:nvPr/>
            </p:nvGrpSpPr>
            <p:grpSpPr>
              <a:xfrm>
                <a:off x="10280880" y="5283360"/>
                <a:ext cx="1675800" cy="1575360"/>
                <a:chOff x="10280880" y="5283360"/>
                <a:chExt cx="1675800" cy="1575360"/>
              </a:xfrm>
            </p:grpSpPr>
            <p:sp>
              <p:nvSpPr>
                <p:cNvPr id="672" name="CustomShape 72"/>
                <p:cNvSpPr/>
                <p:nvPr/>
              </p:nvSpPr>
              <p:spPr>
                <a:xfrm>
                  <a:off x="11722320" y="6176880"/>
                  <a:ext cx="234360" cy="36432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73" name="CustomShape 73"/>
                <p:cNvSpPr/>
                <p:nvPr/>
              </p:nvSpPr>
              <p:spPr>
                <a:xfrm>
                  <a:off x="10973160" y="6080040"/>
                  <a:ext cx="185040" cy="61848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74" name="CustomShape 74"/>
                <p:cNvSpPr/>
                <p:nvPr/>
              </p:nvSpPr>
              <p:spPr>
                <a:xfrm>
                  <a:off x="10995480" y="5283360"/>
                  <a:ext cx="250200" cy="156780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75" name="CustomShape 75"/>
                <p:cNvSpPr/>
                <p:nvPr/>
              </p:nvSpPr>
              <p:spPr>
                <a:xfrm>
                  <a:off x="10973160" y="5861160"/>
                  <a:ext cx="258120" cy="50256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676" name="CustomShape 76"/>
                <p:cNvSpPr/>
                <p:nvPr/>
              </p:nvSpPr>
              <p:spPr>
                <a:xfrm>
                  <a:off x="11425680" y="6308640"/>
                  <a:ext cx="248400" cy="55008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77" name="CustomShape 77"/>
                <p:cNvSpPr/>
                <p:nvPr/>
              </p:nvSpPr>
              <p:spPr>
                <a:xfrm>
                  <a:off x="10776240" y="5861160"/>
                  <a:ext cx="538920" cy="83448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78" name="CustomShape 78"/>
                <p:cNvSpPr/>
                <p:nvPr/>
              </p:nvSpPr>
              <p:spPr>
                <a:xfrm>
                  <a:off x="11149560" y="5307120"/>
                  <a:ext cx="535680" cy="138024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79" name="CustomShape 79"/>
                <p:cNvSpPr/>
                <p:nvPr/>
              </p:nvSpPr>
              <p:spPr>
                <a:xfrm>
                  <a:off x="11281320" y="5878440"/>
                  <a:ext cx="393120" cy="47412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0" name="CustomShape 80"/>
                <p:cNvSpPr/>
                <p:nvPr/>
              </p:nvSpPr>
              <p:spPr>
                <a:xfrm>
                  <a:off x="11119320" y="6046920"/>
                  <a:ext cx="188280" cy="23112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1" name="CustomShape 81"/>
                <p:cNvSpPr/>
                <p:nvPr/>
              </p:nvSpPr>
              <p:spPr>
                <a:xfrm>
                  <a:off x="11724120" y="5740560"/>
                  <a:ext cx="158040" cy="91044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2" name="CustomShape 82"/>
                <p:cNvSpPr/>
                <p:nvPr/>
              </p:nvSpPr>
              <p:spPr>
                <a:xfrm>
                  <a:off x="11546280" y="6327720"/>
                  <a:ext cx="196200" cy="25488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3" name="CustomShape 83"/>
                <p:cNvSpPr/>
                <p:nvPr/>
              </p:nvSpPr>
              <p:spPr>
                <a:xfrm>
                  <a:off x="11608200" y="6022800"/>
                  <a:ext cx="132480" cy="63432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4" name="CustomShape 84"/>
                <p:cNvSpPr/>
                <p:nvPr/>
              </p:nvSpPr>
              <p:spPr>
                <a:xfrm>
                  <a:off x="11727360" y="6418440"/>
                  <a:ext cx="207360" cy="23904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5" name="CustomShape 85"/>
                <p:cNvSpPr/>
                <p:nvPr/>
              </p:nvSpPr>
              <p:spPr>
                <a:xfrm>
                  <a:off x="10280880" y="5889600"/>
                  <a:ext cx="482040" cy="83268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686" name="CustomShape 86"/>
                <p:cNvSpPr/>
                <p:nvPr/>
              </p:nvSpPr>
              <p:spPr>
                <a:xfrm>
                  <a:off x="10595520" y="5981760"/>
                  <a:ext cx="199440" cy="68508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687" name="CustomShape 87"/>
              <p:cNvSpPr/>
              <p:nvPr/>
            </p:nvSpPr>
            <p:spPr>
              <a:xfrm>
                <a:off x="10908000" y="5892840"/>
                <a:ext cx="72360" cy="42804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88" name="CustomShape 88"/>
              <p:cNvSpPr/>
              <p:nvPr/>
            </p:nvSpPr>
            <p:spPr>
              <a:xfrm>
                <a:off x="11651040" y="5904000"/>
                <a:ext cx="113760" cy="44064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89" name="CustomShape 89"/>
              <p:cNvSpPr/>
              <p:nvPr/>
            </p:nvSpPr>
            <p:spPr>
              <a:xfrm>
                <a:off x="10787400" y="6102360"/>
                <a:ext cx="310320" cy="52632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0" name="CustomShape 90"/>
              <p:cNvSpPr/>
              <p:nvPr/>
            </p:nvSpPr>
            <p:spPr>
              <a:xfrm>
                <a:off x="11003400" y="5570640"/>
                <a:ext cx="192960" cy="45792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1" name="CustomShape 91"/>
              <p:cNvSpPr/>
              <p:nvPr/>
            </p:nvSpPr>
            <p:spPr>
              <a:xfrm>
                <a:off x="10671480" y="5289480"/>
                <a:ext cx="421560" cy="93600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2" name="CustomShape 92"/>
              <p:cNvSpPr/>
              <p:nvPr/>
            </p:nvSpPr>
            <p:spPr>
              <a:xfrm>
                <a:off x="11176560" y="5462640"/>
                <a:ext cx="177120" cy="52164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3" name="CustomShape 93"/>
              <p:cNvSpPr/>
              <p:nvPr/>
            </p:nvSpPr>
            <p:spPr>
              <a:xfrm>
                <a:off x="11360520" y="6330960"/>
                <a:ext cx="72360" cy="53280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4" name="CustomShape 94"/>
              <p:cNvSpPr/>
              <p:nvPr/>
            </p:nvSpPr>
            <p:spPr>
              <a:xfrm>
                <a:off x="11954160" y="6195960"/>
                <a:ext cx="64440" cy="32148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5" name="CustomShape 95"/>
              <p:cNvSpPr/>
              <p:nvPr/>
            </p:nvSpPr>
            <p:spPr>
              <a:xfrm>
                <a:off x="11628720" y="6024600"/>
                <a:ext cx="111960" cy="32004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6" name="CustomShape 96"/>
              <p:cNvSpPr/>
              <p:nvPr/>
            </p:nvSpPr>
            <p:spPr>
              <a:xfrm>
                <a:off x="11816280" y="5740560"/>
                <a:ext cx="272160" cy="57708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7" name="CustomShape 97"/>
              <p:cNvSpPr/>
              <p:nvPr/>
            </p:nvSpPr>
            <p:spPr>
              <a:xfrm>
                <a:off x="11493720" y="6342120"/>
                <a:ext cx="54720" cy="22464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8" name="CustomShape 98"/>
              <p:cNvSpPr/>
              <p:nvPr/>
            </p:nvSpPr>
            <p:spPr>
              <a:xfrm>
                <a:off x="11727360" y="6221520"/>
                <a:ext cx="92880" cy="22320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699" name="CustomShape 99"/>
              <p:cNvSpPr/>
              <p:nvPr/>
            </p:nvSpPr>
            <p:spPr>
              <a:xfrm>
                <a:off x="11436840" y="6022800"/>
                <a:ext cx="227880" cy="40392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0" name="CustomShape 100"/>
              <p:cNvSpPr/>
              <p:nvPr/>
            </p:nvSpPr>
            <p:spPr>
              <a:xfrm>
                <a:off x="11927160" y="6427800"/>
                <a:ext cx="59760" cy="23112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1" name="CustomShape 101"/>
              <p:cNvSpPr/>
              <p:nvPr/>
            </p:nvSpPr>
            <p:spPr>
              <a:xfrm>
                <a:off x="10552320" y="6008760"/>
                <a:ext cx="53280" cy="39456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2" name="CustomShape 102"/>
              <p:cNvSpPr/>
              <p:nvPr/>
            </p:nvSpPr>
            <p:spPr>
              <a:xfrm>
                <a:off x="10057320" y="5888160"/>
                <a:ext cx="327960" cy="55332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3" name="CustomShape 103"/>
              <p:cNvSpPr/>
              <p:nvPr/>
            </p:nvSpPr>
            <p:spPr>
              <a:xfrm>
                <a:off x="10349280" y="5978520"/>
                <a:ext cx="156600" cy="38520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4" name="CustomShape 104"/>
              <p:cNvSpPr/>
              <p:nvPr/>
            </p:nvSpPr>
            <p:spPr>
              <a:xfrm>
                <a:off x="10701720" y="5796000"/>
                <a:ext cx="286560" cy="41508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5" name="CustomShape 105"/>
              <p:cNvSpPr/>
              <p:nvPr/>
            </p:nvSpPr>
            <p:spPr>
              <a:xfrm>
                <a:off x="10433520" y="6267600"/>
                <a:ext cx="235800" cy="37548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6" name="CustomShape 106"/>
              <p:cNvSpPr/>
              <p:nvPr/>
            </p:nvSpPr>
            <p:spPr>
              <a:xfrm>
                <a:off x="10711080" y="6392880"/>
                <a:ext cx="240480" cy="25488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7" name="CustomShape 107"/>
              <p:cNvSpPr/>
              <p:nvPr/>
            </p:nvSpPr>
            <p:spPr>
              <a:xfrm>
                <a:off x="11255760" y="5319720"/>
                <a:ext cx="456480" cy="57888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8" name="CustomShape 108"/>
              <p:cNvSpPr/>
              <p:nvPr/>
            </p:nvSpPr>
            <p:spPr>
              <a:xfrm>
                <a:off x="10546200" y="5950080"/>
                <a:ext cx="403920" cy="42948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709" name="CustomShape 109"/>
              <p:cNvSpPr/>
              <p:nvPr/>
            </p:nvSpPr>
            <p:spPr>
              <a:xfrm>
                <a:off x="10822320" y="6008760"/>
                <a:ext cx="335880" cy="40896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710" name="CustomShape 110"/>
              <p:cNvSpPr/>
              <p:nvPr/>
            </p:nvSpPr>
            <p:spPr>
              <a:xfrm>
                <a:off x="11065320" y="5719680"/>
                <a:ext cx="345240" cy="39924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711" name="CustomShape 111"/>
              <p:cNvSpPr/>
              <p:nvPr/>
            </p:nvSpPr>
            <p:spPr>
              <a:xfrm>
                <a:off x="11644560" y="5319720"/>
                <a:ext cx="443880" cy="58032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712" name="CustomShape 112"/>
              <p:cNvSpPr/>
              <p:nvPr/>
            </p:nvSpPr>
            <p:spPr>
              <a:xfrm>
                <a:off x="10949400" y="6246720"/>
                <a:ext cx="237240" cy="25488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713" name="PlaceHolder 113"/>
          <p:cNvSpPr>
            <a:spLocks noGrp="1"/>
          </p:cNvSpPr>
          <p:nvPr>
            <p:ph type="title"/>
          </p:nvPr>
        </p:nvSpPr>
        <p:spPr>
          <a:xfrm>
            <a:off x="609480" y="0"/>
            <a:ext cx="10972080" cy="1599480"/>
          </a:xfrm>
          <a:prstGeom prst="rect">
            <a:avLst/>
          </a:prstGeom>
        </p:spPr>
        <p:txBody>
          <a:bodyPr lIns="0" tIns="0" rIns="0" bIns="0" anchor="ctr">
            <a:noAutofit/>
          </a:bodyPr>
          <a:lstStyle/>
          <a:p>
            <a:pPr algn="ctr"/>
            <a:r>
              <a:rPr lang="it-IT" sz="4400" b="0" strike="noStrike" spc="-1">
                <a:solidFill>
                  <a:srgbClr val="000000"/>
                </a:solidFill>
                <a:latin typeface="Arial"/>
              </a:rPr>
              <a:t>Fai clic per modificare il formato del testo del titolo</a:t>
            </a:r>
          </a:p>
        </p:txBody>
      </p:sp>
      <p:sp>
        <p:nvSpPr>
          <p:cNvPr id="714" name="PlaceHolder 114"/>
          <p:cNvSpPr>
            <a:spLocks noGrp="1"/>
          </p:cNvSpPr>
          <p:nvPr>
            <p:ph type="body"/>
          </p:nvPr>
        </p:nvSpPr>
        <p:spPr>
          <a:xfrm>
            <a:off x="609480" y="1846440"/>
            <a:ext cx="10972080" cy="3418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t-IT" sz="2800" b="0" strike="noStrike" spc="-1">
                <a:solidFill>
                  <a:srgbClr val="000000"/>
                </a:solidFill>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2800" b="0" strike="noStrike" spc="-1">
                <a:solidFill>
                  <a:srgbClr val="000000"/>
                </a:solidFill>
                <a:latin typeface="Arial"/>
              </a:rPr>
              <a:t>Secondo livello struttura</a:t>
            </a:r>
          </a:p>
          <a:p>
            <a:pPr marL="1296000" lvl="2" indent="-288000" algn="ctr">
              <a:spcBef>
                <a:spcPts val="850"/>
              </a:spcBef>
              <a:buClr>
                <a:srgbClr val="000000"/>
              </a:buClr>
              <a:buSzPct val="45000"/>
              <a:buFont typeface="Wingdings" charset="2"/>
              <a:buChar char=""/>
            </a:pPr>
            <a:r>
              <a:rPr lang="it-IT" sz="2800" b="0" strike="noStrike" spc="-1">
                <a:solidFill>
                  <a:srgbClr val="000000"/>
                </a:solidFill>
                <a:latin typeface="Arial"/>
              </a:rPr>
              <a:t>Terzo livello struttura</a:t>
            </a:r>
          </a:p>
          <a:p>
            <a:pPr marL="1728000" lvl="3" indent="-216000" algn="ctr">
              <a:spcBef>
                <a:spcPts val="567"/>
              </a:spcBef>
              <a:buClr>
                <a:srgbClr val="000000"/>
              </a:buClr>
              <a:buSzPct val="75000"/>
              <a:buFont typeface="Symbol" charset="2"/>
              <a:buChar char=""/>
            </a:pPr>
            <a:r>
              <a:rPr lang="it-IT" sz="2800" b="0" strike="noStrike" spc="-1">
                <a:solidFill>
                  <a:srgbClr val="000000"/>
                </a:solidFill>
                <a:latin typeface="Arial"/>
              </a:rPr>
              <a:t>Quarto livello struttura</a:t>
            </a:r>
          </a:p>
          <a:p>
            <a:pPr marL="2160000" lvl="4" indent="-216000" algn="ctr">
              <a:spcBef>
                <a:spcPts val="283"/>
              </a:spcBef>
              <a:buClr>
                <a:srgbClr val="000000"/>
              </a:buClr>
              <a:buSzPct val="45000"/>
              <a:buFont typeface="Wingdings" charset="2"/>
              <a:buChar char=""/>
            </a:pPr>
            <a:r>
              <a:rPr lang="it-IT" sz="2800" b="0" strike="noStrike" spc="-1">
                <a:solidFill>
                  <a:srgbClr val="000000"/>
                </a:solidFill>
                <a:latin typeface="Arial"/>
              </a:rPr>
              <a:t>Quinto livello struttura</a:t>
            </a:r>
          </a:p>
          <a:p>
            <a:pPr marL="2592000" lvl="5" indent="-216000" algn="ctr">
              <a:spcBef>
                <a:spcPts val="283"/>
              </a:spcBef>
              <a:buClr>
                <a:srgbClr val="000000"/>
              </a:buClr>
              <a:buSzPct val="45000"/>
              <a:buFont typeface="Wingdings" charset="2"/>
              <a:buChar char=""/>
            </a:pPr>
            <a:r>
              <a:rPr lang="it-IT" sz="2800" b="0" strike="noStrike" spc="-1">
                <a:solidFill>
                  <a:srgbClr val="000000"/>
                </a:solidFill>
                <a:latin typeface="Arial"/>
              </a:rPr>
              <a:t>Sesto livello struttura</a:t>
            </a:r>
          </a:p>
          <a:p>
            <a:pPr marL="3024000" lvl="6" indent="-216000" algn="ctr">
              <a:spcBef>
                <a:spcPts val="283"/>
              </a:spcBef>
              <a:buClr>
                <a:srgbClr val="000000"/>
              </a:buClr>
              <a:buSzPct val="45000"/>
              <a:buFont typeface="Wingdings" charset="2"/>
              <a:buChar char=""/>
            </a:pPr>
            <a:r>
              <a:rPr lang="it-IT" sz="28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51" name="Group 1"/>
          <p:cNvGrpSpPr/>
          <p:nvPr/>
        </p:nvGrpSpPr>
        <p:grpSpPr>
          <a:xfrm>
            <a:off x="11160" y="4290840"/>
            <a:ext cx="12179880" cy="2588040"/>
            <a:chOff x="11160" y="4290840"/>
            <a:chExt cx="12179880" cy="2588040"/>
          </a:xfrm>
        </p:grpSpPr>
        <p:sp>
          <p:nvSpPr>
            <p:cNvPr id="752" name="CustomShape 2"/>
            <p:cNvSpPr/>
            <p:nvPr/>
          </p:nvSpPr>
          <p:spPr>
            <a:xfrm>
              <a:off x="758880" y="6499440"/>
              <a:ext cx="111960" cy="8352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753" name="CustomShape 3"/>
            <p:cNvSpPr/>
            <p:nvPr/>
          </p:nvSpPr>
          <p:spPr>
            <a:xfrm>
              <a:off x="11160" y="6456240"/>
              <a:ext cx="12179880" cy="42264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754" name="Group 4"/>
            <p:cNvGrpSpPr/>
            <p:nvPr/>
          </p:nvGrpSpPr>
          <p:grpSpPr>
            <a:xfrm>
              <a:off x="68400" y="4290840"/>
              <a:ext cx="2383200" cy="2446920"/>
              <a:chOff x="68400" y="4290840"/>
              <a:chExt cx="2383200" cy="2446920"/>
            </a:xfrm>
          </p:grpSpPr>
          <p:grpSp>
            <p:nvGrpSpPr>
              <p:cNvPr id="755" name="Group 5"/>
              <p:cNvGrpSpPr/>
              <p:nvPr/>
            </p:nvGrpSpPr>
            <p:grpSpPr>
              <a:xfrm>
                <a:off x="168120" y="4290840"/>
                <a:ext cx="2200680" cy="2446920"/>
                <a:chOff x="168120" y="4290840"/>
                <a:chExt cx="2200680" cy="2446920"/>
              </a:xfrm>
            </p:grpSpPr>
            <p:grpSp>
              <p:nvGrpSpPr>
                <p:cNvPr id="756" name="Group 6"/>
                <p:cNvGrpSpPr/>
                <p:nvPr/>
              </p:nvGrpSpPr>
              <p:grpSpPr>
                <a:xfrm>
                  <a:off x="803160" y="5688000"/>
                  <a:ext cx="213480" cy="925920"/>
                  <a:chOff x="803160" y="5688000"/>
                  <a:chExt cx="213480" cy="925920"/>
                </a:xfrm>
              </p:grpSpPr>
              <p:sp>
                <p:nvSpPr>
                  <p:cNvPr id="757" name="CustomShape 7"/>
                  <p:cNvSpPr/>
                  <p:nvPr/>
                </p:nvSpPr>
                <p:spPr>
                  <a:xfrm>
                    <a:off x="808200" y="6129360"/>
                    <a:ext cx="208440" cy="37836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58" name="CustomShape 8"/>
                  <p:cNvSpPr/>
                  <p:nvPr/>
                </p:nvSpPr>
                <p:spPr>
                  <a:xfrm>
                    <a:off x="803160" y="5688000"/>
                    <a:ext cx="141840" cy="92592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759" name="Group 9"/>
                <p:cNvGrpSpPr/>
                <p:nvPr/>
              </p:nvGrpSpPr>
              <p:grpSpPr>
                <a:xfrm>
                  <a:off x="385920" y="5622840"/>
                  <a:ext cx="427320" cy="1000800"/>
                  <a:chOff x="385920" y="5622840"/>
                  <a:chExt cx="427320" cy="1000800"/>
                </a:xfrm>
              </p:grpSpPr>
              <p:sp>
                <p:nvSpPr>
                  <p:cNvPr id="760" name="CustomShape 10"/>
                  <p:cNvSpPr/>
                  <p:nvPr/>
                </p:nvSpPr>
                <p:spPr>
                  <a:xfrm>
                    <a:off x="555480" y="6203880"/>
                    <a:ext cx="257760" cy="41976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61" name="CustomShape 11"/>
                  <p:cNvSpPr/>
                  <p:nvPr/>
                </p:nvSpPr>
                <p:spPr>
                  <a:xfrm>
                    <a:off x="385920" y="5622840"/>
                    <a:ext cx="395640" cy="99576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762" name="CustomShape 12"/>
                <p:cNvSpPr/>
                <p:nvPr/>
              </p:nvSpPr>
              <p:spPr>
                <a:xfrm>
                  <a:off x="557280" y="6203880"/>
                  <a:ext cx="92520" cy="41472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63" name="CustomShape 13"/>
                <p:cNvSpPr/>
                <p:nvPr/>
              </p:nvSpPr>
              <p:spPr>
                <a:xfrm>
                  <a:off x="554040" y="5722920"/>
                  <a:ext cx="64080" cy="101484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64" name="CustomShape 14"/>
                <p:cNvSpPr/>
                <p:nvPr/>
              </p:nvSpPr>
              <p:spPr>
                <a:xfrm>
                  <a:off x="168120" y="4782960"/>
                  <a:ext cx="221040" cy="174024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765" name="Group 15"/>
                <p:cNvGrpSpPr/>
                <p:nvPr/>
              </p:nvGrpSpPr>
              <p:grpSpPr>
                <a:xfrm>
                  <a:off x="306360" y="4290840"/>
                  <a:ext cx="240120" cy="2426400"/>
                  <a:chOff x="306360" y="4290840"/>
                  <a:chExt cx="240120" cy="2426400"/>
                </a:xfrm>
              </p:grpSpPr>
              <p:sp>
                <p:nvSpPr>
                  <p:cNvPr id="766" name="CustomShape 16"/>
                  <p:cNvSpPr/>
                  <p:nvPr/>
                </p:nvSpPr>
                <p:spPr>
                  <a:xfrm>
                    <a:off x="306360" y="6105600"/>
                    <a:ext cx="145080" cy="61164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67" name="CustomShape 17"/>
                  <p:cNvSpPr/>
                  <p:nvPr/>
                </p:nvSpPr>
                <p:spPr>
                  <a:xfrm>
                    <a:off x="341280" y="4290840"/>
                    <a:ext cx="205200" cy="224208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68" name="CustomShape 18"/>
                  <p:cNvSpPr/>
                  <p:nvPr/>
                </p:nvSpPr>
                <p:spPr>
                  <a:xfrm>
                    <a:off x="376200" y="5295960"/>
                    <a:ext cx="167040" cy="82764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69" name="CustomShape 19"/>
                  <p:cNvSpPr/>
                  <p:nvPr/>
                </p:nvSpPr>
                <p:spPr>
                  <a:xfrm>
                    <a:off x="307800" y="5589720"/>
                    <a:ext cx="75240" cy="40356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770" name="CustomShape 20"/>
                <p:cNvSpPr/>
                <p:nvPr/>
              </p:nvSpPr>
              <p:spPr>
                <a:xfrm>
                  <a:off x="1241280" y="6373800"/>
                  <a:ext cx="259200" cy="20520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71" name="CustomShape 21"/>
                <p:cNvSpPr/>
                <p:nvPr/>
              </p:nvSpPr>
              <p:spPr>
                <a:xfrm>
                  <a:off x="2023920" y="6296040"/>
                  <a:ext cx="344880" cy="22104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72" name="CustomShape 22"/>
                <p:cNvSpPr/>
                <p:nvPr/>
              </p:nvSpPr>
              <p:spPr>
                <a:xfrm>
                  <a:off x="2013120" y="6035760"/>
                  <a:ext cx="236880" cy="54648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73" name="CustomShape 23"/>
                <p:cNvSpPr/>
                <p:nvPr/>
              </p:nvSpPr>
              <p:spPr>
                <a:xfrm>
                  <a:off x="1122480" y="6168960"/>
                  <a:ext cx="413280" cy="49428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74" name="CustomShape 24"/>
                <p:cNvSpPr/>
                <p:nvPr/>
              </p:nvSpPr>
              <p:spPr>
                <a:xfrm>
                  <a:off x="1628640" y="5816520"/>
                  <a:ext cx="373680" cy="75924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75" name="CustomShape 25"/>
                <p:cNvSpPr/>
                <p:nvPr/>
              </p:nvSpPr>
              <p:spPr>
                <a:xfrm>
                  <a:off x="1693800" y="6154560"/>
                  <a:ext cx="298800" cy="28152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76" name="CustomShape 26"/>
                <p:cNvSpPr/>
                <p:nvPr/>
              </p:nvSpPr>
              <p:spPr>
                <a:xfrm>
                  <a:off x="1568520" y="6256440"/>
                  <a:ext cx="143280" cy="13716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77" name="CustomShape 27"/>
                <p:cNvSpPr/>
                <p:nvPr/>
              </p:nvSpPr>
              <p:spPr>
                <a:xfrm>
                  <a:off x="730080" y="5062680"/>
                  <a:ext cx="359280" cy="153576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778" name="CustomShape 28"/>
                <p:cNvSpPr/>
                <p:nvPr/>
              </p:nvSpPr>
              <p:spPr>
                <a:xfrm>
                  <a:off x="795240" y="5748480"/>
                  <a:ext cx="282960" cy="57060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79" name="CustomShape 29"/>
                <p:cNvSpPr/>
                <p:nvPr/>
              </p:nvSpPr>
              <p:spPr>
                <a:xfrm>
                  <a:off x="674640" y="5954760"/>
                  <a:ext cx="138600" cy="27504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780" name="CustomShape 30"/>
                <p:cNvSpPr/>
                <p:nvPr/>
              </p:nvSpPr>
              <p:spPr>
                <a:xfrm>
                  <a:off x="1452600" y="5380200"/>
                  <a:ext cx="194040" cy="127692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781" name="CustomShape 31"/>
              <p:cNvSpPr/>
              <p:nvPr/>
            </p:nvSpPr>
            <p:spPr>
              <a:xfrm>
                <a:off x="514440" y="6040440"/>
                <a:ext cx="45000" cy="35460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782" name="Group 32"/>
              <p:cNvGrpSpPr/>
              <p:nvPr/>
            </p:nvGrpSpPr>
            <p:grpSpPr>
              <a:xfrm>
                <a:off x="720720" y="5692680"/>
                <a:ext cx="403560" cy="789480"/>
                <a:chOff x="720720" y="5692680"/>
                <a:chExt cx="403560" cy="789480"/>
              </a:xfrm>
            </p:grpSpPr>
            <p:sp>
              <p:nvSpPr>
                <p:cNvPr id="783" name="CustomShape 33"/>
                <p:cNvSpPr/>
                <p:nvPr/>
              </p:nvSpPr>
              <p:spPr>
                <a:xfrm>
                  <a:off x="1004760" y="6156360"/>
                  <a:ext cx="59400" cy="32580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84" name="CustomShape 34"/>
                <p:cNvSpPr/>
                <p:nvPr/>
              </p:nvSpPr>
              <p:spPr>
                <a:xfrm>
                  <a:off x="720720" y="5979960"/>
                  <a:ext cx="95760" cy="32436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785" name="CustomShape 35"/>
                <p:cNvSpPr/>
                <p:nvPr/>
              </p:nvSpPr>
              <p:spPr>
                <a:xfrm>
                  <a:off x="887400" y="5692680"/>
                  <a:ext cx="236880" cy="58464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786" name="CustomShape 36"/>
              <p:cNvSpPr/>
              <p:nvPr/>
            </p:nvSpPr>
            <p:spPr>
              <a:xfrm>
                <a:off x="646200" y="6235560"/>
                <a:ext cx="25920" cy="35604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87" name="CustomShape 37"/>
              <p:cNvSpPr/>
              <p:nvPr/>
            </p:nvSpPr>
            <p:spPr>
              <a:xfrm>
                <a:off x="590400" y="5727600"/>
                <a:ext cx="110160" cy="64044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788" name="Group 38"/>
              <p:cNvGrpSpPr/>
              <p:nvPr/>
            </p:nvGrpSpPr>
            <p:grpSpPr>
              <a:xfrm>
                <a:off x="220680" y="5726160"/>
                <a:ext cx="343440" cy="897120"/>
                <a:chOff x="220680" y="5726160"/>
                <a:chExt cx="343440" cy="897120"/>
              </a:xfrm>
            </p:grpSpPr>
            <p:sp>
              <p:nvSpPr>
                <p:cNvPr id="789" name="CustomShape 39"/>
                <p:cNvSpPr/>
                <p:nvPr/>
              </p:nvSpPr>
              <p:spPr>
                <a:xfrm>
                  <a:off x="488880" y="6219720"/>
                  <a:ext cx="75240" cy="40356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90" name="CustomShape 40"/>
                <p:cNvSpPr/>
                <p:nvPr/>
              </p:nvSpPr>
              <p:spPr>
                <a:xfrm>
                  <a:off x="220680" y="5726160"/>
                  <a:ext cx="294120" cy="51660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791" name="CustomShape 41"/>
              <p:cNvSpPr/>
              <p:nvPr/>
            </p:nvSpPr>
            <p:spPr>
              <a:xfrm>
                <a:off x="68400" y="4968720"/>
                <a:ext cx="170280" cy="89748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792" name="Group 42"/>
              <p:cNvGrpSpPr/>
              <p:nvPr/>
            </p:nvGrpSpPr>
            <p:grpSpPr>
              <a:xfrm>
                <a:off x="185760" y="4314960"/>
                <a:ext cx="525960" cy="2402280"/>
                <a:chOff x="185760" y="4314960"/>
                <a:chExt cx="525960" cy="2402280"/>
              </a:xfrm>
            </p:grpSpPr>
            <p:sp>
              <p:nvSpPr>
                <p:cNvPr id="793" name="CustomShape 43"/>
                <p:cNvSpPr/>
                <p:nvPr/>
              </p:nvSpPr>
              <p:spPr>
                <a:xfrm>
                  <a:off x="264960" y="6129360"/>
                  <a:ext cx="43200" cy="58788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94" name="CustomShape 44"/>
                <p:cNvSpPr/>
                <p:nvPr/>
              </p:nvSpPr>
              <p:spPr>
                <a:xfrm>
                  <a:off x="185760" y="5527800"/>
                  <a:ext cx="138600" cy="71316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795" name="Group 45"/>
                <p:cNvGrpSpPr/>
                <p:nvPr/>
              </p:nvGrpSpPr>
              <p:grpSpPr>
                <a:xfrm>
                  <a:off x="366840" y="4314960"/>
                  <a:ext cx="344880" cy="1016640"/>
                  <a:chOff x="366840" y="4314960"/>
                  <a:chExt cx="344880" cy="1016640"/>
                </a:xfrm>
              </p:grpSpPr>
              <p:sp>
                <p:nvSpPr>
                  <p:cNvPr id="796" name="CustomShape 46"/>
                  <p:cNvSpPr/>
                  <p:nvPr/>
                </p:nvSpPr>
                <p:spPr>
                  <a:xfrm>
                    <a:off x="366840" y="4314960"/>
                    <a:ext cx="192600" cy="101664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797" name="CustomShape 47"/>
                  <p:cNvSpPr/>
                  <p:nvPr/>
                </p:nvSpPr>
                <p:spPr>
                  <a:xfrm>
                    <a:off x="531720" y="4314960"/>
                    <a:ext cx="180000" cy="101664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798" name="CustomShape 48"/>
                <p:cNvSpPr/>
                <p:nvPr/>
              </p:nvSpPr>
              <p:spPr>
                <a:xfrm>
                  <a:off x="533520" y="5335560"/>
                  <a:ext cx="48240" cy="77688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799" name="CustomShape 49"/>
                <p:cNvSpPr/>
                <p:nvPr/>
              </p:nvSpPr>
              <p:spPr>
                <a:xfrm>
                  <a:off x="287280" y="5018040"/>
                  <a:ext cx="141840" cy="69588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800" name="CustomShape 50"/>
              <p:cNvSpPr/>
              <p:nvPr/>
            </p:nvSpPr>
            <p:spPr>
              <a:xfrm>
                <a:off x="1170000" y="6381720"/>
                <a:ext cx="75240" cy="19728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1" name="CustomShape 51"/>
              <p:cNvSpPr/>
              <p:nvPr/>
            </p:nvSpPr>
            <p:spPr>
              <a:xfrm>
                <a:off x="2354400" y="6311880"/>
                <a:ext cx="97200" cy="19116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2" name="CustomShape 52"/>
              <p:cNvSpPr/>
              <p:nvPr/>
            </p:nvSpPr>
            <p:spPr>
              <a:xfrm>
                <a:off x="1874880" y="6203880"/>
                <a:ext cx="164160" cy="19116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3" name="CustomShape 53"/>
              <p:cNvSpPr/>
              <p:nvPr/>
            </p:nvSpPr>
            <p:spPr>
              <a:xfrm>
                <a:off x="946080" y="6221520"/>
                <a:ext cx="309960" cy="25452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4" name="CustomShape 54"/>
              <p:cNvSpPr/>
              <p:nvPr/>
            </p:nvSpPr>
            <p:spPr>
              <a:xfrm>
                <a:off x="1461960" y="6324480"/>
                <a:ext cx="234000" cy="25308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5" name="CustomShape 55"/>
              <p:cNvSpPr/>
              <p:nvPr/>
            </p:nvSpPr>
            <p:spPr>
              <a:xfrm>
                <a:off x="1339920" y="6235560"/>
                <a:ext cx="259200" cy="24012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6" name="CustomShape 56"/>
              <p:cNvSpPr/>
              <p:nvPr/>
            </p:nvSpPr>
            <p:spPr>
              <a:xfrm>
                <a:off x="1525680" y="6062760"/>
                <a:ext cx="268920" cy="23400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7" name="CustomShape 57"/>
              <p:cNvSpPr/>
              <p:nvPr/>
            </p:nvSpPr>
            <p:spPr>
              <a:xfrm>
                <a:off x="1670040" y="5826240"/>
                <a:ext cx="356040" cy="34020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8" name="CustomShape 58"/>
              <p:cNvSpPr/>
              <p:nvPr/>
            </p:nvSpPr>
            <p:spPr>
              <a:xfrm>
                <a:off x="1973160" y="5826240"/>
                <a:ext cx="343440" cy="34344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809" name="CustomShape 59"/>
              <p:cNvSpPr/>
              <p:nvPr/>
            </p:nvSpPr>
            <p:spPr>
              <a:xfrm>
                <a:off x="1976400" y="6170760"/>
                <a:ext cx="91080" cy="25920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0" name="CustomShape 60"/>
              <p:cNvSpPr/>
              <p:nvPr/>
            </p:nvSpPr>
            <p:spPr>
              <a:xfrm>
                <a:off x="455760" y="5907240"/>
                <a:ext cx="246600" cy="48780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1" name="CustomShape 61"/>
              <p:cNvSpPr/>
              <p:nvPr/>
            </p:nvSpPr>
            <p:spPr>
              <a:xfrm>
                <a:off x="635040" y="5559480"/>
                <a:ext cx="253080" cy="47844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812" name="Group 62"/>
              <p:cNvGrpSpPr/>
              <p:nvPr/>
            </p:nvGrpSpPr>
            <p:grpSpPr>
              <a:xfrm>
                <a:off x="773280" y="5079960"/>
                <a:ext cx="609840" cy="697320"/>
                <a:chOff x="773280" y="5079960"/>
                <a:chExt cx="609840" cy="697320"/>
              </a:xfrm>
            </p:grpSpPr>
            <p:sp>
              <p:nvSpPr>
                <p:cNvPr id="813" name="CustomShape 63"/>
                <p:cNvSpPr/>
                <p:nvPr/>
              </p:nvSpPr>
              <p:spPr>
                <a:xfrm>
                  <a:off x="773280" y="5079960"/>
                  <a:ext cx="335520" cy="69408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4" name="CustomShape 64"/>
                <p:cNvSpPr/>
                <p:nvPr/>
              </p:nvSpPr>
              <p:spPr>
                <a:xfrm>
                  <a:off x="1058760" y="5079960"/>
                  <a:ext cx="324360" cy="69732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815" name="CustomShape 65"/>
              <p:cNvSpPr/>
              <p:nvPr/>
            </p:nvSpPr>
            <p:spPr>
              <a:xfrm>
                <a:off x="1063800" y="5778360"/>
                <a:ext cx="81360" cy="53244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6" name="CustomShape 66"/>
              <p:cNvSpPr/>
              <p:nvPr/>
            </p:nvSpPr>
            <p:spPr>
              <a:xfrm>
                <a:off x="782640" y="6308640"/>
                <a:ext cx="218160" cy="25596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7" name="CustomShape 67"/>
              <p:cNvSpPr/>
              <p:nvPr/>
            </p:nvSpPr>
            <p:spPr>
              <a:xfrm>
                <a:off x="961920" y="5375160"/>
                <a:ext cx="676800" cy="91476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8" name="CustomShape 68"/>
              <p:cNvSpPr/>
              <p:nvPr/>
            </p:nvSpPr>
            <p:spPr>
              <a:xfrm>
                <a:off x="1392120" y="5861160"/>
                <a:ext cx="249840" cy="41652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819" name="CustomShape 69"/>
              <p:cNvSpPr/>
              <p:nvPr/>
            </p:nvSpPr>
            <p:spPr>
              <a:xfrm>
                <a:off x="1590840" y="5557680"/>
                <a:ext cx="278280" cy="51012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820" name="Group 70"/>
            <p:cNvGrpSpPr/>
            <p:nvPr/>
          </p:nvGrpSpPr>
          <p:grpSpPr>
            <a:xfrm>
              <a:off x="10057320" y="5283360"/>
              <a:ext cx="2030760" cy="1580040"/>
              <a:chOff x="10057320" y="5283360"/>
              <a:chExt cx="2030760" cy="1580040"/>
            </a:xfrm>
          </p:grpSpPr>
          <p:grpSp>
            <p:nvGrpSpPr>
              <p:cNvPr id="821" name="Group 71"/>
              <p:cNvGrpSpPr/>
              <p:nvPr/>
            </p:nvGrpSpPr>
            <p:grpSpPr>
              <a:xfrm>
                <a:off x="10280880" y="5283360"/>
                <a:ext cx="1675440" cy="1575000"/>
                <a:chOff x="10280880" y="5283360"/>
                <a:chExt cx="1675440" cy="1575000"/>
              </a:xfrm>
            </p:grpSpPr>
            <p:sp>
              <p:nvSpPr>
                <p:cNvPr id="822" name="CustomShape 72"/>
                <p:cNvSpPr/>
                <p:nvPr/>
              </p:nvSpPr>
              <p:spPr>
                <a:xfrm>
                  <a:off x="11722320" y="6176880"/>
                  <a:ext cx="234000" cy="36396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3" name="CustomShape 73"/>
                <p:cNvSpPr/>
                <p:nvPr/>
              </p:nvSpPr>
              <p:spPr>
                <a:xfrm>
                  <a:off x="10973160" y="6080040"/>
                  <a:ext cx="184680" cy="61812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4" name="CustomShape 74"/>
                <p:cNvSpPr/>
                <p:nvPr/>
              </p:nvSpPr>
              <p:spPr>
                <a:xfrm>
                  <a:off x="10995480" y="5283360"/>
                  <a:ext cx="249840" cy="156744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5" name="CustomShape 75"/>
                <p:cNvSpPr/>
                <p:nvPr/>
              </p:nvSpPr>
              <p:spPr>
                <a:xfrm>
                  <a:off x="10973160" y="5861160"/>
                  <a:ext cx="257760" cy="50220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826" name="CustomShape 76"/>
                <p:cNvSpPr/>
                <p:nvPr/>
              </p:nvSpPr>
              <p:spPr>
                <a:xfrm>
                  <a:off x="11425680" y="6308640"/>
                  <a:ext cx="248040" cy="54972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7" name="CustomShape 77"/>
                <p:cNvSpPr/>
                <p:nvPr/>
              </p:nvSpPr>
              <p:spPr>
                <a:xfrm>
                  <a:off x="10776240" y="5861160"/>
                  <a:ext cx="538560" cy="83412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8" name="CustomShape 78"/>
                <p:cNvSpPr/>
                <p:nvPr/>
              </p:nvSpPr>
              <p:spPr>
                <a:xfrm>
                  <a:off x="11149560" y="5307120"/>
                  <a:ext cx="535320" cy="137988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29" name="CustomShape 79"/>
                <p:cNvSpPr/>
                <p:nvPr/>
              </p:nvSpPr>
              <p:spPr>
                <a:xfrm>
                  <a:off x="11281320" y="5878440"/>
                  <a:ext cx="392760" cy="47376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0" name="CustomShape 80"/>
                <p:cNvSpPr/>
                <p:nvPr/>
              </p:nvSpPr>
              <p:spPr>
                <a:xfrm>
                  <a:off x="11119320" y="6046920"/>
                  <a:ext cx="187920" cy="23076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1" name="CustomShape 81"/>
                <p:cNvSpPr/>
                <p:nvPr/>
              </p:nvSpPr>
              <p:spPr>
                <a:xfrm>
                  <a:off x="11724120" y="5740560"/>
                  <a:ext cx="157680" cy="91008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2" name="CustomShape 82"/>
                <p:cNvSpPr/>
                <p:nvPr/>
              </p:nvSpPr>
              <p:spPr>
                <a:xfrm>
                  <a:off x="11546280" y="6327720"/>
                  <a:ext cx="195840" cy="25452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3" name="CustomShape 83"/>
                <p:cNvSpPr/>
                <p:nvPr/>
              </p:nvSpPr>
              <p:spPr>
                <a:xfrm>
                  <a:off x="11608200" y="6022800"/>
                  <a:ext cx="132120" cy="63396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4" name="CustomShape 84"/>
                <p:cNvSpPr/>
                <p:nvPr/>
              </p:nvSpPr>
              <p:spPr>
                <a:xfrm>
                  <a:off x="11727360" y="6418440"/>
                  <a:ext cx="207000" cy="23868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5" name="CustomShape 85"/>
                <p:cNvSpPr/>
                <p:nvPr/>
              </p:nvSpPr>
              <p:spPr>
                <a:xfrm>
                  <a:off x="10280880" y="5889600"/>
                  <a:ext cx="481680" cy="83232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836" name="CustomShape 86"/>
                <p:cNvSpPr/>
                <p:nvPr/>
              </p:nvSpPr>
              <p:spPr>
                <a:xfrm>
                  <a:off x="10595520" y="5981760"/>
                  <a:ext cx="199080" cy="68472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837" name="CustomShape 87"/>
              <p:cNvSpPr/>
              <p:nvPr/>
            </p:nvSpPr>
            <p:spPr>
              <a:xfrm>
                <a:off x="10908000" y="5892840"/>
                <a:ext cx="72000" cy="42768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38" name="CustomShape 88"/>
              <p:cNvSpPr/>
              <p:nvPr/>
            </p:nvSpPr>
            <p:spPr>
              <a:xfrm>
                <a:off x="11651040" y="5904000"/>
                <a:ext cx="113400" cy="44028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39" name="CustomShape 89"/>
              <p:cNvSpPr/>
              <p:nvPr/>
            </p:nvSpPr>
            <p:spPr>
              <a:xfrm>
                <a:off x="10787400" y="6102360"/>
                <a:ext cx="309960" cy="52596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0" name="CustomShape 90"/>
              <p:cNvSpPr/>
              <p:nvPr/>
            </p:nvSpPr>
            <p:spPr>
              <a:xfrm>
                <a:off x="11003400" y="5570640"/>
                <a:ext cx="192600" cy="45756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1" name="CustomShape 91"/>
              <p:cNvSpPr/>
              <p:nvPr/>
            </p:nvSpPr>
            <p:spPr>
              <a:xfrm>
                <a:off x="10671480" y="5289480"/>
                <a:ext cx="421200" cy="93564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2" name="CustomShape 92"/>
              <p:cNvSpPr/>
              <p:nvPr/>
            </p:nvSpPr>
            <p:spPr>
              <a:xfrm>
                <a:off x="11176560" y="5462640"/>
                <a:ext cx="176760" cy="52128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3" name="CustomShape 93"/>
              <p:cNvSpPr/>
              <p:nvPr/>
            </p:nvSpPr>
            <p:spPr>
              <a:xfrm>
                <a:off x="11360520" y="6330960"/>
                <a:ext cx="72000" cy="53244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4" name="CustomShape 94"/>
              <p:cNvSpPr/>
              <p:nvPr/>
            </p:nvSpPr>
            <p:spPr>
              <a:xfrm>
                <a:off x="11954160" y="6195960"/>
                <a:ext cx="64080" cy="32112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5" name="CustomShape 95"/>
              <p:cNvSpPr/>
              <p:nvPr/>
            </p:nvSpPr>
            <p:spPr>
              <a:xfrm>
                <a:off x="11628720" y="6024600"/>
                <a:ext cx="111600" cy="31968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6" name="CustomShape 96"/>
              <p:cNvSpPr/>
              <p:nvPr/>
            </p:nvSpPr>
            <p:spPr>
              <a:xfrm>
                <a:off x="11816280" y="5740560"/>
                <a:ext cx="271800" cy="57672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7" name="CustomShape 97"/>
              <p:cNvSpPr/>
              <p:nvPr/>
            </p:nvSpPr>
            <p:spPr>
              <a:xfrm>
                <a:off x="11493720" y="6342120"/>
                <a:ext cx="54360" cy="22428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8" name="CustomShape 98"/>
              <p:cNvSpPr/>
              <p:nvPr/>
            </p:nvSpPr>
            <p:spPr>
              <a:xfrm>
                <a:off x="11727360" y="6221520"/>
                <a:ext cx="92520" cy="22284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849" name="CustomShape 99"/>
              <p:cNvSpPr/>
              <p:nvPr/>
            </p:nvSpPr>
            <p:spPr>
              <a:xfrm>
                <a:off x="11436840" y="6022800"/>
                <a:ext cx="227520" cy="40356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0" name="CustomShape 100"/>
              <p:cNvSpPr/>
              <p:nvPr/>
            </p:nvSpPr>
            <p:spPr>
              <a:xfrm>
                <a:off x="11927160" y="6427800"/>
                <a:ext cx="59400" cy="23076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1" name="CustomShape 101"/>
              <p:cNvSpPr/>
              <p:nvPr/>
            </p:nvSpPr>
            <p:spPr>
              <a:xfrm>
                <a:off x="10552320" y="6008760"/>
                <a:ext cx="52920" cy="39420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2" name="CustomShape 102"/>
              <p:cNvSpPr/>
              <p:nvPr/>
            </p:nvSpPr>
            <p:spPr>
              <a:xfrm>
                <a:off x="10057320" y="5888160"/>
                <a:ext cx="327600" cy="55296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3" name="CustomShape 103"/>
              <p:cNvSpPr/>
              <p:nvPr/>
            </p:nvSpPr>
            <p:spPr>
              <a:xfrm>
                <a:off x="10349280" y="5978520"/>
                <a:ext cx="156240" cy="38484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4" name="CustomShape 104"/>
              <p:cNvSpPr/>
              <p:nvPr/>
            </p:nvSpPr>
            <p:spPr>
              <a:xfrm>
                <a:off x="10701720" y="5796000"/>
                <a:ext cx="286200" cy="41472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5" name="CustomShape 105"/>
              <p:cNvSpPr/>
              <p:nvPr/>
            </p:nvSpPr>
            <p:spPr>
              <a:xfrm>
                <a:off x="10433520" y="6267600"/>
                <a:ext cx="235440" cy="37512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6" name="CustomShape 106"/>
              <p:cNvSpPr/>
              <p:nvPr/>
            </p:nvSpPr>
            <p:spPr>
              <a:xfrm>
                <a:off x="10711080" y="6392880"/>
                <a:ext cx="240120" cy="25452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7" name="CustomShape 107"/>
              <p:cNvSpPr/>
              <p:nvPr/>
            </p:nvSpPr>
            <p:spPr>
              <a:xfrm>
                <a:off x="11255760" y="5319720"/>
                <a:ext cx="456120" cy="57852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8" name="CustomShape 108"/>
              <p:cNvSpPr/>
              <p:nvPr/>
            </p:nvSpPr>
            <p:spPr>
              <a:xfrm>
                <a:off x="10546200" y="5950080"/>
                <a:ext cx="403560" cy="42912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859" name="CustomShape 109"/>
              <p:cNvSpPr/>
              <p:nvPr/>
            </p:nvSpPr>
            <p:spPr>
              <a:xfrm>
                <a:off x="10822320" y="6008760"/>
                <a:ext cx="335520" cy="40860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860" name="CustomShape 110"/>
              <p:cNvSpPr/>
              <p:nvPr/>
            </p:nvSpPr>
            <p:spPr>
              <a:xfrm>
                <a:off x="11065320" y="5719680"/>
                <a:ext cx="344880" cy="39888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861" name="CustomShape 111"/>
              <p:cNvSpPr/>
              <p:nvPr/>
            </p:nvSpPr>
            <p:spPr>
              <a:xfrm>
                <a:off x="11644560" y="5319720"/>
                <a:ext cx="443520" cy="57996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862" name="CustomShape 112"/>
              <p:cNvSpPr/>
              <p:nvPr/>
            </p:nvSpPr>
            <p:spPr>
              <a:xfrm>
                <a:off x="10949400" y="6246720"/>
                <a:ext cx="236880" cy="25452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863" name="PlaceHolder 11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864" name="PlaceHolder 11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01" name="Group 1"/>
          <p:cNvGrpSpPr/>
          <p:nvPr/>
        </p:nvGrpSpPr>
        <p:grpSpPr>
          <a:xfrm>
            <a:off x="11160" y="4290840"/>
            <a:ext cx="12179880" cy="2588040"/>
            <a:chOff x="11160" y="4290840"/>
            <a:chExt cx="12179880" cy="2588040"/>
          </a:xfrm>
        </p:grpSpPr>
        <p:sp>
          <p:nvSpPr>
            <p:cNvPr id="902" name="CustomShape 2"/>
            <p:cNvSpPr/>
            <p:nvPr/>
          </p:nvSpPr>
          <p:spPr>
            <a:xfrm>
              <a:off x="758880" y="6499440"/>
              <a:ext cx="111960" cy="83520"/>
            </a:xfrm>
            <a:prstGeom prst="ellipse">
              <a:avLst/>
            </a:prstGeom>
            <a:solidFill>
              <a:srgbClr val="808080"/>
            </a:solidFill>
            <a:ln w="12600">
              <a:noFill/>
            </a:ln>
          </p:spPr>
          <p:style>
            <a:lnRef idx="0">
              <a:scrgbClr r="0" g="0" b="0"/>
            </a:lnRef>
            <a:fillRef idx="0">
              <a:scrgbClr r="0" g="0" b="0"/>
            </a:fillRef>
            <a:effectRef idx="0">
              <a:scrgbClr r="0" g="0" b="0"/>
            </a:effectRef>
            <a:fontRef idx="minor"/>
          </p:style>
        </p:sp>
        <p:sp>
          <p:nvSpPr>
            <p:cNvPr id="903" name="CustomShape 3"/>
            <p:cNvSpPr/>
            <p:nvPr/>
          </p:nvSpPr>
          <p:spPr>
            <a:xfrm>
              <a:off x="11160" y="6456240"/>
              <a:ext cx="12179880" cy="422640"/>
            </a:xfrm>
            <a:custGeom>
              <a:avLst/>
              <a:gdLst/>
              <a:ahLst/>
              <a:cxnLst/>
              <a:rect l="l" t="t"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p:spPr>
          <p:style>
            <a:lnRef idx="0">
              <a:scrgbClr r="0" g="0" b="0"/>
            </a:lnRef>
            <a:fillRef idx="0">
              <a:scrgbClr r="0" g="0" b="0"/>
            </a:fillRef>
            <a:effectRef idx="0">
              <a:scrgbClr r="0" g="0" b="0"/>
            </a:effectRef>
            <a:fontRef idx="minor"/>
          </p:style>
        </p:sp>
        <p:grpSp>
          <p:nvGrpSpPr>
            <p:cNvPr id="904" name="Group 4"/>
            <p:cNvGrpSpPr/>
            <p:nvPr/>
          </p:nvGrpSpPr>
          <p:grpSpPr>
            <a:xfrm>
              <a:off x="68400" y="4290840"/>
              <a:ext cx="2383200" cy="2446920"/>
              <a:chOff x="68400" y="4290840"/>
              <a:chExt cx="2383200" cy="2446920"/>
            </a:xfrm>
          </p:grpSpPr>
          <p:grpSp>
            <p:nvGrpSpPr>
              <p:cNvPr id="905" name="Group 5"/>
              <p:cNvGrpSpPr/>
              <p:nvPr/>
            </p:nvGrpSpPr>
            <p:grpSpPr>
              <a:xfrm>
                <a:off x="168120" y="4290840"/>
                <a:ext cx="2200680" cy="2446920"/>
                <a:chOff x="168120" y="4290840"/>
                <a:chExt cx="2200680" cy="2446920"/>
              </a:xfrm>
            </p:grpSpPr>
            <p:grpSp>
              <p:nvGrpSpPr>
                <p:cNvPr id="906" name="Group 6"/>
                <p:cNvGrpSpPr/>
                <p:nvPr/>
              </p:nvGrpSpPr>
              <p:grpSpPr>
                <a:xfrm>
                  <a:off x="803160" y="5688000"/>
                  <a:ext cx="213480" cy="925920"/>
                  <a:chOff x="803160" y="5688000"/>
                  <a:chExt cx="213480" cy="925920"/>
                </a:xfrm>
              </p:grpSpPr>
              <p:sp>
                <p:nvSpPr>
                  <p:cNvPr id="907" name="CustomShape 7"/>
                  <p:cNvSpPr/>
                  <p:nvPr/>
                </p:nvSpPr>
                <p:spPr>
                  <a:xfrm>
                    <a:off x="808200" y="6129360"/>
                    <a:ext cx="208440" cy="378360"/>
                  </a:xfrm>
                  <a:custGeom>
                    <a:avLst/>
                    <a:gdLst/>
                    <a:ahLst/>
                    <a:cxnLst/>
                    <a:rect l="l" t="t"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08" name="CustomShape 8"/>
                  <p:cNvSpPr/>
                  <p:nvPr/>
                </p:nvSpPr>
                <p:spPr>
                  <a:xfrm>
                    <a:off x="803160" y="5688000"/>
                    <a:ext cx="141840" cy="925920"/>
                  </a:xfrm>
                  <a:custGeom>
                    <a:avLst/>
                    <a:gdLst/>
                    <a:ahLst/>
                    <a:cxnLst/>
                    <a:rect l="l" t="t"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grpSp>
              <p:nvGrpSpPr>
                <p:cNvPr id="909" name="Group 9"/>
                <p:cNvGrpSpPr/>
                <p:nvPr/>
              </p:nvGrpSpPr>
              <p:grpSpPr>
                <a:xfrm>
                  <a:off x="385920" y="5622840"/>
                  <a:ext cx="427320" cy="1000800"/>
                  <a:chOff x="385920" y="5622840"/>
                  <a:chExt cx="427320" cy="1000800"/>
                </a:xfrm>
              </p:grpSpPr>
              <p:sp>
                <p:nvSpPr>
                  <p:cNvPr id="910" name="CustomShape 10"/>
                  <p:cNvSpPr/>
                  <p:nvPr/>
                </p:nvSpPr>
                <p:spPr>
                  <a:xfrm>
                    <a:off x="555480" y="6203880"/>
                    <a:ext cx="257760" cy="419760"/>
                  </a:xfrm>
                  <a:custGeom>
                    <a:avLst/>
                    <a:gdLst/>
                    <a:ahLst/>
                    <a:cxnLst/>
                    <a:rect l="l" t="t"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11" name="CustomShape 11"/>
                  <p:cNvSpPr/>
                  <p:nvPr/>
                </p:nvSpPr>
                <p:spPr>
                  <a:xfrm>
                    <a:off x="385920" y="5622840"/>
                    <a:ext cx="395640" cy="995760"/>
                  </a:xfrm>
                  <a:custGeom>
                    <a:avLst/>
                    <a:gdLst/>
                    <a:ahLst/>
                    <a:cxnLst/>
                    <a:rect l="l" t="t"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912" name="CustomShape 12"/>
                <p:cNvSpPr/>
                <p:nvPr/>
              </p:nvSpPr>
              <p:spPr>
                <a:xfrm>
                  <a:off x="557280" y="6203880"/>
                  <a:ext cx="92520" cy="414720"/>
                </a:xfrm>
                <a:custGeom>
                  <a:avLst/>
                  <a:gdLst/>
                  <a:ahLst/>
                  <a:cxnLst/>
                  <a:rect l="l" t="t"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13" name="CustomShape 13"/>
                <p:cNvSpPr/>
                <p:nvPr/>
              </p:nvSpPr>
              <p:spPr>
                <a:xfrm>
                  <a:off x="554040" y="5722920"/>
                  <a:ext cx="64080" cy="1014840"/>
                </a:xfrm>
                <a:custGeom>
                  <a:avLst/>
                  <a:gdLst/>
                  <a:ahLst/>
                  <a:cxnLst/>
                  <a:rect l="l" t="t"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14" name="CustomShape 14"/>
                <p:cNvSpPr/>
                <p:nvPr/>
              </p:nvSpPr>
              <p:spPr>
                <a:xfrm>
                  <a:off x="168120" y="4782960"/>
                  <a:ext cx="221040" cy="1740240"/>
                </a:xfrm>
                <a:custGeom>
                  <a:avLst/>
                  <a:gdLst/>
                  <a:ahLst/>
                  <a:cxnLst/>
                  <a:rect l="l" t="t"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nvGrpSpPr>
                <p:cNvPr id="915" name="Group 15"/>
                <p:cNvGrpSpPr/>
                <p:nvPr/>
              </p:nvGrpSpPr>
              <p:grpSpPr>
                <a:xfrm>
                  <a:off x="306360" y="4290840"/>
                  <a:ext cx="240120" cy="2426400"/>
                  <a:chOff x="306360" y="4290840"/>
                  <a:chExt cx="240120" cy="2426400"/>
                </a:xfrm>
              </p:grpSpPr>
              <p:sp>
                <p:nvSpPr>
                  <p:cNvPr id="916" name="CustomShape 16"/>
                  <p:cNvSpPr/>
                  <p:nvPr/>
                </p:nvSpPr>
                <p:spPr>
                  <a:xfrm>
                    <a:off x="306360" y="6105600"/>
                    <a:ext cx="145080" cy="611640"/>
                  </a:xfrm>
                  <a:custGeom>
                    <a:avLst/>
                    <a:gdLst/>
                    <a:ahLst/>
                    <a:cxnLst/>
                    <a:rect l="l" t="t"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17" name="CustomShape 17"/>
                  <p:cNvSpPr/>
                  <p:nvPr/>
                </p:nvSpPr>
                <p:spPr>
                  <a:xfrm>
                    <a:off x="341280" y="4290840"/>
                    <a:ext cx="205200" cy="2242080"/>
                  </a:xfrm>
                  <a:custGeom>
                    <a:avLst/>
                    <a:gdLst/>
                    <a:ahLst/>
                    <a:cxnLst/>
                    <a:rect l="l" t="t"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18" name="CustomShape 18"/>
                  <p:cNvSpPr/>
                  <p:nvPr/>
                </p:nvSpPr>
                <p:spPr>
                  <a:xfrm>
                    <a:off x="376200" y="5295960"/>
                    <a:ext cx="167040" cy="827640"/>
                  </a:xfrm>
                  <a:custGeom>
                    <a:avLst/>
                    <a:gdLst/>
                    <a:ahLst/>
                    <a:cxnLst/>
                    <a:rect l="l" t="t"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19" name="CustomShape 19"/>
                  <p:cNvSpPr/>
                  <p:nvPr/>
                </p:nvSpPr>
                <p:spPr>
                  <a:xfrm>
                    <a:off x="307800" y="5589720"/>
                    <a:ext cx="75240" cy="403560"/>
                  </a:xfrm>
                  <a:custGeom>
                    <a:avLst/>
                    <a:gdLst/>
                    <a:ahLst/>
                    <a:cxnLst/>
                    <a:rect l="l" t="t"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grpSp>
            <p:sp>
              <p:nvSpPr>
                <p:cNvPr id="920" name="CustomShape 20"/>
                <p:cNvSpPr/>
                <p:nvPr/>
              </p:nvSpPr>
              <p:spPr>
                <a:xfrm>
                  <a:off x="1241280" y="6373800"/>
                  <a:ext cx="259200" cy="205200"/>
                </a:xfrm>
                <a:custGeom>
                  <a:avLst/>
                  <a:gdLst/>
                  <a:ahLst/>
                  <a:cxnLst/>
                  <a:rect l="l" t="t"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21" name="CustomShape 21"/>
                <p:cNvSpPr/>
                <p:nvPr/>
              </p:nvSpPr>
              <p:spPr>
                <a:xfrm>
                  <a:off x="2023920" y="6296040"/>
                  <a:ext cx="344880" cy="221040"/>
                </a:xfrm>
                <a:custGeom>
                  <a:avLst/>
                  <a:gdLst/>
                  <a:ahLst/>
                  <a:cxnLst/>
                  <a:rect l="l" t="t"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22" name="CustomShape 22"/>
                <p:cNvSpPr/>
                <p:nvPr/>
              </p:nvSpPr>
              <p:spPr>
                <a:xfrm>
                  <a:off x="2013120" y="6035760"/>
                  <a:ext cx="236880" cy="546480"/>
                </a:xfrm>
                <a:custGeom>
                  <a:avLst/>
                  <a:gdLst/>
                  <a:ahLst/>
                  <a:cxnLst/>
                  <a:rect l="l" t="t"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23" name="CustomShape 23"/>
                <p:cNvSpPr/>
                <p:nvPr/>
              </p:nvSpPr>
              <p:spPr>
                <a:xfrm>
                  <a:off x="1122480" y="6168960"/>
                  <a:ext cx="413280" cy="494280"/>
                </a:xfrm>
                <a:custGeom>
                  <a:avLst/>
                  <a:gdLst/>
                  <a:ahLst/>
                  <a:cxnLst/>
                  <a:rect l="l" t="t"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24" name="CustomShape 24"/>
                <p:cNvSpPr/>
                <p:nvPr/>
              </p:nvSpPr>
              <p:spPr>
                <a:xfrm>
                  <a:off x="1628640" y="5816520"/>
                  <a:ext cx="373680" cy="759240"/>
                </a:xfrm>
                <a:custGeom>
                  <a:avLst/>
                  <a:gdLst/>
                  <a:ahLst/>
                  <a:cxnLst/>
                  <a:rect l="l" t="t"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25" name="CustomShape 25"/>
                <p:cNvSpPr/>
                <p:nvPr/>
              </p:nvSpPr>
              <p:spPr>
                <a:xfrm>
                  <a:off x="1693800" y="6154560"/>
                  <a:ext cx="298800" cy="281520"/>
                </a:xfrm>
                <a:custGeom>
                  <a:avLst/>
                  <a:gdLst/>
                  <a:ahLst/>
                  <a:cxnLst/>
                  <a:rect l="l" t="t"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26" name="CustomShape 26"/>
                <p:cNvSpPr/>
                <p:nvPr/>
              </p:nvSpPr>
              <p:spPr>
                <a:xfrm>
                  <a:off x="1568520" y="6256440"/>
                  <a:ext cx="143280" cy="137160"/>
                </a:xfrm>
                <a:custGeom>
                  <a:avLst/>
                  <a:gdLst/>
                  <a:ahLst/>
                  <a:cxnLst/>
                  <a:rect l="l" t="t"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27" name="CustomShape 27"/>
                <p:cNvSpPr/>
                <p:nvPr/>
              </p:nvSpPr>
              <p:spPr>
                <a:xfrm>
                  <a:off x="730080" y="5062680"/>
                  <a:ext cx="359280" cy="1535760"/>
                </a:xfrm>
                <a:custGeom>
                  <a:avLst/>
                  <a:gdLst/>
                  <a:ahLst/>
                  <a:cxnLst/>
                  <a:rect l="l" t="t"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28" name="CustomShape 28"/>
                <p:cNvSpPr/>
                <p:nvPr/>
              </p:nvSpPr>
              <p:spPr>
                <a:xfrm>
                  <a:off x="795240" y="5748480"/>
                  <a:ext cx="282960" cy="570600"/>
                </a:xfrm>
                <a:custGeom>
                  <a:avLst/>
                  <a:gdLst/>
                  <a:ahLst/>
                  <a:cxnLst/>
                  <a:rect l="l" t="t"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29" name="CustomShape 29"/>
                <p:cNvSpPr/>
                <p:nvPr/>
              </p:nvSpPr>
              <p:spPr>
                <a:xfrm>
                  <a:off x="674640" y="5954760"/>
                  <a:ext cx="138600" cy="275040"/>
                </a:xfrm>
                <a:custGeom>
                  <a:avLst/>
                  <a:gdLst/>
                  <a:ahLst/>
                  <a:cxnLst/>
                  <a:rect l="l" t="t"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30" name="CustomShape 30"/>
                <p:cNvSpPr/>
                <p:nvPr/>
              </p:nvSpPr>
              <p:spPr>
                <a:xfrm>
                  <a:off x="1452600" y="5380200"/>
                  <a:ext cx="194040" cy="1276920"/>
                </a:xfrm>
                <a:custGeom>
                  <a:avLst/>
                  <a:gdLst/>
                  <a:ahLst/>
                  <a:cxnLst/>
                  <a:rect l="l" t="t"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931" name="CustomShape 31"/>
              <p:cNvSpPr/>
              <p:nvPr/>
            </p:nvSpPr>
            <p:spPr>
              <a:xfrm>
                <a:off x="514440" y="6040440"/>
                <a:ext cx="45000" cy="354600"/>
              </a:xfrm>
              <a:custGeom>
                <a:avLst/>
                <a:gdLst/>
                <a:ahLst/>
                <a:cxnLst/>
                <a:rect l="l" t="t"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932" name="Group 32"/>
              <p:cNvGrpSpPr/>
              <p:nvPr/>
            </p:nvGrpSpPr>
            <p:grpSpPr>
              <a:xfrm>
                <a:off x="720720" y="5692680"/>
                <a:ext cx="403560" cy="789480"/>
                <a:chOff x="720720" y="5692680"/>
                <a:chExt cx="403560" cy="789480"/>
              </a:xfrm>
            </p:grpSpPr>
            <p:sp>
              <p:nvSpPr>
                <p:cNvPr id="933" name="CustomShape 33"/>
                <p:cNvSpPr/>
                <p:nvPr/>
              </p:nvSpPr>
              <p:spPr>
                <a:xfrm>
                  <a:off x="1004760" y="6156360"/>
                  <a:ext cx="59400" cy="325800"/>
                </a:xfrm>
                <a:custGeom>
                  <a:avLst/>
                  <a:gdLst/>
                  <a:ahLst/>
                  <a:cxnLst/>
                  <a:rect l="l" t="t"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34" name="CustomShape 34"/>
                <p:cNvSpPr/>
                <p:nvPr/>
              </p:nvSpPr>
              <p:spPr>
                <a:xfrm>
                  <a:off x="720720" y="5979960"/>
                  <a:ext cx="95760" cy="324360"/>
                </a:xfrm>
                <a:custGeom>
                  <a:avLst/>
                  <a:gdLst/>
                  <a:ahLst/>
                  <a:cxnLst/>
                  <a:rect l="l" t="t"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35" name="CustomShape 35"/>
                <p:cNvSpPr/>
                <p:nvPr/>
              </p:nvSpPr>
              <p:spPr>
                <a:xfrm>
                  <a:off x="887400" y="5692680"/>
                  <a:ext cx="236880" cy="584640"/>
                </a:xfrm>
                <a:custGeom>
                  <a:avLst/>
                  <a:gdLst/>
                  <a:ahLst/>
                  <a:cxnLst/>
                  <a:rect l="l" t="t"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936" name="CustomShape 36"/>
              <p:cNvSpPr/>
              <p:nvPr/>
            </p:nvSpPr>
            <p:spPr>
              <a:xfrm>
                <a:off x="646200" y="6235560"/>
                <a:ext cx="25920" cy="356040"/>
              </a:xfrm>
              <a:custGeom>
                <a:avLst/>
                <a:gdLst/>
                <a:ahLst/>
                <a:cxnLst/>
                <a:rect l="l" t="t"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37" name="CustomShape 37"/>
              <p:cNvSpPr/>
              <p:nvPr/>
            </p:nvSpPr>
            <p:spPr>
              <a:xfrm>
                <a:off x="590400" y="5727600"/>
                <a:ext cx="110160" cy="640440"/>
              </a:xfrm>
              <a:custGeom>
                <a:avLst/>
                <a:gdLst/>
                <a:ahLst/>
                <a:cxnLst/>
                <a:rect l="l" t="t"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938" name="Group 38"/>
              <p:cNvGrpSpPr/>
              <p:nvPr/>
            </p:nvGrpSpPr>
            <p:grpSpPr>
              <a:xfrm>
                <a:off x="220680" y="5726160"/>
                <a:ext cx="343440" cy="897120"/>
                <a:chOff x="220680" y="5726160"/>
                <a:chExt cx="343440" cy="897120"/>
              </a:xfrm>
            </p:grpSpPr>
            <p:sp>
              <p:nvSpPr>
                <p:cNvPr id="939" name="CustomShape 39"/>
                <p:cNvSpPr/>
                <p:nvPr/>
              </p:nvSpPr>
              <p:spPr>
                <a:xfrm>
                  <a:off x="488880" y="6219720"/>
                  <a:ext cx="75240" cy="403560"/>
                </a:xfrm>
                <a:custGeom>
                  <a:avLst/>
                  <a:gdLst/>
                  <a:ahLst/>
                  <a:cxnLst/>
                  <a:rect l="l" t="t"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40" name="CustomShape 40"/>
                <p:cNvSpPr/>
                <p:nvPr/>
              </p:nvSpPr>
              <p:spPr>
                <a:xfrm>
                  <a:off x="220680" y="5726160"/>
                  <a:ext cx="294120" cy="516600"/>
                </a:xfrm>
                <a:custGeom>
                  <a:avLst/>
                  <a:gdLst/>
                  <a:ahLst/>
                  <a:cxnLst/>
                  <a:rect l="l" t="t"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941" name="CustomShape 41"/>
              <p:cNvSpPr/>
              <p:nvPr/>
            </p:nvSpPr>
            <p:spPr>
              <a:xfrm>
                <a:off x="68400" y="4968720"/>
                <a:ext cx="170280" cy="897480"/>
              </a:xfrm>
              <a:custGeom>
                <a:avLst/>
                <a:gdLst/>
                <a:ahLst/>
                <a:cxnLst/>
                <a:rect l="l" t="t"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942" name="Group 42"/>
              <p:cNvGrpSpPr/>
              <p:nvPr/>
            </p:nvGrpSpPr>
            <p:grpSpPr>
              <a:xfrm>
                <a:off x="185760" y="4314960"/>
                <a:ext cx="525960" cy="2402280"/>
                <a:chOff x="185760" y="4314960"/>
                <a:chExt cx="525960" cy="2402280"/>
              </a:xfrm>
            </p:grpSpPr>
            <p:sp>
              <p:nvSpPr>
                <p:cNvPr id="943" name="CustomShape 43"/>
                <p:cNvSpPr/>
                <p:nvPr/>
              </p:nvSpPr>
              <p:spPr>
                <a:xfrm>
                  <a:off x="264960" y="6129360"/>
                  <a:ext cx="43200" cy="587880"/>
                </a:xfrm>
                <a:custGeom>
                  <a:avLst/>
                  <a:gdLst/>
                  <a:ahLst/>
                  <a:cxnLst/>
                  <a:rect l="l" t="t"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44" name="CustomShape 44"/>
                <p:cNvSpPr/>
                <p:nvPr/>
              </p:nvSpPr>
              <p:spPr>
                <a:xfrm>
                  <a:off x="185760" y="5527800"/>
                  <a:ext cx="138600" cy="713160"/>
                </a:xfrm>
                <a:custGeom>
                  <a:avLst/>
                  <a:gdLst/>
                  <a:ahLst/>
                  <a:cxnLst/>
                  <a:rect l="l" t="t"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945" name="Group 45"/>
                <p:cNvGrpSpPr/>
                <p:nvPr/>
              </p:nvGrpSpPr>
              <p:grpSpPr>
                <a:xfrm>
                  <a:off x="366840" y="4314960"/>
                  <a:ext cx="344880" cy="1016640"/>
                  <a:chOff x="366840" y="4314960"/>
                  <a:chExt cx="344880" cy="1016640"/>
                </a:xfrm>
              </p:grpSpPr>
              <p:sp>
                <p:nvSpPr>
                  <p:cNvPr id="946" name="CustomShape 46"/>
                  <p:cNvSpPr/>
                  <p:nvPr/>
                </p:nvSpPr>
                <p:spPr>
                  <a:xfrm>
                    <a:off x="366840" y="4314960"/>
                    <a:ext cx="192600" cy="1016640"/>
                  </a:xfrm>
                  <a:custGeom>
                    <a:avLst/>
                    <a:gdLst/>
                    <a:ahLst/>
                    <a:cxnLst/>
                    <a:rect l="l" t="t"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p:spPr>
                <p:style>
                  <a:lnRef idx="0">
                    <a:scrgbClr r="0" g="0" b="0"/>
                  </a:lnRef>
                  <a:fillRef idx="0">
                    <a:scrgbClr r="0" g="0" b="0"/>
                  </a:fillRef>
                  <a:effectRef idx="0">
                    <a:scrgbClr r="0" g="0" b="0"/>
                  </a:effectRef>
                  <a:fontRef idx="minor"/>
                </p:style>
              </p:sp>
              <p:sp>
                <p:nvSpPr>
                  <p:cNvPr id="947" name="CustomShape 47"/>
                  <p:cNvSpPr/>
                  <p:nvPr/>
                </p:nvSpPr>
                <p:spPr>
                  <a:xfrm>
                    <a:off x="531720" y="4314960"/>
                    <a:ext cx="180000" cy="1016640"/>
                  </a:xfrm>
                  <a:custGeom>
                    <a:avLst/>
                    <a:gdLst/>
                    <a:ahLst/>
                    <a:cxnLst/>
                    <a:rect l="l" t="t"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948" name="CustomShape 48"/>
                <p:cNvSpPr/>
                <p:nvPr/>
              </p:nvSpPr>
              <p:spPr>
                <a:xfrm>
                  <a:off x="533520" y="5335560"/>
                  <a:ext cx="48240" cy="776880"/>
                </a:xfrm>
                <a:custGeom>
                  <a:avLst/>
                  <a:gdLst/>
                  <a:ahLst/>
                  <a:cxnLst/>
                  <a:rect l="l" t="t"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49" name="CustomShape 49"/>
                <p:cNvSpPr/>
                <p:nvPr/>
              </p:nvSpPr>
              <p:spPr>
                <a:xfrm>
                  <a:off x="287280" y="5018040"/>
                  <a:ext cx="141840" cy="695880"/>
                </a:xfrm>
                <a:custGeom>
                  <a:avLst/>
                  <a:gdLst/>
                  <a:ahLst/>
                  <a:cxnLst/>
                  <a:rect l="l" t="t"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950" name="CustomShape 50"/>
              <p:cNvSpPr/>
              <p:nvPr/>
            </p:nvSpPr>
            <p:spPr>
              <a:xfrm>
                <a:off x="1170000" y="6381720"/>
                <a:ext cx="75240" cy="197280"/>
              </a:xfrm>
              <a:custGeom>
                <a:avLst/>
                <a:gdLst/>
                <a:ahLst/>
                <a:cxnLst/>
                <a:rect l="l" t="t"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1" name="CustomShape 51"/>
              <p:cNvSpPr/>
              <p:nvPr/>
            </p:nvSpPr>
            <p:spPr>
              <a:xfrm>
                <a:off x="2354400" y="6311880"/>
                <a:ext cx="97200" cy="191160"/>
              </a:xfrm>
              <a:custGeom>
                <a:avLst/>
                <a:gdLst/>
                <a:ahLst/>
                <a:cxnLst/>
                <a:rect l="l" t="t"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2" name="CustomShape 52"/>
              <p:cNvSpPr/>
              <p:nvPr/>
            </p:nvSpPr>
            <p:spPr>
              <a:xfrm>
                <a:off x="1874880" y="6203880"/>
                <a:ext cx="164160" cy="191160"/>
              </a:xfrm>
              <a:custGeom>
                <a:avLst/>
                <a:gdLst/>
                <a:ahLst/>
                <a:cxnLst/>
                <a:rect l="l" t="t"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3" name="CustomShape 53"/>
              <p:cNvSpPr/>
              <p:nvPr/>
            </p:nvSpPr>
            <p:spPr>
              <a:xfrm>
                <a:off x="946080" y="6221520"/>
                <a:ext cx="309960" cy="254520"/>
              </a:xfrm>
              <a:custGeom>
                <a:avLst/>
                <a:gdLst/>
                <a:ahLst/>
                <a:cxnLst/>
                <a:rect l="l" t="t"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4" name="CustomShape 54"/>
              <p:cNvSpPr/>
              <p:nvPr/>
            </p:nvSpPr>
            <p:spPr>
              <a:xfrm>
                <a:off x="1461960" y="6324480"/>
                <a:ext cx="234000" cy="253080"/>
              </a:xfrm>
              <a:custGeom>
                <a:avLst/>
                <a:gdLst/>
                <a:ahLst/>
                <a:cxnLst/>
                <a:rect l="l" t="t"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5" name="CustomShape 55"/>
              <p:cNvSpPr/>
              <p:nvPr/>
            </p:nvSpPr>
            <p:spPr>
              <a:xfrm>
                <a:off x="1339920" y="6235560"/>
                <a:ext cx="259200" cy="240120"/>
              </a:xfrm>
              <a:custGeom>
                <a:avLst/>
                <a:gdLst/>
                <a:ahLst/>
                <a:cxnLst/>
                <a:rect l="l" t="t"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6" name="CustomShape 56"/>
              <p:cNvSpPr/>
              <p:nvPr/>
            </p:nvSpPr>
            <p:spPr>
              <a:xfrm>
                <a:off x="1525680" y="6062760"/>
                <a:ext cx="268920" cy="234000"/>
              </a:xfrm>
              <a:custGeom>
                <a:avLst/>
                <a:gdLst/>
                <a:ahLst/>
                <a:cxnLst/>
                <a:rect l="l" t="t"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7" name="CustomShape 57"/>
              <p:cNvSpPr/>
              <p:nvPr/>
            </p:nvSpPr>
            <p:spPr>
              <a:xfrm>
                <a:off x="1670040" y="5826240"/>
                <a:ext cx="356040" cy="340200"/>
              </a:xfrm>
              <a:custGeom>
                <a:avLst/>
                <a:gdLst/>
                <a:ahLst/>
                <a:cxnLst/>
                <a:rect l="l" t="t"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8" name="CustomShape 58"/>
              <p:cNvSpPr/>
              <p:nvPr/>
            </p:nvSpPr>
            <p:spPr>
              <a:xfrm>
                <a:off x="1973160" y="5826240"/>
                <a:ext cx="343440" cy="343440"/>
              </a:xfrm>
              <a:custGeom>
                <a:avLst/>
                <a:gdLst/>
                <a:ahLst/>
                <a:cxnLst/>
                <a:rect l="l" t="t"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p:spPr>
            <p:style>
              <a:lnRef idx="0">
                <a:scrgbClr r="0" g="0" b="0"/>
              </a:lnRef>
              <a:fillRef idx="0">
                <a:scrgbClr r="0" g="0" b="0"/>
              </a:fillRef>
              <a:effectRef idx="0">
                <a:scrgbClr r="0" g="0" b="0"/>
              </a:effectRef>
              <a:fontRef idx="minor"/>
            </p:style>
          </p:sp>
          <p:sp>
            <p:nvSpPr>
              <p:cNvPr id="959" name="CustomShape 59"/>
              <p:cNvSpPr/>
              <p:nvPr/>
            </p:nvSpPr>
            <p:spPr>
              <a:xfrm>
                <a:off x="1976400" y="6170760"/>
                <a:ext cx="91080" cy="259200"/>
              </a:xfrm>
              <a:custGeom>
                <a:avLst/>
                <a:gdLst/>
                <a:ahLst/>
                <a:cxnLst/>
                <a:rect l="l" t="t"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0" name="CustomShape 60"/>
              <p:cNvSpPr/>
              <p:nvPr/>
            </p:nvSpPr>
            <p:spPr>
              <a:xfrm>
                <a:off x="455760" y="5907240"/>
                <a:ext cx="246600" cy="487800"/>
              </a:xfrm>
              <a:custGeom>
                <a:avLst/>
                <a:gdLst/>
                <a:ahLst/>
                <a:cxnLst/>
                <a:rect l="l" t="t"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1" name="CustomShape 61"/>
              <p:cNvSpPr/>
              <p:nvPr/>
            </p:nvSpPr>
            <p:spPr>
              <a:xfrm>
                <a:off x="635040" y="5559480"/>
                <a:ext cx="253080" cy="478440"/>
              </a:xfrm>
              <a:custGeom>
                <a:avLst/>
                <a:gdLst/>
                <a:ahLst/>
                <a:cxnLst/>
                <a:rect l="l" t="t"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p:spPr>
            <p:style>
              <a:lnRef idx="0">
                <a:scrgbClr r="0" g="0" b="0"/>
              </a:lnRef>
              <a:fillRef idx="0">
                <a:scrgbClr r="0" g="0" b="0"/>
              </a:fillRef>
              <a:effectRef idx="0">
                <a:scrgbClr r="0" g="0" b="0"/>
              </a:effectRef>
              <a:fontRef idx="minor"/>
            </p:style>
          </p:sp>
          <p:grpSp>
            <p:nvGrpSpPr>
              <p:cNvPr id="962" name="Group 62"/>
              <p:cNvGrpSpPr/>
              <p:nvPr/>
            </p:nvGrpSpPr>
            <p:grpSpPr>
              <a:xfrm>
                <a:off x="773280" y="5079960"/>
                <a:ext cx="609840" cy="697320"/>
                <a:chOff x="773280" y="5079960"/>
                <a:chExt cx="609840" cy="697320"/>
              </a:xfrm>
            </p:grpSpPr>
            <p:sp>
              <p:nvSpPr>
                <p:cNvPr id="963" name="CustomShape 63"/>
                <p:cNvSpPr/>
                <p:nvPr/>
              </p:nvSpPr>
              <p:spPr>
                <a:xfrm>
                  <a:off x="773280" y="5079960"/>
                  <a:ext cx="335520" cy="694080"/>
                </a:xfrm>
                <a:custGeom>
                  <a:avLst/>
                  <a:gdLst/>
                  <a:ahLst/>
                  <a:cxnLst/>
                  <a:rect l="l" t="t"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4" name="CustomShape 64"/>
                <p:cNvSpPr/>
                <p:nvPr/>
              </p:nvSpPr>
              <p:spPr>
                <a:xfrm>
                  <a:off x="1058760" y="5079960"/>
                  <a:ext cx="324360" cy="697320"/>
                </a:xfrm>
                <a:custGeom>
                  <a:avLst/>
                  <a:gdLst/>
                  <a:ahLst/>
                  <a:cxnLst/>
                  <a:rect l="l" t="t"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p:spPr>
              <p:style>
                <a:lnRef idx="0">
                  <a:scrgbClr r="0" g="0" b="0"/>
                </a:lnRef>
                <a:fillRef idx="0">
                  <a:scrgbClr r="0" g="0" b="0"/>
                </a:fillRef>
                <a:effectRef idx="0">
                  <a:scrgbClr r="0" g="0" b="0"/>
                </a:effectRef>
                <a:fontRef idx="minor"/>
              </p:style>
            </p:sp>
          </p:grpSp>
          <p:sp>
            <p:nvSpPr>
              <p:cNvPr id="965" name="CustomShape 65"/>
              <p:cNvSpPr/>
              <p:nvPr/>
            </p:nvSpPr>
            <p:spPr>
              <a:xfrm>
                <a:off x="1063800" y="5778360"/>
                <a:ext cx="81360" cy="532440"/>
              </a:xfrm>
              <a:custGeom>
                <a:avLst/>
                <a:gdLst/>
                <a:ahLst/>
                <a:cxnLst/>
                <a:rect l="l" t="t"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6" name="CustomShape 66"/>
              <p:cNvSpPr/>
              <p:nvPr/>
            </p:nvSpPr>
            <p:spPr>
              <a:xfrm>
                <a:off x="782640" y="6308640"/>
                <a:ext cx="218160" cy="255960"/>
              </a:xfrm>
              <a:custGeom>
                <a:avLst/>
                <a:gdLst/>
                <a:ahLst/>
                <a:cxnLst/>
                <a:rect l="l" t="t"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7" name="CustomShape 67"/>
              <p:cNvSpPr/>
              <p:nvPr/>
            </p:nvSpPr>
            <p:spPr>
              <a:xfrm>
                <a:off x="961920" y="5375160"/>
                <a:ext cx="676800" cy="914760"/>
              </a:xfrm>
              <a:custGeom>
                <a:avLst/>
                <a:gdLst/>
                <a:ahLst/>
                <a:cxnLst/>
                <a:rect l="l" t="t"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8" name="CustomShape 68"/>
              <p:cNvSpPr/>
              <p:nvPr/>
            </p:nvSpPr>
            <p:spPr>
              <a:xfrm>
                <a:off x="1392120" y="5861160"/>
                <a:ext cx="249840" cy="416520"/>
              </a:xfrm>
              <a:custGeom>
                <a:avLst/>
                <a:gdLst/>
                <a:ahLst/>
                <a:cxnLst/>
                <a:rect l="l" t="t"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p:spPr>
            <p:style>
              <a:lnRef idx="0">
                <a:scrgbClr r="0" g="0" b="0"/>
              </a:lnRef>
              <a:fillRef idx="0">
                <a:scrgbClr r="0" g="0" b="0"/>
              </a:fillRef>
              <a:effectRef idx="0">
                <a:scrgbClr r="0" g="0" b="0"/>
              </a:effectRef>
              <a:fontRef idx="minor"/>
            </p:style>
          </p:sp>
          <p:sp>
            <p:nvSpPr>
              <p:cNvPr id="969" name="CustomShape 69"/>
              <p:cNvSpPr/>
              <p:nvPr/>
            </p:nvSpPr>
            <p:spPr>
              <a:xfrm>
                <a:off x="1590840" y="5557680"/>
                <a:ext cx="278280" cy="510120"/>
              </a:xfrm>
              <a:custGeom>
                <a:avLst/>
                <a:gdLst/>
                <a:ahLst/>
                <a:cxnLst/>
                <a:rect l="l" t="t"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p:spPr>
            <p:style>
              <a:lnRef idx="0">
                <a:scrgbClr r="0" g="0" b="0"/>
              </a:lnRef>
              <a:fillRef idx="0">
                <a:scrgbClr r="0" g="0" b="0"/>
              </a:fillRef>
              <a:effectRef idx="0">
                <a:scrgbClr r="0" g="0" b="0"/>
              </a:effectRef>
              <a:fontRef idx="minor"/>
            </p:style>
          </p:sp>
        </p:grpSp>
        <p:grpSp>
          <p:nvGrpSpPr>
            <p:cNvPr id="970" name="Group 70"/>
            <p:cNvGrpSpPr/>
            <p:nvPr/>
          </p:nvGrpSpPr>
          <p:grpSpPr>
            <a:xfrm>
              <a:off x="10057320" y="5283360"/>
              <a:ext cx="2030760" cy="1580040"/>
              <a:chOff x="10057320" y="5283360"/>
              <a:chExt cx="2030760" cy="1580040"/>
            </a:xfrm>
          </p:grpSpPr>
          <p:grpSp>
            <p:nvGrpSpPr>
              <p:cNvPr id="971" name="Group 71"/>
              <p:cNvGrpSpPr/>
              <p:nvPr/>
            </p:nvGrpSpPr>
            <p:grpSpPr>
              <a:xfrm>
                <a:off x="10280880" y="5283360"/>
                <a:ext cx="1675440" cy="1575000"/>
                <a:chOff x="10280880" y="5283360"/>
                <a:chExt cx="1675440" cy="1575000"/>
              </a:xfrm>
            </p:grpSpPr>
            <p:sp>
              <p:nvSpPr>
                <p:cNvPr id="972" name="CustomShape 72"/>
                <p:cNvSpPr/>
                <p:nvPr/>
              </p:nvSpPr>
              <p:spPr>
                <a:xfrm>
                  <a:off x="11722320" y="6176880"/>
                  <a:ext cx="234000" cy="363960"/>
                </a:xfrm>
                <a:custGeom>
                  <a:avLst/>
                  <a:gdLst/>
                  <a:ahLst/>
                  <a:cxnLst/>
                  <a:rect l="l" t="t"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73" name="CustomShape 73"/>
                <p:cNvSpPr/>
                <p:nvPr/>
              </p:nvSpPr>
              <p:spPr>
                <a:xfrm>
                  <a:off x="10973160" y="6080040"/>
                  <a:ext cx="184680" cy="618120"/>
                </a:xfrm>
                <a:custGeom>
                  <a:avLst/>
                  <a:gdLst/>
                  <a:ahLst/>
                  <a:cxnLst/>
                  <a:rect l="l" t="t"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74" name="CustomShape 74"/>
                <p:cNvSpPr/>
                <p:nvPr/>
              </p:nvSpPr>
              <p:spPr>
                <a:xfrm>
                  <a:off x="10995480" y="5283360"/>
                  <a:ext cx="249840" cy="1567440"/>
                </a:xfrm>
                <a:custGeom>
                  <a:avLst/>
                  <a:gdLst/>
                  <a:ahLst/>
                  <a:cxnLst/>
                  <a:rect l="l" t="t"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75" name="CustomShape 75"/>
                <p:cNvSpPr/>
                <p:nvPr/>
              </p:nvSpPr>
              <p:spPr>
                <a:xfrm>
                  <a:off x="10973160" y="5861160"/>
                  <a:ext cx="257760" cy="502200"/>
                </a:xfrm>
                <a:custGeom>
                  <a:avLst/>
                  <a:gdLst/>
                  <a:ahLst/>
                  <a:cxnLst/>
                  <a:rect l="l" t="t"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600" cap="rnd">
                  <a:solidFill>
                    <a:srgbClr val="999933"/>
                  </a:solidFill>
                  <a:round/>
                </a:ln>
              </p:spPr>
              <p:style>
                <a:lnRef idx="0">
                  <a:scrgbClr r="0" g="0" b="0"/>
                </a:lnRef>
                <a:fillRef idx="0">
                  <a:scrgbClr r="0" g="0" b="0"/>
                </a:fillRef>
                <a:effectRef idx="0">
                  <a:scrgbClr r="0" g="0" b="0"/>
                </a:effectRef>
                <a:fontRef idx="minor"/>
              </p:style>
            </p:sp>
            <p:sp>
              <p:nvSpPr>
                <p:cNvPr id="976" name="CustomShape 76"/>
                <p:cNvSpPr/>
                <p:nvPr/>
              </p:nvSpPr>
              <p:spPr>
                <a:xfrm>
                  <a:off x="11425680" y="6308640"/>
                  <a:ext cx="248040" cy="549720"/>
                </a:xfrm>
                <a:custGeom>
                  <a:avLst/>
                  <a:gdLst/>
                  <a:ahLst/>
                  <a:cxnLst/>
                  <a:rect l="l" t="t"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77" name="CustomShape 77"/>
                <p:cNvSpPr/>
                <p:nvPr/>
              </p:nvSpPr>
              <p:spPr>
                <a:xfrm>
                  <a:off x="10776240" y="5861160"/>
                  <a:ext cx="538560" cy="834120"/>
                </a:xfrm>
                <a:custGeom>
                  <a:avLst/>
                  <a:gdLst/>
                  <a:ahLst/>
                  <a:cxnLst/>
                  <a:rect l="l" t="t"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78" name="CustomShape 78"/>
                <p:cNvSpPr/>
                <p:nvPr/>
              </p:nvSpPr>
              <p:spPr>
                <a:xfrm>
                  <a:off x="11149560" y="5307120"/>
                  <a:ext cx="535320" cy="1379880"/>
                </a:xfrm>
                <a:custGeom>
                  <a:avLst/>
                  <a:gdLst/>
                  <a:ahLst/>
                  <a:cxnLst/>
                  <a:rect l="l" t="t"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79" name="CustomShape 79"/>
                <p:cNvSpPr/>
                <p:nvPr/>
              </p:nvSpPr>
              <p:spPr>
                <a:xfrm>
                  <a:off x="11281320" y="5878440"/>
                  <a:ext cx="392760" cy="473760"/>
                </a:xfrm>
                <a:custGeom>
                  <a:avLst/>
                  <a:gdLst/>
                  <a:ahLst/>
                  <a:cxnLst/>
                  <a:rect l="l" t="t"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0" name="CustomShape 80"/>
                <p:cNvSpPr/>
                <p:nvPr/>
              </p:nvSpPr>
              <p:spPr>
                <a:xfrm>
                  <a:off x="11119320" y="6046920"/>
                  <a:ext cx="187920" cy="230760"/>
                </a:xfrm>
                <a:custGeom>
                  <a:avLst/>
                  <a:gdLst/>
                  <a:ahLst/>
                  <a:cxnLst/>
                  <a:rect l="l" t="t"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1" name="CustomShape 81"/>
                <p:cNvSpPr/>
                <p:nvPr/>
              </p:nvSpPr>
              <p:spPr>
                <a:xfrm>
                  <a:off x="11724120" y="5740560"/>
                  <a:ext cx="157680" cy="910080"/>
                </a:xfrm>
                <a:custGeom>
                  <a:avLst/>
                  <a:gdLst/>
                  <a:ahLst/>
                  <a:cxnLst/>
                  <a:rect l="l" t="t"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2" name="CustomShape 82"/>
                <p:cNvSpPr/>
                <p:nvPr/>
              </p:nvSpPr>
              <p:spPr>
                <a:xfrm>
                  <a:off x="11546280" y="6327720"/>
                  <a:ext cx="195840" cy="254520"/>
                </a:xfrm>
                <a:custGeom>
                  <a:avLst/>
                  <a:gdLst/>
                  <a:ahLst/>
                  <a:cxnLst/>
                  <a:rect l="l" t="t"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3" name="CustomShape 83"/>
                <p:cNvSpPr/>
                <p:nvPr/>
              </p:nvSpPr>
              <p:spPr>
                <a:xfrm>
                  <a:off x="11608200" y="6022800"/>
                  <a:ext cx="132120" cy="633960"/>
                </a:xfrm>
                <a:custGeom>
                  <a:avLst/>
                  <a:gdLst/>
                  <a:ahLst/>
                  <a:cxnLst/>
                  <a:rect l="l" t="t"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4" name="CustomShape 84"/>
                <p:cNvSpPr/>
                <p:nvPr/>
              </p:nvSpPr>
              <p:spPr>
                <a:xfrm>
                  <a:off x="11727360" y="6418440"/>
                  <a:ext cx="207000" cy="238680"/>
                </a:xfrm>
                <a:custGeom>
                  <a:avLst/>
                  <a:gdLst/>
                  <a:ahLst/>
                  <a:cxnLst/>
                  <a:rect l="l" t="t"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5" name="CustomShape 85"/>
                <p:cNvSpPr/>
                <p:nvPr/>
              </p:nvSpPr>
              <p:spPr>
                <a:xfrm>
                  <a:off x="10280880" y="5889600"/>
                  <a:ext cx="481680" cy="832320"/>
                </a:xfrm>
                <a:custGeom>
                  <a:avLst/>
                  <a:gdLst/>
                  <a:ahLst/>
                  <a:cxnLst/>
                  <a:rect l="l" t="t"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sp>
              <p:nvSpPr>
                <p:cNvPr id="986" name="CustomShape 86"/>
                <p:cNvSpPr/>
                <p:nvPr/>
              </p:nvSpPr>
              <p:spPr>
                <a:xfrm>
                  <a:off x="10595520" y="5981760"/>
                  <a:ext cx="199080" cy="684720"/>
                </a:xfrm>
                <a:custGeom>
                  <a:avLst/>
                  <a:gdLst/>
                  <a:ahLst/>
                  <a:cxnLst/>
                  <a:rect l="l" t="t"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560" cap="rnd">
                  <a:solidFill>
                    <a:srgbClr val="999933"/>
                  </a:solidFill>
                  <a:round/>
                </a:ln>
              </p:spPr>
              <p:style>
                <a:lnRef idx="0">
                  <a:scrgbClr r="0" g="0" b="0"/>
                </a:lnRef>
                <a:fillRef idx="0">
                  <a:scrgbClr r="0" g="0" b="0"/>
                </a:fillRef>
                <a:effectRef idx="0">
                  <a:scrgbClr r="0" g="0" b="0"/>
                </a:effectRef>
                <a:fontRef idx="minor"/>
              </p:style>
            </p:sp>
          </p:grpSp>
          <p:sp>
            <p:nvSpPr>
              <p:cNvPr id="987" name="CustomShape 87"/>
              <p:cNvSpPr/>
              <p:nvPr/>
            </p:nvSpPr>
            <p:spPr>
              <a:xfrm>
                <a:off x="10908000" y="5892840"/>
                <a:ext cx="72000" cy="427680"/>
              </a:xfrm>
              <a:custGeom>
                <a:avLst/>
                <a:gdLst/>
                <a:ahLst/>
                <a:cxnLst/>
                <a:rect l="l" t="t"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88" name="CustomShape 88"/>
              <p:cNvSpPr/>
              <p:nvPr/>
            </p:nvSpPr>
            <p:spPr>
              <a:xfrm>
                <a:off x="11651040" y="5904000"/>
                <a:ext cx="113400" cy="440280"/>
              </a:xfrm>
              <a:custGeom>
                <a:avLst/>
                <a:gdLst/>
                <a:ahLst/>
                <a:cxnLst/>
                <a:rect l="l" t="t"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89" name="CustomShape 89"/>
              <p:cNvSpPr/>
              <p:nvPr/>
            </p:nvSpPr>
            <p:spPr>
              <a:xfrm>
                <a:off x="10787400" y="6102360"/>
                <a:ext cx="309960" cy="525960"/>
              </a:xfrm>
              <a:custGeom>
                <a:avLst/>
                <a:gdLst/>
                <a:ahLst/>
                <a:cxnLst/>
                <a:rect l="l" t="t"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0" name="CustomShape 90"/>
              <p:cNvSpPr/>
              <p:nvPr/>
            </p:nvSpPr>
            <p:spPr>
              <a:xfrm>
                <a:off x="11003400" y="5570640"/>
                <a:ext cx="192600" cy="457560"/>
              </a:xfrm>
              <a:custGeom>
                <a:avLst/>
                <a:gdLst/>
                <a:ahLst/>
                <a:cxnLst/>
                <a:rect l="l" t="t"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1" name="CustomShape 91"/>
              <p:cNvSpPr/>
              <p:nvPr/>
            </p:nvSpPr>
            <p:spPr>
              <a:xfrm>
                <a:off x="10671480" y="5289480"/>
                <a:ext cx="421200" cy="935640"/>
              </a:xfrm>
              <a:custGeom>
                <a:avLst/>
                <a:gdLst/>
                <a:ahLst/>
                <a:cxnLst/>
                <a:rect l="l" t="t"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2" name="CustomShape 92"/>
              <p:cNvSpPr/>
              <p:nvPr/>
            </p:nvSpPr>
            <p:spPr>
              <a:xfrm>
                <a:off x="11176560" y="5462640"/>
                <a:ext cx="176760" cy="521280"/>
              </a:xfrm>
              <a:custGeom>
                <a:avLst/>
                <a:gdLst/>
                <a:ahLst/>
                <a:cxnLst/>
                <a:rect l="l" t="t"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3" name="CustomShape 93"/>
              <p:cNvSpPr/>
              <p:nvPr/>
            </p:nvSpPr>
            <p:spPr>
              <a:xfrm>
                <a:off x="11360520" y="6330960"/>
                <a:ext cx="72000" cy="532440"/>
              </a:xfrm>
              <a:custGeom>
                <a:avLst/>
                <a:gdLst/>
                <a:ahLst/>
                <a:cxnLst/>
                <a:rect l="l" t="t"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4" name="CustomShape 94"/>
              <p:cNvSpPr/>
              <p:nvPr/>
            </p:nvSpPr>
            <p:spPr>
              <a:xfrm>
                <a:off x="11954160" y="6195960"/>
                <a:ext cx="64080" cy="321120"/>
              </a:xfrm>
              <a:custGeom>
                <a:avLst/>
                <a:gdLst/>
                <a:ahLst/>
                <a:cxnLst/>
                <a:rect l="l" t="t"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5" name="CustomShape 95"/>
              <p:cNvSpPr/>
              <p:nvPr/>
            </p:nvSpPr>
            <p:spPr>
              <a:xfrm>
                <a:off x="11628720" y="6024600"/>
                <a:ext cx="111600" cy="319680"/>
              </a:xfrm>
              <a:custGeom>
                <a:avLst/>
                <a:gdLst/>
                <a:ahLst/>
                <a:cxnLst/>
                <a:rect l="l" t="t"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6" name="CustomShape 96"/>
              <p:cNvSpPr/>
              <p:nvPr/>
            </p:nvSpPr>
            <p:spPr>
              <a:xfrm>
                <a:off x="11816280" y="5740560"/>
                <a:ext cx="271800" cy="576720"/>
              </a:xfrm>
              <a:custGeom>
                <a:avLst/>
                <a:gdLst/>
                <a:ahLst/>
                <a:cxnLst/>
                <a:rect l="l" t="t"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7" name="CustomShape 97"/>
              <p:cNvSpPr/>
              <p:nvPr/>
            </p:nvSpPr>
            <p:spPr>
              <a:xfrm>
                <a:off x="11493720" y="6342120"/>
                <a:ext cx="54360" cy="224280"/>
              </a:xfrm>
              <a:custGeom>
                <a:avLst/>
                <a:gdLst/>
                <a:ahLst/>
                <a:cxnLst/>
                <a:rect l="l" t="t"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8" name="CustomShape 98"/>
              <p:cNvSpPr/>
              <p:nvPr/>
            </p:nvSpPr>
            <p:spPr>
              <a:xfrm>
                <a:off x="11727360" y="6221520"/>
                <a:ext cx="92520" cy="222840"/>
              </a:xfrm>
              <a:custGeom>
                <a:avLst/>
                <a:gdLst/>
                <a:ahLst/>
                <a:cxnLst/>
                <a:rect l="l" t="t"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p:spPr>
            <p:style>
              <a:lnRef idx="0">
                <a:scrgbClr r="0" g="0" b="0"/>
              </a:lnRef>
              <a:fillRef idx="0">
                <a:scrgbClr r="0" g="0" b="0"/>
              </a:fillRef>
              <a:effectRef idx="0">
                <a:scrgbClr r="0" g="0" b="0"/>
              </a:effectRef>
              <a:fontRef idx="minor"/>
            </p:style>
          </p:sp>
          <p:sp>
            <p:nvSpPr>
              <p:cNvPr id="999" name="CustomShape 99"/>
              <p:cNvSpPr/>
              <p:nvPr/>
            </p:nvSpPr>
            <p:spPr>
              <a:xfrm>
                <a:off x="11436840" y="6022800"/>
                <a:ext cx="227520" cy="403560"/>
              </a:xfrm>
              <a:custGeom>
                <a:avLst/>
                <a:gdLst/>
                <a:ahLst/>
                <a:cxnLst/>
                <a:rect l="l" t="t"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0" name="CustomShape 100"/>
              <p:cNvSpPr/>
              <p:nvPr/>
            </p:nvSpPr>
            <p:spPr>
              <a:xfrm>
                <a:off x="11927160" y="6427800"/>
                <a:ext cx="59400" cy="230760"/>
              </a:xfrm>
              <a:custGeom>
                <a:avLst/>
                <a:gdLst/>
                <a:ahLst/>
                <a:cxnLst/>
                <a:rect l="l" t="t"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1" name="CustomShape 101"/>
              <p:cNvSpPr/>
              <p:nvPr/>
            </p:nvSpPr>
            <p:spPr>
              <a:xfrm>
                <a:off x="10552320" y="6008760"/>
                <a:ext cx="52920" cy="394200"/>
              </a:xfrm>
              <a:custGeom>
                <a:avLst/>
                <a:gdLst/>
                <a:ahLst/>
                <a:cxnLst/>
                <a:rect l="l" t="t"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2" name="CustomShape 102"/>
              <p:cNvSpPr/>
              <p:nvPr/>
            </p:nvSpPr>
            <p:spPr>
              <a:xfrm>
                <a:off x="10057320" y="5888160"/>
                <a:ext cx="327600" cy="552960"/>
              </a:xfrm>
              <a:custGeom>
                <a:avLst/>
                <a:gdLst/>
                <a:ahLst/>
                <a:cxnLst/>
                <a:rect l="l" t="t"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3" name="CustomShape 103"/>
              <p:cNvSpPr/>
              <p:nvPr/>
            </p:nvSpPr>
            <p:spPr>
              <a:xfrm>
                <a:off x="10349280" y="5978520"/>
                <a:ext cx="156240" cy="384840"/>
              </a:xfrm>
              <a:custGeom>
                <a:avLst/>
                <a:gdLst/>
                <a:ahLst/>
                <a:cxnLst/>
                <a:rect l="l" t="t"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4" name="CustomShape 104"/>
              <p:cNvSpPr/>
              <p:nvPr/>
            </p:nvSpPr>
            <p:spPr>
              <a:xfrm>
                <a:off x="10701720" y="5796000"/>
                <a:ext cx="286200" cy="414720"/>
              </a:xfrm>
              <a:custGeom>
                <a:avLst/>
                <a:gdLst/>
                <a:ahLst/>
                <a:cxnLst/>
                <a:rect l="l" t="t"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5" name="CustomShape 105"/>
              <p:cNvSpPr/>
              <p:nvPr/>
            </p:nvSpPr>
            <p:spPr>
              <a:xfrm>
                <a:off x="10433520" y="6267600"/>
                <a:ext cx="235440" cy="375120"/>
              </a:xfrm>
              <a:custGeom>
                <a:avLst/>
                <a:gdLst/>
                <a:ahLst/>
                <a:cxnLst/>
                <a:rect l="l" t="t"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6" name="CustomShape 106"/>
              <p:cNvSpPr/>
              <p:nvPr/>
            </p:nvSpPr>
            <p:spPr>
              <a:xfrm>
                <a:off x="10711080" y="6392880"/>
                <a:ext cx="240120" cy="254520"/>
              </a:xfrm>
              <a:custGeom>
                <a:avLst/>
                <a:gdLst/>
                <a:ahLst/>
                <a:cxnLst/>
                <a:rect l="l" t="t"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7" name="CustomShape 107"/>
              <p:cNvSpPr/>
              <p:nvPr/>
            </p:nvSpPr>
            <p:spPr>
              <a:xfrm>
                <a:off x="11255760" y="5319720"/>
                <a:ext cx="456120" cy="578520"/>
              </a:xfrm>
              <a:custGeom>
                <a:avLst/>
                <a:gdLst/>
                <a:ahLst/>
                <a:cxnLst/>
                <a:rect l="l" t="t"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8" name="CustomShape 108"/>
              <p:cNvSpPr/>
              <p:nvPr/>
            </p:nvSpPr>
            <p:spPr>
              <a:xfrm>
                <a:off x="10546200" y="5950080"/>
                <a:ext cx="403560" cy="429120"/>
              </a:xfrm>
              <a:custGeom>
                <a:avLst/>
                <a:gdLst/>
                <a:ahLst/>
                <a:cxnLst/>
                <a:rect l="l" t="t"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09" name="CustomShape 109"/>
              <p:cNvSpPr/>
              <p:nvPr/>
            </p:nvSpPr>
            <p:spPr>
              <a:xfrm>
                <a:off x="10822320" y="6008760"/>
                <a:ext cx="335520" cy="408600"/>
              </a:xfrm>
              <a:custGeom>
                <a:avLst/>
                <a:gdLst/>
                <a:ahLst/>
                <a:cxnLst/>
                <a:rect l="l" t="t"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10" name="CustomShape 110"/>
              <p:cNvSpPr/>
              <p:nvPr/>
            </p:nvSpPr>
            <p:spPr>
              <a:xfrm>
                <a:off x="11065320" y="5719680"/>
                <a:ext cx="344880" cy="398880"/>
              </a:xfrm>
              <a:custGeom>
                <a:avLst/>
                <a:gdLst/>
                <a:ahLst/>
                <a:cxnLst/>
                <a:rect l="l" t="t"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11" name="CustomShape 111"/>
              <p:cNvSpPr/>
              <p:nvPr/>
            </p:nvSpPr>
            <p:spPr>
              <a:xfrm>
                <a:off x="11644560" y="5319720"/>
                <a:ext cx="443520" cy="579960"/>
              </a:xfrm>
              <a:custGeom>
                <a:avLst/>
                <a:gdLst/>
                <a:ahLst/>
                <a:cxnLst/>
                <a:rect l="l" t="t"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p:spPr>
            <p:style>
              <a:lnRef idx="0">
                <a:scrgbClr r="0" g="0" b="0"/>
              </a:lnRef>
              <a:fillRef idx="0">
                <a:scrgbClr r="0" g="0" b="0"/>
              </a:fillRef>
              <a:effectRef idx="0">
                <a:scrgbClr r="0" g="0" b="0"/>
              </a:effectRef>
              <a:fontRef idx="minor"/>
            </p:style>
          </p:sp>
          <p:sp>
            <p:nvSpPr>
              <p:cNvPr id="1012" name="CustomShape 112"/>
              <p:cNvSpPr/>
              <p:nvPr/>
            </p:nvSpPr>
            <p:spPr>
              <a:xfrm>
                <a:off x="10949400" y="6246720"/>
                <a:ext cx="236880" cy="254520"/>
              </a:xfrm>
              <a:custGeom>
                <a:avLst/>
                <a:gdLst/>
                <a:ahLst/>
                <a:cxnLst/>
                <a:rect l="l" t="t"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p:spPr>
            <p:style>
              <a:lnRef idx="0">
                <a:scrgbClr r="0" g="0" b="0"/>
              </a:lnRef>
              <a:fillRef idx="0">
                <a:scrgbClr r="0" g="0" b="0"/>
              </a:fillRef>
              <a:effectRef idx="0">
                <a:scrgbClr r="0" g="0" b="0"/>
              </a:effectRef>
              <a:fontRef idx="minor"/>
            </p:style>
          </p:sp>
        </p:grpSp>
      </p:grpSp>
      <p:sp>
        <p:nvSpPr>
          <p:cNvPr id="1013" name="PlaceHolder 113"/>
          <p:cNvSpPr>
            <a:spLocks noGrp="1"/>
          </p:cNvSpPr>
          <p:nvPr>
            <p:ph type="title"/>
          </p:nvPr>
        </p:nvSpPr>
        <p:spPr>
          <a:xfrm>
            <a:off x="609480" y="0"/>
            <a:ext cx="10971720" cy="1599120"/>
          </a:xfrm>
          <a:prstGeom prst="rect">
            <a:avLst/>
          </a:prstGeom>
        </p:spPr>
        <p:txBody>
          <a:bodyPr lIns="0" tIns="0" rIns="0" bIns="0" anchor="ctr">
            <a:noAutofit/>
          </a:bodyPr>
          <a:lstStyle/>
          <a:p>
            <a:pPr algn="ctr"/>
            <a:r>
              <a:rPr lang="it-IT" sz="1800" b="0" strike="noStrike" spc="-1">
                <a:latin typeface="Arial"/>
              </a:rPr>
              <a:t>Fai clic per modificare il formato del testo del titolo</a:t>
            </a:r>
          </a:p>
        </p:txBody>
      </p:sp>
      <p:sp>
        <p:nvSpPr>
          <p:cNvPr id="1014" name="PlaceHolder 114"/>
          <p:cNvSpPr>
            <a:spLocks noGrp="1"/>
          </p:cNvSpPr>
          <p:nvPr>
            <p:ph type="body"/>
          </p:nvPr>
        </p:nvSpPr>
        <p:spPr>
          <a:xfrm>
            <a:off x="609480" y="1846440"/>
            <a:ext cx="10971720" cy="3418560"/>
          </a:xfrm>
          <a:prstGeom prst="rect">
            <a:avLst/>
          </a:prstGeom>
        </p:spPr>
        <p:txBody>
          <a:bodyPr lIns="0" tIns="0" rIns="0" bIns="0">
            <a:normAutofit/>
          </a:bodyPr>
          <a:lstStyle/>
          <a:p>
            <a:pPr marL="432000" indent="-324000" algn="ctr">
              <a:spcBef>
                <a:spcPts val="1414"/>
              </a:spcBef>
              <a:buClr>
                <a:srgbClr val="000000"/>
              </a:buClr>
              <a:buSzPct val="45000"/>
              <a:buFont typeface="Wingdings" charset="2"/>
              <a:buChar char=""/>
            </a:pPr>
            <a:r>
              <a:rPr lang="it-IT" sz="1800" b="0" strike="noStrike" spc="-1">
                <a:latin typeface="Arial"/>
              </a:rPr>
              <a:t>Fai clic per modificare il formato del testo della struttura</a:t>
            </a:r>
          </a:p>
          <a:p>
            <a:pPr marL="864000" lvl="1" indent="-324000" algn="ctr">
              <a:spcBef>
                <a:spcPts val="1134"/>
              </a:spcBef>
              <a:buClr>
                <a:srgbClr val="000000"/>
              </a:buClr>
              <a:buSzPct val="75000"/>
              <a:buFont typeface="Symbol" charset="2"/>
              <a:buChar char=""/>
            </a:pPr>
            <a:r>
              <a:rPr lang="it-IT" sz="1800" b="0" strike="noStrike" spc="-1">
                <a:latin typeface="Arial"/>
              </a:rPr>
              <a:t>Secondo livello struttura</a:t>
            </a:r>
          </a:p>
          <a:p>
            <a:pPr marL="1296000" lvl="2" indent="-288000" algn="ctr">
              <a:spcBef>
                <a:spcPts val="850"/>
              </a:spcBef>
              <a:buClr>
                <a:srgbClr val="000000"/>
              </a:buClr>
              <a:buSzPct val="45000"/>
              <a:buFont typeface="Wingdings" charset="2"/>
              <a:buChar char=""/>
            </a:pPr>
            <a:r>
              <a:rPr lang="it-IT" sz="1800" b="0" strike="noStrike" spc="-1">
                <a:latin typeface="Arial"/>
              </a:rPr>
              <a:t>Terzo livello struttura</a:t>
            </a:r>
          </a:p>
          <a:p>
            <a:pPr marL="1728000" lvl="3" indent="-216000" algn="ctr">
              <a:spcBef>
                <a:spcPts val="567"/>
              </a:spcBef>
              <a:buClr>
                <a:srgbClr val="000000"/>
              </a:buClr>
              <a:buSzPct val="75000"/>
              <a:buFont typeface="Symbol" charset="2"/>
              <a:buChar char=""/>
            </a:pPr>
            <a:r>
              <a:rPr lang="it-IT" sz="1800" b="0" strike="noStrike" spc="-1">
                <a:latin typeface="Arial"/>
              </a:rPr>
              <a:t>Quarto livello struttura</a:t>
            </a:r>
          </a:p>
          <a:p>
            <a:pPr marL="2160000" lvl="4" indent="-216000" algn="ctr">
              <a:spcBef>
                <a:spcPts val="283"/>
              </a:spcBef>
              <a:buClr>
                <a:srgbClr val="000000"/>
              </a:buClr>
              <a:buSzPct val="45000"/>
              <a:buFont typeface="Wingdings" charset="2"/>
              <a:buChar char=""/>
            </a:pPr>
            <a:r>
              <a:rPr lang="it-IT" sz="1800" b="0" strike="noStrike" spc="-1">
                <a:latin typeface="Arial"/>
              </a:rPr>
              <a:t>Quinto livello struttura</a:t>
            </a:r>
          </a:p>
          <a:p>
            <a:pPr marL="2592000" lvl="5" indent="-216000" algn="ctr">
              <a:spcBef>
                <a:spcPts val="283"/>
              </a:spcBef>
              <a:buClr>
                <a:srgbClr val="000000"/>
              </a:buClr>
              <a:buSzPct val="45000"/>
              <a:buFont typeface="Wingdings" charset="2"/>
              <a:buChar char=""/>
            </a:pPr>
            <a:r>
              <a:rPr lang="it-IT" sz="1800" b="0" strike="noStrike" spc="-1">
                <a:latin typeface="Arial"/>
              </a:rPr>
              <a:t>Sesto livello struttura</a:t>
            </a:r>
          </a:p>
          <a:p>
            <a:pPr marL="3024000" lvl="6" indent="-216000" algn="ctr">
              <a:spcBef>
                <a:spcPts val="283"/>
              </a:spcBef>
              <a:buClr>
                <a:srgbClr val="000000"/>
              </a:buClr>
              <a:buSzPct val="45000"/>
              <a:buFont typeface="Wingdings" charset="2"/>
              <a:buChar char=""/>
            </a:pPr>
            <a:r>
              <a:rPr lang="it-IT" sz="18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7.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9.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hyperlink" Target="../OneDrive/Desktop/PrototipoLO-FI.bmpr" TargetMode="Externa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CustomShape 1"/>
          <p:cNvSpPr/>
          <p:nvPr/>
        </p:nvSpPr>
        <p:spPr>
          <a:xfrm>
            <a:off x="770400" y="2232000"/>
            <a:ext cx="10821240" cy="129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it-IT" sz="6600" b="0" strike="noStrike" spc="-1">
                <a:solidFill>
                  <a:srgbClr val="4D671B"/>
                </a:solidFill>
                <a:latin typeface="Century Gothic"/>
                <a:ea typeface="DejaVu Sans"/>
              </a:rPr>
              <a:t>Agricoltura di precisione</a:t>
            </a:r>
            <a:endParaRPr lang="it-IT" sz="6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Profili Utente (3/3)</a:t>
            </a:r>
            <a:endParaRPr lang="it-IT" sz="4800" b="0" strike="noStrike" spc="-1">
              <a:latin typeface="Arial"/>
            </a:endParaRPr>
          </a:p>
        </p:txBody>
      </p:sp>
      <p:sp>
        <p:nvSpPr>
          <p:cNvPr id="1077" name="CustomShape 2"/>
          <p:cNvSpPr/>
          <p:nvPr/>
        </p:nvSpPr>
        <p:spPr>
          <a:xfrm>
            <a:off x="612720" y="1828800"/>
            <a:ext cx="5388120" cy="342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Andrea Napolitano ha 51 anni, vive a Benevento ed è un dipendente dell’azienda Durso Srl. Andrea si occupa dell’irrigazione dei campi e dell’utilizzo di insetticidi per la loro coltivazione. Andrea necessita di un’applicazione che sia in grado di mostrargli in tempo reale il livello di umidità del terreno in modo tale da poter ottimizzare la quantità di acqua e insetticidi da utilizzare, per evitare sprechi inutili di risorse e per salvaguardare il più possibile la salute delle coltivazioni senza danneggiarle.</a:t>
            </a:r>
            <a:endParaRPr lang="it-IT" sz="2400" b="0" strike="noStrike" spc="-1" dirty="0">
              <a:latin typeface="Arial"/>
            </a:endParaRPr>
          </a:p>
        </p:txBody>
      </p:sp>
      <p:pic>
        <p:nvPicPr>
          <p:cNvPr id="1078" name="Segnaposto contenuto 5" descr="Immagine che contiene persona, uomo, tavolo, dilegno&#10;&#10;Descrizione generata automaticamente"/>
          <p:cNvPicPr/>
          <p:nvPr/>
        </p:nvPicPr>
        <p:blipFill>
          <a:blip r:embed="rId2"/>
          <a:stretch/>
        </p:blipFill>
        <p:spPr>
          <a:xfrm>
            <a:off x="6197760" y="1828800"/>
            <a:ext cx="5384160" cy="3428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Tabella dei task (1/3)</a:t>
            </a:r>
            <a:endParaRPr lang="it-IT" sz="4800" b="0" strike="noStrike" spc="-1">
              <a:latin typeface="Arial"/>
            </a:endParaRPr>
          </a:p>
        </p:txBody>
      </p:sp>
      <p:graphicFrame>
        <p:nvGraphicFramePr>
          <p:cNvPr id="1080" name="Table 2"/>
          <p:cNvGraphicFramePr/>
          <p:nvPr>
            <p:extLst>
              <p:ext uri="{D42A27DB-BD31-4B8C-83A1-F6EECF244321}">
                <p14:modId xmlns:p14="http://schemas.microsoft.com/office/powerpoint/2010/main" val="1217582031"/>
              </p:ext>
            </p:extLst>
          </p:nvPr>
        </p:nvGraphicFramePr>
        <p:xfrm>
          <a:off x="1126440" y="2148840"/>
          <a:ext cx="10455480" cy="3489840"/>
        </p:xfrm>
        <a:graphic>
          <a:graphicData uri="http://schemas.openxmlformats.org/drawingml/2006/table">
            <a:tbl>
              <a:tblPr/>
              <a:tblGrid>
                <a:gridCol w="6758280">
                  <a:extLst>
                    <a:ext uri="{9D8B030D-6E8A-4147-A177-3AD203B41FA5}">
                      <a16:colId xmlns:a16="http://schemas.microsoft.com/office/drawing/2014/main" val="20000"/>
                    </a:ext>
                  </a:extLst>
                </a:gridCol>
                <a:gridCol w="1895040">
                  <a:extLst>
                    <a:ext uri="{9D8B030D-6E8A-4147-A177-3AD203B41FA5}">
                      <a16:colId xmlns:a16="http://schemas.microsoft.com/office/drawing/2014/main" val="20001"/>
                    </a:ext>
                  </a:extLst>
                </a:gridCol>
                <a:gridCol w="1802160">
                  <a:extLst>
                    <a:ext uri="{9D8B030D-6E8A-4147-A177-3AD203B41FA5}">
                      <a16:colId xmlns:a16="http://schemas.microsoft.com/office/drawing/2014/main" val="20002"/>
                    </a:ext>
                  </a:extLst>
                </a:gridCol>
              </a:tblGrid>
              <a:tr h="646200">
                <a:tc>
                  <a:txBody>
                    <a:bodyPr/>
                    <a:lstStyle/>
                    <a:p>
                      <a:pPr>
                        <a:lnSpc>
                          <a:spcPct val="100000"/>
                        </a:lnSpc>
                      </a:pPr>
                      <a:r>
                        <a:rPr lang="it-IT" sz="1800" b="1" strike="noStrike" spc="-1">
                          <a:solidFill>
                            <a:srgbClr val="000000"/>
                          </a:solidFill>
                          <a:latin typeface="Palatino Linotype"/>
                          <a:ea typeface="DejaVu Sans"/>
                        </a:rPr>
                        <a:t>Lucio Durso (direttore azienda Durso Srl)</a:t>
                      </a: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Task</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25200">
                      <a:solidFill>
                        <a:srgbClr val="63A537"/>
                      </a:solidFill>
                    </a:lnB>
                    <a:noFill/>
                  </a:tcPr>
                </a:tc>
                <a:tc>
                  <a:txBody>
                    <a:bodyPr/>
                    <a:lstStyle/>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Frequenza </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25200">
                      <a:solidFill>
                        <a:srgbClr val="63A537"/>
                      </a:solidFill>
                    </a:lnB>
                    <a:noFill/>
                  </a:tcPr>
                </a:tc>
                <a:tc>
                  <a:txBody>
                    <a:bodyPr/>
                    <a:lstStyle/>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Importanza</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25200">
                      <a:solidFill>
                        <a:srgbClr val="63A537"/>
                      </a:solidFill>
                    </a:lnB>
                    <a:noFill/>
                  </a:tcPr>
                </a:tc>
                <a:extLst>
                  <a:ext uri="{0D108BD9-81ED-4DB2-BD59-A6C34878D82A}">
                    <a16:rowId xmlns:a16="http://schemas.microsoft.com/office/drawing/2014/main" val="10000"/>
                  </a:ext>
                </a:extLst>
              </a:tr>
              <a:tr h="640080">
                <a:tc>
                  <a:txBody>
                    <a:bodyPr/>
                    <a:lstStyle/>
                    <a:p>
                      <a:pPr>
                        <a:lnSpc>
                          <a:spcPct val="100000"/>
                        </a:lnSpc>
                      </a:pPr>
                      <a:r>
                        <a:rPr lang="it-IT" sz="1800" b="0" strike="noStrike" spc="-1" dirty="0">
                          <a:solidFill>
                            <a:srgbClr val="000000"/>
                          </a:solidFill>
                          <a:latin typeface="Palatino Linotype"/>
                          <a:ea typeface="DejaVu Sans"/>
                        </a:rPr>
                        <a:t>Pianificazione dei raccolti e visualizzazione dei periodi di coltura/semina/raccolta.</a:t>
                      </a:r>
                      <a:endParaRPr lang="it-IT" sz="1800" b="0" strike="noStrike" spc="-1" dirty="0">
                        <a:latin typeface="Arial"/>
                      </a:endParaRPr>
                    </a:p>
                  </a:txBody>
                  <a:tcPr>
                    <a:lnL w="12240">
                      <a:solidFill>
                        <a:srgbClr val="63A537"/>
                      </a:solidFill>
                    </a:lnL>
                    <a:lnR w="12240">
                      <a:solidFill>
                        <a:srgbClr val="63A537"/>
                      </a:solidFill>
                    </a:lnR>
                    <a:lnT w="2520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2520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25200">
                      <a:solidFill>
                        <a:srgbClr val="63A537"/>
                      </a:solidFill>
                    </a:lnT>
                    <a:lnB w="12240">
                      <a:solidFill>
                        <a:srgbClr val="63A537"/>
                      </a:solidFill>
                    </a:lnB>
                    <a:solidFill>
                      <a:srgbClr val="63A537">
                        <a:alpha val="20000"/>
                      </a:srgbClr>
                    </a:solidFill>
                  </a:tcPr>
                </a:tc>
                <a:extLst>
                  <a:ext uri="{0D108BD9-81ED-4DB2-BD59-A6C34878D82A}">
                    <a16:rowId xmlns:a16="http://schemas.microsoft.com/office/drawing/2014/main" val="10001"/>
                  </a:ext>
                </a:extLst>
              </a:tr>
              <a:tr h="913320">
                <a:tc>
                  <a:txBody>
                    <a:bodyPr/>
                    <a:lstStyle/>
                    <a:p>
                      <a:pPr>
                        <a:lnSpc>
                          <a:spcPct val="100000"/>
                        </a:lnSpc>
                      </a:pPr>
                      <a:r>
                        <a:rPr lang="it-IT" sz="1800" b="0" strike="noStrike" spc="-1">
                          <a:solidFill>
                            <a:srgbClr val="000000"/>
                          </a:solidFill>
                          <a:latin typeface="Palatino Linotype"/>
                          <a:ea typeface="DejaVu Sans"/>
                        </a:rPr>
                        <a:t>Visualizzazione dei dati relativi alla temperatura ambientale, del suolo e dei livelli di umidità del terreno attraverso l’utilizzo di strumenti analogici.</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12240">
                      <a:solidFill>
                        <a:srgbClr val="63A537"/>
                      </a:solidFill>
                    </a:lnB>
                    <a:no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no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noFill/>
                  </a:tcPr>
                </a:tc>
                <a:extLst>
                  <a:ext uri="{0D108BD9-81ED-4DB2-BD59-A6C34878D82A}">
                    <a16:rowId xmlns:a16="http://schemas.microsoft.com/office/drawing/2014/main" val="10002"/>
                  </a:ext>
                </a:extLst>
              </a:tr>
              <a:tr h="642960">
                <a:tc>
                  <a:txBody>
                    <a:bodyPr/>
                    <a:lstStyle/>
                    <a:p>
                      <a:pPr>
                        <a:lnSpc>
                          <a:spcPct val="100000"/>
                        </a:lnSpc>
                      </a:pPr>
                      <a:r>
                        <a:rPr lang="it-IT" sz="1800" b="0" strike="noStrike" spc="-1">
                          <a:solidFill>
                            <a:srgbClr val="000000"/>
                          </a:solidFill>
                          <a:latin typeface="Palatino Linotype"/>
                          <a:ea typeface="DejaVu Sans"/>
                        </a:rPr>
                        <a:t>Consultazione dei dati ambientali e visualizzazione della quantità di acqua e insetticidi da utilizzare. </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extLst>
                  <a:ext uri="{0D108BD9-81ED-4DB2-BD59-A6C34878D82A}">
                    <a16:rowId xmlns:a16="http://schemas.microsoft.com/office/drawing/2014/main" val="10003"/>
                  </a:ext>
                </a:extLst>
              </a:tr>
              <a:tr h="646200">
                <a:tc>
                  <a:txBody>
                    <a:bodyPr/>
                    <a:lstStyle/>
                    <a:p>
                      <a:pPr>
                        <a:lnSpc>
                          <a:spcPct val="100000"/>
                        </a:lnSpc>
                      </a:pPr>
                      <a:r>
                        <a:rPr lang="it-IT" sz="1800" b="0" strike="noStrike" spc="-1" dirty="0">
                          <a:solidFill>
                            <a:srgbClr val="000000"/>
                          </a:solidFill>
                          <a:latin typeface="Palatino Linotype"/>
                          <a:ea typeface="DejaVu Sans"/>
                        </a:rPr>
                        <a:t>Visionare i raccolti effettuati dell’anno corrente e in quelli passati.</a:t>
                      </a:r>
                      <a:endParaRPr lang="it-IT" sz="1800" b="0" strike="noStrike" spc="-1" dirty="0">
                        <a:latin typeface="Arial"/>
                      </a:endParaRPr>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dirty="0"/>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extLst>
                  <a:ext uri="{0D108BD9-81ED-4DB2-BD59-A6C34878D82A}">
                    <a16:rowId xmlns:a16="http://schemas.microsoft.com/office/drawing/2014/main" val="10004"/>
                  </a:ext>
                </a:extLst>
              </a:tr>
            </a:tbl>
          </a:graphicData>
        </a:graphic>
      </p:graphicFrame>
      <p:sp>
        <p:nvSpPr>
          <p:cNvPr id="1081" name="CustomShape 3"/>
          <p:cNvSpPr/>
          <p:nvPr/>
        </p:nvSpPr>
        <p:spPr>
          <a:xfrm>
            <a:off x="804420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2" name="CustomShape 4"/>
          <p:cNvSpPr/>
          <p:nvPr/>
        </p:nvSpPr>
        <p:spPr>
          <a:xfrm>
            <a:off x="836208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3" name="CustomShape 5"/>
          <p:cNvSpPr/>
          <p:nvPr/>
        </p:nvSpPr>
        <p:spPr>
          <a:xfrm>
            <a:off x="868032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4" name="CustomShape 6"/>
          <p:cNvSpPr/>
          <p:nvPr/>
        </p:nvSpPr>
        <p:spPr>
          <a:xfrm>
            <a:off x="995256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5" name="CustomShape 7"/>
          <p:cNvSpPr/>
          <p:nvPr/>
        </p:nvSpPr>
        <p:spPr>
          <a:xfrm>
            <a:off x="1025712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6" name="CustomShape 8"/>
          <p:cNvSpPr/>
          <p:nvPr/>
        </p:nvSpPr>
        <p:spPr>
          <a:xfrm>
            <a:off x="1056204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7" name="CustomShape 9"/>
          <p:cNvSpPr/>
          <p:nvPr/>
        </p:nvSpPr>
        <p:spPr>
          <a:xfrm>
            <a:off x="1087992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8" name="CustomShape 10"/>
          <p:cNvSpPr/>
          <p:nvPr/>
        </p:nvSpPr>
        <p:spPr>
          <a:xfrm>
            <a:off x="11184840" y="2997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89" name="CustomShape 11"/>
          <p:cNvSpPr/>
          <p:nvPr/>
        </p:nvSpPr>
        <p:spPr>
          <a:xfrm>
            <a:off x="7967880" y="3577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0" name="CustomShape 12"/>
          <p:cNvSpPr/>
          <p:nvPr/>
        </p:nvSpPr>
        <p:spPr>
          <a:xfrm>
            <a:off x="9858600" y="3577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1" name="CustomShape 13"/>
          <p:cNvSpPr/>
          <p:nvPr/>
        </p:nvSpPr>
        <p:spPr>
          <a:xfrm>
            <a:off x="10213200" y="357336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2" name="CustomShape 14"/>
          <p:cNvSpPr/>
          <p:nvPr/>
        </p:nvSpPr>
        <p:spPr>
          <a:xfrm>
            <a:off x="10554480" y="357336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3" name="CustomShape 15"/>
          <p:cNvSpPr/>
          <p:nvPr/>
        </p:nvSpPr>
        <p:spPr>
          <a:xfrm>
            <a:off x="8322480" y="357336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4" name="CustomShape 16"/>
          <p:cNvSpPr/>
          <p:nvPr/>
        </p:nvSpPr>
        <p:spPr>
          <a:xfrm>
            <a:off x="8044200" y="4397234"/>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5" name="CustomShape 17"/>
          <p:cNvSpPr/>
          <p:nvPr/>
        </p:nvSpPr>
        <p:spPr>
          <a:xfrm>
            <a:off x="9866160" y="432036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6" name="CustomShape 18"/>
          <p:cNvSpPr/>
          <p:nvPr/>
        </p:nvSpPr>
        <p:spPr>
          <a:xfrm>
            <a:off x="10220760" y="43164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7" name="CustomShape 19"/>
          <p:cNvSpPr/>
          <p:nvPr/>
        </p:nvSpPr>
        <p:spPr>
          <a:xfrm>
            <a:off x="797436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8" name="CustomShape 20"/>
          <p:cNvSpPr/>
          <p:nvPr/>
        </p:nvSpPr>
        <p:spPr>
          <a:xfrm>
            <a:off x="829224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099" name="CustomShape 21"/>
          <p:cNvSpPr/>
          <p:nvPr/>
        </p:nvSpPr>
        <p:spPr>
          <a:xfrm>
            <a:off x="861048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0" name="CustomShape 22"/>
          <p:cNvSpPr/>
          <p:nvPr/>
        </p:nvSpPr>
        <p:spPr>
          <a:xfrm>
            <a:off x="986400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1" name="CustomShape 23"/>
          <p:cNvSpPr/>
          <p:nvPr/>
        </p:nvSpPr>
        <p:spPr>
          <a:xfrm>
            <a:off x="1016856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2" name="CustomShape 24"/>
          <p:cNvSpPr/>
          <p:nvPr/>
        </p:nvSpPr>
        <p:spPr>
          <a:xfrm>
            <a:off x="1047348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3" name="CustomShape 25"/>
          <p:cNvSpPr/>
          <p:nvPr/>
        </p:nvSpPr>
        <p:spPr>
          <a:xfrm>
            <a:off x="10791360" y="5112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Tabella dei task (2/3)</a:t>
            </a:r>
            <a:endParaRPr lang="it-IT" sz="4800" b="0" strike="noStrike" spc="-1">
              <a:latin typeface="Arial"/>
            </a:endParaRPr>
          </a:p>
        </p:txBody>
      </p:sp>
      <p:graphicFrame>
        <p:nvGraphicFramePr>
          <p:cNvPr id="1105" name="Table 2"/>
          <p:cNvGraphicFramePr/>
          <p:nvPr>
            <p:extLst>
              <p:ext uri="{D42A27DB-BD31-4B8C-83A1-F6EECF244321}">
                <p14:modId xmlns:p14="http://schemas.microsoft.com/office/powerpoint/2010/main" val="1901260661"/>
              </p:ext>
            </p:extLst>
          </p:nvPr>
        </p:nvGraphicFramePr>
        <p:xfrm>
          <a:off x="636120" y="1846440"/>
          <a:ext cx="10813320" cy="3761280"/>
        </p:xfrm>
        <a:graphic>
          <a:graphicData uri="http://schemas.openxmlformats.org/drawingml/2006/table">
            <a:tbl>
              <a:tblPr/>
              <a:tblGrid>
                <a:gridCol w="6543000">
                  <a:extLst>
                    <a:ext uri="{9D8B030D-6E8A-4147-A177-3AD203B41FA5}">
                      <a16:colId xmlns:a16="http://schemas.microsoft.com/office/drawing/2014/main" val="20000"/>
                    </a:ext>
                  </a:extLst>
                </a:gridCol>
                <a:gridCol w="2198880">
                  <a:extLst>
                    <a:ext uri="{9D8B030D-6E8A-4147-A177-3AD203B41FA5}">
                      <a16:colId xmlns:a16="http://schemas.microsoft.com/office/drawing/2014/main" val="20001"/>
                    </a:ext>
                  </a:extLst>
                </a:gridCol>
                <a:gridCol w="2071440">
                  <a:extLst>
                    <a:ext uri="{9D8B030D-6E8A-4147-A177-3AD203B41FA5}">
                      <a16:colId xmlns:a16="http://schemas.microsoft.com/office/drawing/2014/main" val="20002"/>
                    </a:ext>
                  </a:extLst>
                </a:gridCol>
              </a:tblGrid>
              <a:tr h="921960">
                <a:tc>
                  <a:txBody>
                    <a:bodyPr/>
                    <a:lstStyle/>
                    <a:p>
                      <a:pPr>
                        <a:lnSpc>
                          <a:spcPct val="100000"/>
                        </a:lnSpc>
                      </a:pPr>
                      <a:r>
                        <a:rPr lang="it-IT" sz="1800" b="1" strike="noStrike" spc="-1">
                          <a:solidFill>
                            <a:srgbClr val="000000"/>
                          </a:solidFill>
                          <a:latin typeface="Palatino Linotype"/>
                          <a:ea typeface="DejaVu Sans"/>
                        </a:rPr>
                        <a:t>Maria Fusco(impiegata dell’azienda Durso Srl nell’ambito della raccolta dati)</a:t>
                      </a: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Task</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25200">
                      <a:solidFill>
                        <a:srgbClr val="63A537"/>
                      </a:solidFill>
                    </a:lnB>
                    <a:noFill/>
                  </a:tcPr>
                </a:tc>
                <a:tc>
                  <a:txBody>
                    <a:bodyPr/>
                    <a:lstStyle/>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Frequenza </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25200">
                      <a:solidFill>
                        <a:srgbClr val="63A537"/>
                      </a:solidFill>
                    </a:lnB>
                    <a:noFill/>
                  </a:tcPr>
                </a:tc>
                <a:tc>
                  <a:txBody>
                    <a:bodyPr/>
                    <a:lstStyle/>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Importanza</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25200">
                      <a:solidFill>
                        <a:srgbClr val="63A537"/>
                      </a:solidFill>
                    </a:lnB>
                    <a:noFill/>
                  </a:tcPr>
                </a:tc>
                <a:extLst>
                  <a:ext uri="{0D108BD9-81ED-4DB2-BD59-A6C34878D82A}">
                    <a16:rowId xmlns:a16="http://schemas.microsoft.com/office/drawing/2014/main" val="10000"/>
                  </a:ext>
                </a:extLst>
              </a:tr>
              <a:tr h="640440">
                <a:tc>
                  <a:txBody>
                    <a:bodyPr/>
                    <a:lstStyle/>
                    <a:p>
                      <a:pPr>
                        <a:lnSpc>
                          <a:spcPct val="100000"/>
                        </a:lnSpc>
                      </a:pPr>
                      <a:r>
                        <a:rPr lang="it-IT" sz="1800" b="0" strike="noStrike" spc="-1" dirty="0">
                          <a:solidFill>
                            <a:srgbClr val="000000"/>
                          </a:solidFill>
                          <a:latin typeface="Palatino Linotype"/>
                          <a:ea typeface="+mn-ea"/>
                        </a:rPr>
                        <a:t>Pianificazione dei raccolti e visualizzazione dei periodi di coltura/semina/raccolta.</a:t>
                      </a:r>
                      <a:endParaRPr lang="it-IT" sz="1800" b="0" strike="noStrike" spc="-1" dirty="0">
                        <a:latin typeface="+mn-lt"/>
                      </a:endParaRPr>
                    </a:p>
                  </a:txBody>
                  <a:tcPr>
                    <a:lnL w="12240">
                      <a:solidFill>
                        <a:srgbClr val="63A537"/>
                      </a:solidFill>
                    </a:lnL>
                    <a:lnR w="12240">
                      <a:solidFill>
                        <a:srgbClr val="63A537"/>
                      </a:solidFill>
                    </a:lnR>
                    <a:lnT w="2520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2520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25200">
                      <a:solidFill>
                        <a:srgbClr val="63A537"/>
                      </a:solidFill>
                    </a:lnT>
                    <a:lnB w="12240">
                      <a:solidFill>
                        <a:srgbClr val="63A537"/>
                      </a:solidFill>
                    </a:lnB>
                    <a:solidFill>
                      <a:srgbClr val="63A537">
                        <a:alpha val="20000"/>
                      </a:srgbClr>
                    </a:solidFill>
                  </a:tcPr>
                </a:tc>
                <a:extLst>
                  <a:ext uri="{0D108BD9-81ED-4DB2-BD59-A6C34878D82A}">
                    <a16:rowId xmlns:a16="http://schemas.microsoft.com/office/drawing/2014/main" val="10001"/>
                  </a:ext>
                </a:extLst>
              </a:tr>
              <a:tr h="912960">
                <a:tc>
                  <a:txBody>
                    <a:bodyPr/>
                    <a:lstStyle/>
                    <a:p>
                      <a:pPr>
                        <a:lnSpc>
                          <a:spcPct val="100000"/>
                        </a:lnSpc>
                      </a:pPr>
                      <a:r>
                        <a:rPr lang="it-IT" sz="1800" b="0" strike="noStrike" spc="-1">
                          <a:solidFill>
                            <a:srgbClr val="000000"/>
                          </a:solidFill>
                          <a:latin typeface="Palatino Linotype"/>
                          <a:ea typeface="Noto Sans CJK SC"/>
                        </a:rPr>
                        <a:t>Visualizzazione dei dati relativi alla temperatura ambientale, del suolo e dei livelli di umidità del terreno </a:t>
                      </a:r>
                      <a:r>
                        <a:rPr lang="it-IT" sz="1800" b="0" strike="noStrike" spc="-1">
                          <a:solidFill>
                            <a:srgbClr val="000000"/>
                          </a:solidFill>
                          <a:latin typeface="Palatino Linotype"/>
                          <a:ea typeface="DejaVu Sans"/>
                        </a:rPr>
                        <a:t>attraverso l’utilizzo di strumenti analogici.</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12240">
                      <a:solidFill>
                        <a:srgbClr val="63A537"/>
                      </a:solidFill>
                    </a:lnB>
                    <a:no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no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noFill/>
                  </a:tcPr>
                </a:tc>
                <a:extLst>
                  <a:ext uri="{0D108BD9-81ED-4DB2-BD59-A6C34878D82A}">
                    <a16:rowId xmlns:a16="http://schemas.microsoft.com/office/drawing/2014/main" val="10002"/>
                  </a:ext>
                </a:extLst>
              </a:tr>
              <a:tr h="642240">
                <a:tc>
                  <a:txBody>
                    <a:bodyPr/>
                    <a:lstStyle/>
                    <a:p>
                      <a:pPr>
                        <a:lnSpc>
                          <a:spcPct val="100000"/>
                        </a:lnSpc>
                      </a:pPr>
                      <a:r>
                        <a:rPr lang="it-IT" sz="1800" b="0" strike="noStrike" spc="-1">
                          <a:solidFill>
                            <a:srgbClr val="000000"/>
                          </a:solidFill>
                          <a:latin typeface="Palatino Linotype"/>
                          <a:ea typeface="DejaVu Sans"/>
                        </a:rPr>
                        <a:t>Consultazione dei dati ambientali e visualizzazione della quantità di acqua e insetticidi da utilizzare.</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extLst>
                  <a:ext uri="{0D108BD9-81ED-4DB2-BD59-A6C34878D82A}">
                    <a16:rowId xmlns:a16="http://schemas.microsoft.com/office/drawing/2014/main" val="10003"/>
                  </a:ext>
                </a:extLst>
              </a:tr>
              <a:tr h="642240">
                <a:tc>
                  <a:txBody>
                    <a:bodyPr/>
                    <a:lstStyle/>
                    <a:p>
                      <a:pPr>
                        <a:lnSpc>
                          <a:spcPct val="100000"/>
                        </a:lnSpc>
                      </a:pPr>
                      <a:r>
                        <a:rPr lang="it-IT" sz="1800" b="0" strike="noStrike" spc="-1">
                          <a:solidFill>
                            <a:srgbClr val="000000"/>
                          </a:solidFill>
                          <a:latin typeface="Palatino Linotype"/>
                          <a:ea typeface="DejaVu Sans"/>
                        </a:rPr>
                        <a:t>Visionare i raccolti effettuati dell’anno corrente e in quelli passati.</a:t>
                      </a:r>
                      <a:endParaRPr lang="it-IT" sz="1800" b="0" strike="noStrike" spc="-1">
                        <a:latin typeface="Arial"/>
                      </a:endParaRPr>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tc>
                  <a:txBody>
                    <a:bodyPr/>
                    <a:lstStyle/>
                    <a:p>
                      <a:endParaRPr lang="it-IT" dirty="0"/>
                    </a:p>
                  </a:txBody>
                  <a:tcPr>
                    <a:lnL w="12240">
                      <a:solidFill>
                        <a:srgbClr val="63A537"/>
                      </a:solidFill>
                    </a:lnL>
                    <a:lnR w="12240">
                      <a:solidFill>
                        <a:srgbClr val="63A537"/>
                      </a:solidFill>
                    </a:lnR>
                    <a:lnT w="12240">
                      <a:solidFill>
                        <a:srgbClr val="63A537"/>
                      </a:solidFill>
                    </a:lnT>
                    <a:lnB w="12240">
                      <a:solidFill>
                        <a:srgbClr val="63A537"/>
                      </a:solidFill>
                    </a:lnB>
                    <a:solidFill>
                      <a:srgbClr val="63A537">
                        <a:alpha val="20000"/>
                      </a:srgbClr>
                    </a:solidFill>
                  </a:tcPr>
                </a:tc>
                <a:extLst>
                  <a:ext uri="{0D108BD9-81ED-4DB2-BD59-A6C34878D82A}">
                    <a16:rowId xmlns:a16="http://schemas.microsoft.com/office/drawing/2014/main" val="10004"/>
                  </a:ext>
                </a:extLst>
              </a:tr>
            </a:tbl>
          </a:graphicData>
        </a:graphic>
      </p:graphicFrame>
      <p:sp>
        <p:nvSpPr>
          <p:cNvPr id="1106" name="CustomShape 3"/>
          <p:cNvSpPr/>
          <p:nvPr/>
        </p:nvSpPr>
        <p:spPr>
          <a:xfrm>
            <a:off x="7301880" y="290412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7" name="CustomShape 4"/>
          <p:cNvSpPr/>
          <p:nvPr/>
        </p:nvSpPr>
        <p:spPr>
          <a:xfrm>
            <a:off x="7620120" y="29062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8" name="CustomShape 5"/>
          <p:cNvSpPr/>
          <p:nvPr/>
        </p:nvSpPr>
        <p:spPr>
          <a:xfrm>
            <a:off x="9640800" y="29196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09" name="CustomShape 6"/>
          <p:cNvSpPr/>
          <p:nvPr/>
        </p:nvSpPr>
        <p:spPr>
          <a:xfrm>
            <a:off x="9959040" y="290412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0" name="CustomShape 7"/>
          <p:cNvSpPr/>
          <p:nvPr/>
        </p:nvSpPr>
        <p:spPr>
          <a:xfrm>
            <a:off x="730188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1" name="CustomShape 8"/>
          <p:cNvSpPr/>
          <p:nvPr/>
        </p:nvSpPr>
        <p:spPr>
          <a:xfrm>
            <a:off x="764640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2" name="CustomShape 9"/>
          <p:cNvSpPr/>
          <p:nvPr/>
        </p:nvSpPr>
        <p:spPr>
          <a:xfrm>
            <a:off x="799092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3" name="CustomShape 10"/>
          <p:cNvSpPr/>
          <p:nvPr/>
        </p:nvSpPr>
        <p:spPr>
          <a:xfrm>
            <a:off x="833544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4" name="CustomShape 11"/>
          <p:cNvSpPr/>
          <p:nvPr/>
        </p:nvSpPr>
        <p:spPr>
          <a:xfrm>
            <a:off x="8660160" y="356832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5" name="CustomShape 12"/>
          <p:cNvSpPr/>
          <p:nvPr/>
        </p:nvSpPr>
        <p:spPr>
          <a:xfrm>
            <a:off x="966096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6" name="CustomShape 13"/>
          <p:cNvSpPr/>
          <p:nvPr/>
        </p:nvSpPr>
        <p:spPr>
          <a:xfrm>
            <a:off x="1001196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7" name="CustomShape 14"/>
          <p:cNvSpPr/>
          <p:nvPr/>
        </p:nvSpPr>
        <p:spPr>
          <a:xfrm>
            <a:off x="1034316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8" name="CustomShape 15"/>
          <p:cNvSpPr/>
          <p:nvPr/>
        </p:nvSpPr>
        <p:spPr>
          <a:xfrm>
            <a:off x="1066140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19" name="CustomShape 16"/>
          <p:cNvSpPr/>
          <p:nvPr/>
        </p:nvSpPr>
        <p:spPr>
          <a:xfrm>
            <a:off x="10979280" y="3553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0" name="CustomShape 17"/>
          <p:cNvSpPr/>
          <p:nvPr/>
        </p:nvSpPr>
        <p:spPr>
          <a:xfrm>
            <a:off x="7301880" y="4336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1" name="CustomShape 18"/>
          <p:cNvSpPr/>
          <p:nvPr/>
        </p:nvSpPr>
        <p:spPr>
          <a:xfrm>
            <a:off x="7659720" y="43362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2" name="CustomShape 19"/>
          <p:cNvSpPr/>
          <p:nvPr/>
        </p:nvSpPr>
        <p:spPr>
          <a:xfrm>
            <a:off x="9482040" y="4369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3" name="CustomShape 20"/>
          <p:cNvSpPr/>
          <p:nvPr/>
        </p:nvSpPr>
        <p:spPr>
          <a:xfrm>
            <a:off x="9819720" y="4369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4" name="CustomShape 21"/>
          <p:cNvSpPr/>
          <p:nvPr/>
        </p:nvSpPr>
        <p:spPr>
          <a:xfrm>
            <a:off x="10118160" y="4369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5" name="CustomShape 22"/>
          <p:cNvSpPr/>
          <p:nvPr/>
        </p:nvSpPr>
        <p:spPr>
          <a:xfrm>
            <a:off x="7272000" y="5040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6" name="CustomShape 23"/>
          <p:cNvSpPr/>
          <p:nvPr/>
        </p:nvSpPr>
        <p:spPr>
          <a:xfrm>
            <a:off x="7616520" y="5040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7" name="CustomShape 24"/>
          <p:cNvSpPr/>
          <p:nvPr/>
        </p:nvSpPr>
        <p:spPr>
          <a:xfrm>
            <a:off x="9504000" y="5089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28" name="CustomShape 25"/>
          <p:cNvSpPr/>
          <p:nvPr/>
        </p:nvSpPr>
        <p:spPr>
          <a:xfrm>
            <a:off x="9848520" y="5089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Tabella dei task (3/3)</a:t>
            </a:r>
            <a:endParaRPr lang="it-IT" sz="4800" b="0" strike="noStrike" spc="-1">
              <a:latin typeface="Arial"/>
            </a:endParaRPr>
          </a:p>
        </p:txBody>
      </p:sp>
      <p:graphicFrame>
        <p:nvGraphicFramePr>
          <p:cNvPr id="1130" name="Table 2"/>
          <p:cNvGraphicFramePr/>
          <p:nvPr>
            <p:extLst>
              <p:ext uri="{D42A27DB-BD31-4B8C-83A1-F6EECF244321}">
                <p14:modId xmlns:p14="http://schemas.microsoft.com/office/powerpoint/2010/main" val="1020577042"/>
              </p:ext>
            </p:extLst>
          </p:nvPr>
        </p:nvGraphicFramePr>
        <p:xfrm>
          <a:off x="609480" y="1846440"/>
          <a:ext cx="10972440" cy="4582800"/>
        </p:xfrm>
        <a:graphic>
          <a:graphicData uri="http://schemas.openxmlformats.org/drawingml/2006/table">
            <a:tbl>
              <a:tblPr/>
              <a:tblGrid>
                <a:gridCol w="5923440">
                  <a:extLst>
                    <a:ext uri="{9D8B030D-6E8A-4147-A177-3AD203B41FA5}">
                      <a16:colId xmlns:a16="http://schemas.microsoft.com/office/drawing/2014/main" val="20000"/>
                    </a:ext>
                  </a:extLst>
                </a:gridCol>
                <a:gridCol w="2597400">
                  <a:extLst>
                    <a:ext uri="{9D8B030D-6E8A-4147-A177-3AD203B41FA5}">
                      <a16:colId xmlns:a16="http://schemas.microsoft.com/office/drawing/2014/main" val="20001"/>
                    </a:ext>
                  </a:extLst>
                </a:gridCol>
                <a:gridCol w="2451600">
                  <a:extLst>
                    <a:ext uri="{9D8B030D-6E8A-4147-A177-3AD203B41FA5}">
                      <a16:colId xmlns:a16="http://schemas.microsoft.com/office/drawing/2014/main" val="20002"/>
                    </a:ext>
                  </a:extLst>
                </a:gridCol>
              </a:tblGrid>
              <a:tr h="923040">
                <a:tc>
                  <a:txBody>
                    <a:bodyPr/>
                    <a:lstStyle/>
                    <a:p>
                      <a:pPr>
                        <a:lnSpc>
                          <a:spcPct val="100000"/>
                        </a:lnSpc>
                      </a:pPr>
                      <a:r>
                        <a:rPr lang="it-IT" sz="1800" b="1" strike="noStrike" spc="-1">
                          <a:solidFill>
                            <a:srgbClr val="000000"/>
                          </a:solidFill>
                          <a:latin typeface="Palatino Linotype"/>
                          <a:ea typeface="DejaVu Sans"/>
                        </a:rPr>
                        <a:t>Andrea Napolitano(dipendente dell’azienda Durso Srl nell’ambito della coltivazione)</a:t>
                      </a: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Task</a:t>
                      </a:r>
                      <a:endParaRPr lang="it-IT" sz="1800" b="0" strike="noStrike" spc="-1">
                        <a:latin typeface="Arial"/>
                      </a:endParaRPr>
                    </a:p>
                  </a:txBody>
                  <a:tcPr>
                    <a:lnL w="12240">
                      <a:solidFill>
                        <a:srgbClr val="2A6099"/>
                      </a:solidFill>
                    </a:lnL>
                    <a:lnR w="12240">
                      <a:solidFill>
                        <a:srgbClr val="2A6099"/>
                      </a:solidFill>
                    </a:lnR>
                    <a:lnT w="12240">
                      <a:solidFill>
                        <a:srgbClr val="2A6099"/>
                      </a:solidFill>
                    </a:lnT>
                    <a:lnB w="25200">
                      <a:solidFill>
                        <a:srgbClr val="2A6099"/>
                      </a:solidFill>
                    </a:lnB>
                    <a:noFill/>
                  </a:tcPr>
                </a:tc>
                <a:tc>
                  <a:txBody>
                    <a:bodyPr/>
                    <a:lstStyle/>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Frequenza </a:t>
                      </a:r>
                      <a:endParaRPr lang="it-IT" sz="1800" b="0" strike="noStrike" spc="-1">
                        <a:latin typeface="Arial"/>
                      </a:endParaRPr>
                    </a:p>
                    <a:p>
                      <a:pPr>
                        <a:lnSpc>
                          <a:spcPct val="100000"/>
                        </a:lnSpc>
                      </a:pPr>
                      <a:endParaRPr lang="it-IT" sz="1800" b="0" strike="noStrike" spc="-1">
                        <a:latin typeface="Arial"/>
                      </a:endParaRPr>
                    </a:p>
                  </a:txBody>
                  <a:tcPr>
                    <a:lnL w="12240">
                      <a:solidFill>
                        <a:srgbClr val="2A6099"/>
                      </a:solidFill>
                    </a:lnL>
                    <a:lnR w="12240">
                      <a:solidFill>
                        <a:srgbClr val="2A6099"/>
                      </a:solidFill>
                    </a:lnR>
                    <a:lnT w="12240">
                      <a:solidFill>
                        <a:srgbClr val="2A6099"/>
                      </a:solidFill>
                    </a:lnT>
                    <a:lnB w="25200">
                      <a:solidFill>
                        <a:srgbClr val="2A6099"/>
                      </a:solidFill>
                    </a:lnB>
                    <a:noFill/>
                  </a:tcPr>
                </a:tc>
                <a:tc>
                  <a:txBody>
                    <a:bodyPr/>
                    <a:lstStyle/>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Palatino Linotype"/>
                          <a:ea typeface="DejaVu Sans"/>
                        </a:rPr>
                        <a:t>Importanza</a:t>
                      </a:r>
                      <a:endParaRPr lang="it-IT" sz="1800" b="0" strike="noStrike" spc="-1">
                        <a:latin typeface="Arial"/>
                      </a:endParaRPr>
                    </a:p>
                    <a:p>
                      <a:pPr>
                        <a:lnSpc>
                          <a:spcPct val="100000"/>
                        </a:lnSpc>
                      </a:pPr>
                      <a:endParaRPr lang="it-IT" sz="1800" b="0" strike="noStrike" spc="-1">
                        <a:latin typeface="Arial"/>
                      </a:endParaRPr>
                    </a:p>
                  </a:txBody>
                  <a:tcPr>
                    <a:lnL w="12240">
                      <a:solidFill>
                        <a:srgbClr val="2A6099"/>
                      </a:solidFill>
                    </a:lnL>
                    <a:lnR w="12240">
                      <a:solidFill>
                        <a:srgbClr val="2A6099"/>
                      </a:solidFill>
                    </a:lnR>
                    <a:lnT w="12240">
                      <a:solidFill>
                        <a:srgbClr val="2A6099"/>
                      </a:solidFill>
                    </a:lnT>
                    <a:lnB w="25200">
                      <a:solidFill>
                        <a:srgbClr val="2A6099"/>
                      </a:solidFill>
                    </a:lnB>
                    <a:noFill/>
                  </a:tcPr>
                </a:tc>
                <a:extLst>
                  <a:ext uri="{0D108BD9-81ED-4DB2-BD59-A6C34878D82A}">
                    <a16:rowId xmlns:a16="http://schemas.microsoft.com/office/drawing/2014/main" val="10000"/>
                  </a:ext>
                </a:extLst>
              </a:tr>
              <a:tr h="640800">
                <a:tc>
                  <a:txBody>
                    <a:bodyPr/>
                    <a:lstStyle/>
                    <a:p>
                      <a:pPr>
                        <a:lnSpc>
                          <a:spcPct val="100000"/>
                        </a:lnSpc>
                      </a:pPr>
                      <a:r>
                        <a:rPr lang="it-IT" sz="1800" b="0" strike="noStrike" spc="-1" dirty="0">
                          <a:solidFill>
                            <a:srgbClr val="000000"/>
                          </a:solidFill>
                          <a:latin typeface="Palatino Linotype"/>
                          <a:ea typeface="+mn-ea"/>
                        </a:rPr>
                        <a:t>Pianificazione dei raccolti e visualizzazione dei periodi di coltura/semina/raccolta.</a:t>
                      </a:r>
                      <a:endParaRPr lang="it-IT" sz="1800" b="0" strike="noStrike" spc="-1" dirty="0">
                        <a:latin typeface="+mn-lt"/>
                      </a:endParaRPr>
                    </a:p>
                  </a:txBody>
                  <a:tcPr>
                    <a:lnL w="12240">
                      <a:solidFill>
                        <a:srgbClr val="2A6099"/>
                      </a:solidFill>
                    </a:lnL>
                    <a:lnR w="12240">
                      <a:solidFill>
                        <a:srgbClr val="2A6099"/>
                      </a:solidFill>
                    </a:lnR>
                    <a:lnT w="25200">
                      <a:solidFill>
                        <a:srgbClr val="2A6099"/>
                      </a:solidFill>
                    </a:lnT>
                    <a:lnB w="12240">
                      <a:solidFill>
                        <a:srgbClr val="2A6099"/>
                      </a:solidFill>
                    </a:lnB>
                    <a:solidFill>
                      <a:srgbClr val="63A537">
                        <a:alpha val="20000"/>
                      </a:srgbClr>
                    </a:solidFill>
                  </a:tcPr>
                </a:tc>
                <a:tc>
                  <a:txBody>
                    <a:bodyPr/>
                    <a:lstStyle/>
                    <a:p>
                      <a:endParaRPr lang="it-IT"/>
                    </a:p>
                  </a:txBody>
                  <a:tcPr>
                    <a:lnL w="12240">
                      <a:solidFill>
                        <a:srgbClr val="2A6099"/>
                      </a:solidFill>
                    </a:lnL>
                    <a:lnR w="12240">
                      <a:solidFill>
                        <a:srgbClr val="2A6099"/>
                      </a:solidFill>
                    </a:lnR>
                    <a:lnT w="25200">
                      <a:solidFill>
                        <a:srgbClr val="2A6099"/>
                      </a:solidFill>
                    </a:lnT>
                    <a:lnB w="12240">
                      <a:solidFill>
                        <a:srgbClr val="2A6099"/>
                      </a:solidFill>
                    </a:lnB>
                    <a:solidFill>
                      <a:srgbClr val="63A537">
                        <a:alpha val="20000"/>
                      </a:srgbClr>
                    </a:solidFill>
                  </a:tcPr>
                </a:tc>
                <a:tc>
                  <a:txBody>
                    <a:bodyPr/>
                    <a:lstStyle/>
                    <a:p>
                      <a:endParaRPr lang="it-IT"/>
                    </a:p>
                  </a:txBody>
                  <a:tcPr>
                    <a:lnL w="12240">
                      <a:solidFill>
                        <a:srgbClr val="2A6099"/>
                      </a:solidFill>
                    </a:lnL>
                    <a:lnR w="12240">
                      <a:solidFill>
                        <a:srgbClr val="2A6099"/>
                      </a:solidFill>
                    </a:lnR>
                    <a:lnT w="25200">
                      <a:solidFill>
                        <a:srgbClr val="2A6099"/>
                      </a:solidFill>
                    </a:lnT>
                    <a:lnB w="12240">
                      <a:solidFill>
                        <a:srgbClr val="2A6099"/>
                      </a:solidFill>
                    </a:lnB>
                    <a:solidFill>
                      <a:srgbClr val="63A537">
                        <a:alpha val="20000"/>
                      </a:srgbClr>
                    </a:solidFill>
                  </a:tcPr>
                </a:tc>
                <a:extLst>
                  <a:ext uri="{0D108BD9-81ED-4DB2-BD59-A6C34878D82A}">
                    <a16:rowId xmlns:a16="http://schemas.microsoft.com/office/drawing/2014/main" val="10001"/>
                  </a:ext>
                </a:extLst>
              </a:tr>
              <a:tr h="1187280">
                <a:tc>
                  <a:txBody>
                    <a:bodyPr/>
                    <a:lstStyle/>
                    <a:p>
                      <a:pPr>
                        <a:lnSpc>
                          <a:spcPct val="100000"/>
                        </a:lnSpc>
                      </a:pPr>
                      <a:r>
                        <a:rPr lang="it-IT" sz="1800" b="0" strike="noStrike" spc="-1">
                          <a:solidFill>
                            <a:srgbClr val="000000"/>
                          </a:solidFill>
                          <a:latin typeface="Palatino Linotype"/>
                          <a:ea typeface="Noto Sans CJK SC"/>
                        </a:rPr>
                        <a:t>Visualizzazione dei dati relativi alla temperatura ambientale, del suolo e dei livelli di umidità del terreno </a:t>
                      </a:r>
                      <a:r>
                        <a:rPr lang="it-IT" sz="1800" b="0" strike="noStrike" spc="-1">
                          <a:solidFill>
                            <a:srgbClr val="000000"/>
                          </a:solidFill>
                          <a:latin typeface="Palatino Linotype"/>
                          <a:ea typeface="DejaVu Sans"/>
                        </a:rPr>
                        <a:t>attraverso l’utilizzo di strumenti analogici.</a:t>
                      </a:r>
                      <a:endParaRPr lang="it-IT" sz="1800" b="0" strike="noStrike" spc="-1">
                        <a:latin typeface="Arial"/>
                      </a:endParaRPr>
                    </a:p>
                  </a:txBody>
                  <a:tcPr>
                    <a:lnL w="12240">
                      <a:solidFill>
                        <a:srgbClr val="2A6099"/>
                      </a:solidFill>
                    </a:lnL>
                    <a:lnR w="12240">
                      <a:solidFill>
                        <a:srgbClr val="2A6099"/>
                      </a:solidFill>
                    </a:lnR>
                    <a:lnT w="12240">
                      <a:solidFill>
                        <a:srgbClr val="2A6099"/>
                      </a:solidFill>
                    </a:lnT>
                    <a:lnB w="12240">
                      <a:solidFill>
                        <a:srgbClr val="2A6099"/>
                      </a:solidFill>
                    </a:lnB>
                    <a:noFill/>
                  </a:tcPr>
                </a:tc>
                <a:tc>
                  <a:txBody>
                    <a:bodyPr/>
                    <a:lstStyle/>
                    <a:p>
                      <a:endParaRPr lang="it-IT"/>
                    </a:p>
                  </a:txBody>
                  <a:tcPr>
                    <a:lnL w="12240">
                      <a:solidFill>
                        <a:srgbClr val="2A6099"/>
                      </a:solidFill>
                    </a:lnL>
                    <a:lnR w="12240">
                      <a:solidFill>
                        <a:srgbClr val="2A6099"/>
                      </a:solidFill>
                    </a:lnR>
                    <a:lnT w="12240">
                      <a:solidFill>
                        <a:srgbClr val="2A6099"/>
                      </a:solidFill>
                    </a:lnT>
                    <a:lnB w="12240">
                      <a:solidFill>
                        <a:srgbClr val="2A6099"/>
                      </a:solidFill>
                    </a:lnB>
                    <a:noFill/>
                  </a:tcPr>
                </a:tc>
                <a:tc>
                  <a:txBody>
                    <a:bodyPr/>
                    <a:lstStyle/>
                    <a:p>
                      <a:endParaRPr lang="it-IT"/>
                    </a:p>
                  </a:txBody>
                  <a:tcPr>
                    <a:lnL w="12240">
                      <a:solidFill>
                        <a:srgbClr val="2A6099"/>
                      </a:solidFill>
                    </a:lnL>
                    <a:lnR w="12240">
                      <a:solidFill>
                        <a:srgbClr val="2A6099"/>
                      </a:solidFill>
                    </a:lnR>
                    <a:lnT w="12240">
                      <a:solidFill>
                        <a:srgbClr val="2A6099"/>
                      </a:solidFill>
                    </a:lnT>
                    <a:lnB w="12240">
                      <a:solidFill>
                        <a:srgbClr val="2A6099"/>
                      </a:solidFill>
                    </a:lnB>
                    <a:noFill/>
                  </a:tcPr>
                </a:tc>
                <a:extLst>
                  <a:ext uri="{0D108BD9-81ED-4DB2-BD59-A6C34878D82A}">
                    <a16:rowId xmlns:a16="http://schemas.microsoft.com/office/drawing/2014/main" val="10002"/>
                  </a:ext>
                </a:extLst>
              </a:tr>
              <a:tr h="915840">
                <a:tc>
                  <a:txBody>
                    <a:bodyPr/>
                    <a:lstStyle/>
                    <a:p>
                      <a:pPr>
                        <a:lnSpc>
                          <a:spcPct val="100000"/>
                        </a:lnSpc>
                      </a:pPr>
                      <a:r>
                        <a:rPr lang="it-IT" sz="1800" b="0" strike="noStrike" spc="-1">
                          <a:solidFill>
                            <a:srgbClr val="000000"/>
                          </a:solidFill>
                          <a:latin typeface="Palatino Linotype"/>
                          <a:ea typeface="DejaVu Sans"/>
                        </a:rPr>
                        <a:t>Consultazione dei dati ambientali e visualizzazione della quantità di acqua e insetticidi da utilizzare.</a:t>
                      </a:r>
                      <a:endParaRPr lang="it-IT" sz="1800" b="0" strike="noStrike" spc="-1">
                        <a:latin typeface="Arial"/>
                      </a:endParaRPr>
                    </a:p>
                  </a:txBody>
                  <a:tcPr>
                    <a:lnL w="12240">
                      <a:solidFill>
                        <a:srgbClr val="2A6099"/>
                      </a:solidFill>
                    </a:lnL>
                    <a:lnR w="12240">
                      <a:solidFill>
                        <a:srgbClr val="2A6099"/>
                      </a:solidFill>
                    </a:lnR>
                    <a:lnT w="12240">
                      <a:solidFill>
                        <a:srgbClr val="2A6099"/>
                      </a:solidFill>
                    </a:lnT>
                    <a:lnB w="12240">
                      <a:solidFill>
                        <a:srgbClr val="2A6099"/>
                      </a:solidFill>
                    </a:lnB>
                    <a:solidFill>
                      <a:srgbClr val="63A537">
                        <a:alpha val="20000"/>
                      </a:srgbClr>
                    </a:solidFill>
                  </a:tcPr>
                </a:tc>
                <a:tc>
                  <a:txBody>
                    <a:bodyPr/>
                    <a:lstStyle/>
                    <a:p>
                      <a:endParaRPr lang="it-IT"/>
                    </a:p>
                  </a:txBody>
                  <a:tcPr>
                    <a:lnL w="12240">
                      <a:solidFill>
                        <a:srgbClr val="2A6099"/>
                      </a:solidFill>
                    </a:lnL>
                    <a:lnR w="12240">
                      <a:solidFill>
                        <a:srgbClr val="2A6099"/>
                      </a:solidFill>
                    </a:lnR>
                    <a:lnT w="12240">
                      <a:solidFill>
                        <a:srgbClr val="2A6099"/>
                      </a:solidFill>
                    </a:lnT>
                    <a:lnB w="12240">
                      <a:solidFill>
                        <a:srgbClr val="2A6099"/>
                      </a:solidFill>
                    </a:lnB>
                    <a:solidFill>
                      <a:srgbClr val="63A537">
                        <a:alpha val="20000"/>
                      </a:srgbClr>
                    </a:solidFill>
                  </a:tcPr>
                </a:tc>
                <a:tc>
                  <a:txBody>
                    <a:bodyPr/>
                    <a:lstStyle/>
                    <a:p>
                      <a:endParaRPr lang="it-IT"/>
                    </a:p>
                  </a:txBody>
                  <a:tcPr>
                    <a:lnL w="12240">
                      <a:solidFill>
                        <a:srgbClr val="2A6099"/>
                      </a:solidFill>
                    </a:lnL>
                    <a:lnR w="12240">
                      <a:solidFill>
                        <a:srgbClr val="2A6099"/>
                      </a:solidFill>
                    </a:lnR>
                    <a:lnT w="12240">
                      <a:solidFill>
                        <a:srgbClr val="2A6099"/>
                      </a:solidFill>
                    </a:lnT>
                    <a:lnB w="12240">
                      <a:solidFill>
                        <a:srgbClr val="2A6099"/>
                      </a:solidFill>
                    </a:lnB>
                    <a:solidFill>
                      <a:srgbClr val="63A537">
                        <a:alpha val="20000"/>
                      </a:srgbClr>
                    </a:solidFill>
                  </a:tcPr>
                </a:tc>
                <a:extLst>
                  <a:ext uri="{0D108BD9-81ED-4DB2-BD59-A6C34878D82A}">
                    <a16:rowId xmlns:a16="http://schemas.microsoft.com/office/drawing/2014/main" val="10003"/>
                  </a:ext>
                </a:extLst>
              </a:tr>
              <a:tr h="915840">
                <a:tc>
                  <a:txBody>
                    <a:bodyPr/>
                    <a:lstStyle/>
                    <a:p>
                      <a:pPr>
                        <a:lnSpc>
                          <a:spcPct val="100000"/>
                        </a:lnSpc>
                      </a:pPr>
                      <a:r>
                        <a:rPr lang="it-IT" sz="1800" b="0" strike="noStrike" spc="-1">
                          <a:solidFill>
                            <a:srgbClr val="000000"/>
                          </a:solidFill>
                          <a:latin typeface="Palatino Linotype"/>
                          <a:ea typeface="DejaVu Sans"/>
                        </a:rPr>
                        <a:t>Visionare i raccolti effettuati dell’anno corrente e in quelli passati.</a:t>
                      </a:r>
                      <a:endParaRPr lang="it-IT" sz="1800" b="0" strike="noStrike" spc="-1">
                        <a:latin typeface="Arial"/>
                      </a:endParaRPr>
                    </a:p>
                  </a:txBody>
                  <a:tcPr>
                    <a:lnL w="12240">
                      <a:solidFill>
                        <a:srgbClr val="2A6099"/>
                      </a:solidFill>
                    </a:lnL>
                    <a:lnR w="12240">
                      <a:solidFill>
                        <a:srgbClr val="2A6099"/>
                      </a:solidFill>
                    </a:lnR>
                    <a:lnT w="12240">
                      <a:solidFill>
                        <a:srgbClr val="2A6099"/>
                      </a:solidFill>
                    </a:lnT>
                    <a:lnB w="12240">
                      <a:solidFill>
                        <a:srgbClr val="2A6099"/>
                      </a:solidFill>
                    </a:lnB>
                    <a:solidFill>
                      <a:srgbClr val="63A537">
                        <a:alpha val="20000"/>
                      </a:srgbClr>
                    </a:solidFill>
                  </a:tcPr>
                </a:tc>
                <a:tc>
                  <a:txBody>
                    <a:bodyPr/>
                    <a:lstStyle/>
                    <a:p>
                      <a:endParaRPr lang="it-IT"/>
                    </a:p>
                  </a:txBody>
                  <a:tcPr>
                    <a:lnL w="12240">
                      <a:solidFill>
                        <a:srgbClr val="2A6099"/>
                      </a:solidFill>
                    </a:lnL>
                    <a:lnR w="12240">
                      <a:solidFill>
                        <a:srgbClr val="2A6099"/>
                      </a:solidFill>
                    </a:lnR>
                    <a:lnT w="12240">
                      <a:solidFill>
                        <a:srgbClr val="2A6099"/>
                      </a:solidFill>
                    </a:lnT>
                    <a:lnB w="12240">
                      <a:solidFill>
                        <a:srgbClr val="2A6099"/>
                      </a:solidFill>
                    </a:lnB>
                    <a:solidFill>
                      <a:srgbClr val="63A537">
                        <a:alpha val="20000"/>
                      </a:srgbClr>
                    </a:solidFill>
                  </a:tcPr>
                </a:tc>
                <a:tc>
                  <a:txBody>
                    <a:bodyPr/>
                    <a:lstStyle/>
                    <a:p>
                      <a:endParaRPr lang="it-IT" dirty="0"/>
                    </a:p>
                  </a:txBody>
                  <a:tcPr>
                    <a:lnL w="12240">
                      <a:solidFill>
                        <a:srgbClr val="2A6099"/>
                      </a:solidFill>
                    </a:lnL>
                    <a:lnR w="12240">
                      <a:solidFill>
                        <a:srgbClr val="2A6099"/>
                      </a:solidFill>
                    </a:lnR>
                    <a:lnT w="12240">
                      <a:solidFill>
                        <a:srgbClr val="2A6099"/>
                      </a:solidFill>
                    </a:lnT>
                    <a:lnB w="12240">
                      <a:solidFill>
                        <a:srgbClr val="2A6099"/>
                      </a:solidFill>
                    </a:lnB>
                    <a:solidFill>
                      <a:srgbClr val="63A537">
                        <a:alpha val="20000"/>
                      </a:srgbClr>
                    </a:solidFill>
                  </a:tcPr>
                </a:tc>
                <a:extLst>
                  <a:ext uri="{0D108BD9-81ED-4DB2-BD59-A6C34878D82A}">
                    <a16:rowId xmlns:a16="http://schemas.microsoft.com/office/drawing/2014/main" val="10004"/>
                  </a:ext>
                </a:extLst>
              </a:tr>
            </a:tbl>
          </a:graphicData>
        </a:graphic>
      </p:graphicFrame>
      <p:sp>
        <p:nvSpPr>
          <p:cNvPr id="1131" name="CustomShape 3"/>
          <p:cNvSpPr/>
          <p:nvPr/>
        </p:nvSpPr>
        <p:spPr>
          <a:xfrm>
            <a:off x="659952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2" name="CustomShape 4"/>
          <p:cNvSpPr/>
          <p:nvPr/>
        </p:nvSpPr>
        <p:spPr>
          <a:xfrm>
            <a:off x="691776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3" name="CustomShape 5"/>
          <p:cNvSpPr/>
          <p:nvPr/>
        </p:nvSpPr>
        <p:spPr>
          <a:xfrm>
            <a:off x="723564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4" name="CustomShape 6"/>
          <p:cNvSpPr/>
          <p:nvPr/>
        </p:nvSpPr>
        <p:spPr>
          <a:xfrm>
            <a:off x="924984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5" name="CustomShape 7"/>
          <p:cNvSpPr/>
          <p:nvPr/>
        </p:nvSpPr>
        <p:spPr>
          <a:xfrm>
            <a:off x="956808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6" name="CustomShape 8"/>
          <p:cNvSpPr/>
          <p:nvPr/>
        </p:nvSpPr>
        <p:spPr>
          <a:xfrm>
            <a:off x="988596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7" name="CustomShape 9"/>
          <p:cNvSpPr/>
          <p:nvPr/>
        </p:nvSpPr>
        <p:spPr>
          <a:xfrm>
            <a:off x="10204200" y="28908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8" name="CustomShape 10"/>
          <p:cNvSpPr/>
          <p:nvPr/>
        </p:nvSpPr>
        <p:spPr>
          <a:xfrm>
            <a:off x="6599520" y="35474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39" name="CustomShape 11"/>
          <p:cNvSpPr/>
          <p:nvPr/>
        </p:nvSpPr>
        <p:spPr>
          <a:xfrm>
            <a:off x="6917760" y="35474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0" name="CustomShape 12"/>
          <p:cNvSpPr/>
          <p:nvPr/>
        </p:nvSpPr>
        <p:spPr>
          <a:xfrm>
            <a:off x="9249840" y="35096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1" name="CustomShape 13"/>
          <p:cNvSpPr/>
          <p:nvPr/>
        </p:nvSpPr>
        <p:spPr>
          <a:xfrm>
            <a:off x="7248960" y="35474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2" name="CustomShape 14"/>
          <p:cNvSpPr/>
          <p:nvPr/>
        </p:nvSpPr>
        <p:spPr>
          <a:xfrm>
            <a:off x="7606800" y="35474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3" name="CustomShape 15"/>
          <p:cNvSpPr/>
          <p:nvPr/>
        </p:nvSpPr>
        <p:spPr>
          <a:xfrm>
            <a:off x="9568080" y="35096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4" name="CustomShape 16"/>
          <p:cNvSpPr/>
          <p:nvPr/>
        </p:nvSpPr>
        <p:spPr>
          <a:xfrm>
            <a:off x="9899280" y="35096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5" name="CustomShape 17"/>
          <p:cNvSpPr/>
          <p:nvPr/>
        </p:nvSpPr>
        <p:spPr>
          <a:xfrm>
            <a:off x="10217520" y="350964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6" name="CustomShape 18"/>
          <p:cNvSpPr/>
          <p:nvPr/>
        </p:nvSpPr>
        <p:spPr>
          <a:xfrm>
            <a:off x="6624000" y="4801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7" name="CustomShape 19"/>
          <p:cNvSpPr/>
          <p:nvPr/>
        </p:nvSpPr>
        <p:spPr>
          <a:xfrm>
            <a:off x="6948720" y="4801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8" name="CustomShape 20"/>
          <p:cNvSpPr/>
          <p:nvPr/>
        </p:nvSpPr>
        <p:spPr>
          <a:xfrm>
            <a:off x="7286400" y="4801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49" name="CustomShape 21"/>
          <p:cNvSpPr/>
          <p:nvPr/>
        </p:nvSpPr>
        <p:spPr>
          <a:xfrm>
            <a:off x="7564680" y="4801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0" name="CustomShape 22"/>
          <p:cNvSpPr/>
          <p:nvPr/>
        </p:nvSpPr>
        <p:spPr>
          <a:xfrm>
            <a:off x="7842960" y="480168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1" name="CustomShape 23"/>
          <p:cNvSpPr/>
          <p:nvPr/>
        </p:nvSpPr>
        <p:spPr>
          <a:xfrm>
            <a:off x="9216000" y="4824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2" name="CustomShape 24"/>
          <p:cNvSpPr/>
          <p:nvPr/>
        </p:nvSpPr>
        <p:spPr>
          <a:xfrm>
            <a:off x="9560520" y="4824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3" name="CustomShape 25"/>
          <p:cNvSpPr/>
          <p:nvPr/>
        </p:nvSpPr>
        <p:spPr>
          <a:xfrm>
            <a:off x="9944640" y="4824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4" name="CustomShape 26"/>
          <p:cNvSpPr/>
          <p:nvPr/>
        </p:nvSpPr>
        <p:spPr>
          <a:xfrm>
            <a:off x="10276200" y="4824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5" name="CustomShape 27"/>
          <p:cNvSpPr/>
          <p:nvPr/>
        </p:nvSpPr>
        <p:spPr>
          <a:xfrm>
            <a:off x="10620720" y="4824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6" name="CustomShape 28"/>
          <p:cNvSpPr/>
          <p:nvPr/>
        </p:nvSpPr>
        <p:spPr>
          <a:xfrm>
            <a:off x="6681960" y="5688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7" name="CustomShape 29"/>
          <p:cNvSpPr/>
          <p:nvPr/>
        </p:nvSpPr>
        <p:spPr>
          <a:xfrm>
            <a:off x="7026480" y="5688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8" name="CustomShape 30"/>
          <p:cNvSpPr/>
          <p:nvPr/>
        </p:nvSpPr>
        <p:spPr>
          <a:xfrm>
            <a:off x="9216000" y="5688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
        <p:nvSpPr>
          <p:cNvPr id="1159" name="CustomShape 31"/>
          <p:cNvSpPr/>
          <p:nvPr/>
        </p:nvSpPr>
        <p:spPr>
          <a:xfrm>
            <a:off x="9560520" y="5688000"/>
            <a:ext cx="317160" cy="237960"/>
          </a:xfrm>
          <a:prstGeom prst="star5">
            <a:avLst>
              <a:gd name="adj" fmla="val 19098"/>
              <a:gd name="hf" fmla="val 105146"/>
              <a:gd name="vf" fmla="val 110557"/>
            </a:avLst>
          </a:prstGeom>
          <a:solidFill>
            <a:srgbClr val="92D050"/>
          </a:solidFill>
          <a:ln w="19080">
            <a:noFill/>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CustomShape 1"/>
          <p:cNvSpPr/>
          <p:nvPr/>
        </p:nvSpPr>
        <p:spPr>
          <a:xfrm>
            <a:off x="547560" y="144000"/>
            <a:ext cx="9460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Descrizione della parte svolta</a:t>
            </a:r>
            <a:endParaRPr lang="it-IT" sz="4800" b="0" strike="noStrike" spc="-1">
              <a:latin typeface="Arial"/>
            </a:endParaRPr>
          </a:p>
        </p:txBody>
      </p:sp>
      <p:graphicFrame>
        <p:nvGraphicFramePr>
          <p:cNvPr id="1161" name="Table 2"/>
          <p:cNvGraphicFramePr/>
          <p:nvPr/>
        </p:nvGraphicFramePr>
        <p:xfrm>
          <a:off x="440280" y="1462320"/>
          <a:ext cx="11080080" cy="4363200"/>
        </p:xfrm>
        <a:graphic>
          <a:graphicData uri="http://schemas.openxmlformats.org/drawingml/2006/table">
            <a:tbl>
              <a:tblPr/>
              <a:tblGrid>
                <a:gridCol w="1582200">
                  <a:extLst>
                    <a:ext uri="{9D8B030D-6E8A-4147-A177-3AD203B41FA5}">
                      <a16:colId xmlns:a16="http://schemas.microsoft.com/office/drawing/2014/main" val="20000"/>
                    </a:ext>
                  </a:extLst>
                </a:gridCol>
                <a:gridCol w="1582200">
                  <a:extLst>
                    <a:ext uri="{9D8B030D-6E8A-4147-A177-3AD203B41FA5}">
                      <a16:colId xmlns:a16="http://schemas.microsoft.com/office/drawing/2014/main" val="20001"/>
                    </a:ext>
                  </a:extLst>
                </a:gridCol>
                <a:gridCol w="1582200">
                  <a:extLst>
                    <a:ext uri="{9D8B030D-6E8A-4147-A177-3AD203B41FA5}">
                      <a16:colId xmlns:a16="http://schemas.microsoft.com/office/drawing/2014/main" val="20002"/>
                    </a:ext>
                  </a:extLst>
                </a:gridCol>
                <a:gridCol w="1582200">
                  <a:extLst>
                    <a:ext uri="{9D8B030D-6E8A-4147-A177-3AD203B41FA5}">
                      <a16:colId xmlns:a16="http://schemas.microsoft.com/office/drawing/2014/main" val="20003"/>
                    </a:ext>
                  </a:extLst>
                </a:gridCol>
                <a:gridCol w="1582200">
                  <a:extLst>
                    <a:ext uri="{9D8B030D-6E8A-4147-A177-3AD203B41FA5}">
                      <a16:colId xmlns:a16="http://schemas.microsoft.com/office/drawing/2014/main" val="20004"/>
                    </a:ext>
                  </a:extLst>
                </a:gridCol>
                <a:gridCol w="1582200">
                  <a:extLst>
                    <a:ext uri="{9D8B030D-6E8A-4147-A177-3AD203B41FA5}">
                      <a16:colId xmlns:a16="http://schemas.microsoft.com/office/drawing/2014/main" val="20005"/>
                    </a:ext>
                  </a:extLst>
                </a:gridCol>
                <a:gridCol w="1586880">
                  <a:extLst>
                    <a:ext uri="{9D8B030D-6E8A-4147-A177-3AD203B41FA5}">
                      <a16:colId xmlns:a16="http://schemas.microsoft.com/office/drawing/2014/main" val="20006"/>
                    </a:ext>
                  </a:extLst>
                </a:gridCol>
              </a:tblGrid>
              <a:tr h="631800">
                <a:tc>
                  <a:txBody>
                    <a:bodyPr/>
                    <a:lstStyle/>
                    <a:p>
                      <a:endParaRPr lang="it-IT"/>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Descrizione del problema</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Soluzione proposta</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Sviluppo dei personaggi e degli obiettivi</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Goal</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Profili utente</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Tabella dei task</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689400">
                <a:tc>
                  <a:txBody>
                    <a:bodyPr/>
                    <a:lstStyle/>
                    <a:p>
                      <a:pPr algn="ctr">
                        <a:lnSpc>
                          <a:spcPct val="100000"/>
                        </a:lnSpc>
                      </a:pPr>
                      <a:r>
                        <a:rPr lang="it-IT" sz="1800" b="0" strike="noStrike" spc="-1">
                          <a:solidFill>
                            <a:srgbClr val="000000"/>
                          </a:solidFill>
                          <a:latin typeface="Arial"/>
                          <a:ea typeface="DejaVu Sans"/>
                        </a:rPr>
                        <a:t>Marco Delle Cave</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10%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89400">
                <a:tc>
                  <a:txBody>
                    <a:bodyPr/>
                    <a:lstStyle/>
                    <a:p>
                      <a:pPr algn="ctr">
                        <a:lnSpc>
                          <a:spcPct val="100000"/>
                        </a:lnSpc>
                      </a:pPr>
                      <a:r>
                        <a:rPr lang="it-IT" sz="1800" b="0" strike="noStrike" spc="-1">
                          <a:solidFill>
                            <a:srgbClr val="000000"/>
                          </a:solidFill>
                          <a:latin typeface="Arial"/>
                          <a:ea typeface="DejaVu Sans"/>
                        </a:rPr>
                        <a:t>Francesco Pagano</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10%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89400">
                <a:tc>
                  <a:txBody>
                    <a:bodyPr/>
                    <a:lstStyle/>
                    <a:p>
                      <a:pPr algn="ctr">
                        <a:lnSpc>
                          <a:spcPct val="100000"/>
                        </a:lnSpc>
                      </a:pPr>
                      <a:r>
                        <a:rPr lang="it-IT" sz="1800" b="0" strike="noStrike" spc="-1">
                          <a:solidFill>
                            <a:srgbClr val="000000"/>
                          </a:solidFill>
                          <a:latin typeface="Arial"/>
                          <a:ea typeface="DejaVu Sans"/>
                        </a:rPr>
                        <a:t>Santolo Mutone</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10%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90840">
                <a:tc>
                  <a:txBody>
                    <a:bodyPr/>
                    <a:lstStyle/>
                    <a:p>
                      <a:pPr algn="ctr">
                        <a:lnSpc>
                          <a:spcPct val="100000"/>
                        </a:lnSpc>
                      </a:pPr>
                      <a:r>
                        <a:rPr lang="it-IT" sz="1800" b="0" strike="noStrike" spc="-1">
                          <a:solidFill>
                            <a:srgbClr val="000000"/>
                          </a:solidFill>
                          <a:latin typeface="Arial"/>
                          <a:ea typeface="DejaVu Sans"/>
                        </a:rPr>
                        <a:t>Manuel Pisciotta</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89760">
                <a:tc>
                  <a:txBody>
                    <a:bodyPr/>
                    <a:lstStyle/>
                    <a:p>
                      <a:pPr algn="ctr">
                        <a:lnSpc>
                          <a:spcPct val="100000"/>
                        </a:lnSpc>
                      </a:pPr>
                      <a:r>
                        <a:rPr lang="it-IT" sz="1800" b="0" strike="noStrike" spc="-1">
                          <a:solidFill>
                            <a:srgbClr val="000000"/>
                          </a:solidFill>
                          <a:latin typeface="Arial"/>
                          <a:ea typeface="DejaVu Sans"/>
                        </a:rPr>
                        <a:t>Alessia Olivieri</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10%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 name="CustomShape 1"/>
          <p:cNvSpPr/>
          <p:nvPr/>
        </p:nvSpPr>
        <p:spPr>
          <a:xfrm>
            <a:off x="691560" y="21600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Scenario (1/3)</a:t>
            </a:r>
            <a:endParaRPr lang="it-IT" sz="4800" b="0" strike="noStrike" spc="-1">
              <a:latin typeface="Arial"/>
            </a:endParaRPr>
          </a:p>
        </p:txBody>
      </p:sp>
      <p:sp>
        <p:nvSpPr>
          <p:cNvPr id="1163"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t-IT" sz="2400" b="0" strike="noStrike" spc="-1" dirty="0">
                <a:solidFill>
                  <a:srgbClr val="455F51"/>
                </a:solidFill>
                <a:latin typeface="Palatino Linotype"/>
                <a:ea typeface="DejaVu Sans"/>
              </a:rPr>
              <a:t>Lucio apre la piattaforma per poter pianificare un nuovo raccolto. Seleziona il periodo adatto alla semina di un determinato prodotto scegliendo una data di inizio raccolto e una data di fine raccolto. In seguito seleziona il </a:t>
            </a:r>
            <a:r>
              <a:rPr lang="it-IT" sz="2400" spc="-1" dirty="0">
                <a:solidFill>
                  <a:srgbClr val="455F51"/>
                </a:solidFill>
                <a:latin typeface="Palatino Linotype"/>
                <a:ea typeface="DejaVu Sans"/>
              </a:rPr>
              <a:t>prodotto che si vuole seminare e la piattaforma gli mostra una breve descrizione con tutte le sue caratteristiche e la resa che questo può offrire se coltivato in un determinato periodo di tempo. Per massimizzare il raccolto Lucio sceglie anche la quantità di terreno (espressa in metri quadrati) da dedicare alla coltura del prodotto scelto.</a:t>
            </a:r>
            <a:endParaRPr lang="it-IT" sz="24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CustomShape 1"/>
          <p:cNvSpPr/>
          <p:nvPr/>
        </p:nvSpPr>
        <p:spPr>
          <a:xfrm>
            <a:off x="619560" y="24660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Scenario (2/3)</a:t>
            </a:r>
            <a:endParaRPr lang="it-IT" sz="4800" b="0" strike="noStrike" spc="-1">
              <a:latin typeface="Arial"/>
            </a:endParaRPr>
          </a:p>
        </p:txBody>
      </p:sp>
      <p:sp>
        <p:nvSpPr>
          <p:cNvPr id="1165"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t-IT" sz="2400" b="0" strike="noStrike" spc="-1" dirty="0">
                <a:solidFill>
                  <a:srgbClr val="455F51"/>
                </a:solidFill>
                <a:latin typeface="Palatino Linotype"/>
                <a:ea typeface="DejaVu Sans"/>
              </a:rPr>
              <a:t>Maria si reca nel suo ufficio per il controllo giornaliero dei dati riguardanti la temperatura ambientale e i livelli di umidità del suolo per poter constatare il livello di salute delle coltivazioni. La piattaforma le mostra i valori di temperatura e di umidità del suolo dell’ultimo mese rilevati attra</a:t>
            </a:r>
            <a:r>
              <a:rPr lang="it-IT" sz="2400" spc="-1" dirty="0">
                <a:solidFill>
                  <a:srgbClr val="455F51"/>
                </a:solidFill>
                <a:latin typeface="Palatino Linotype"/>
                <a:ea typeface="DejaVu Sans"/>
              </a:rPr>
              <a:t>verso l’utilizzo di appositi sensori,</a:t>
            </a:r>
            <a:r>
              <a:rPr lang="it-IT" sz="2400" b="0" strike="noStrike" spc="-1" dirty="0">
                <a:solidFill>
                  <a:srgbClr val="455F51"/>
                </a:solidFill>
                <a:latin typeface="Palatino Linotype"/>
                <a:ea typeface="DejaVu Sans"/>
              </a:rPr>
              <a:t> e in base a quest’ultimi valuta il livello di salute delle coltivazioni e a sua volta regola la temperatura e i livelli di illuminazione per le coltivazioni all’interno delle serre.</a:t>
            </a:r>
            <a:endParaRPr lang="it-IT" sz="24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CustomShape 1"/>
          <p:cNvSpPr/>
          <p:nvPr/>
        </p:nvSpPr>
        <p:spPr>
          <a:xfrm>
            <a:off x="691560" y="21600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Scenario (3/3)</a:t>
            </a:r>
            <a:endParaRPr lang="it-IT" sz="4800" b="0" strike="noStrike" spc="-1">
              <a:latin typeface="Arial"/>
            </a:endParaRPr>
          </a:p>
        </p:txBody>
      </p:sp>
      <p:sp>
        <p:nvSpPr>
          <p:cNvPr id="1167"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t-IT" sz="2400" b="0" strike="noStrike" spc="-1">
                <a:solidFill>
                  <a:srgbClr val="455F51"/>
                </a:solidFill>
                <a:latin typeface="Palatino Linotype"/>
                <a:ea typeface="DejaVu Sans"/>
              </a:rPr>
              <a:t>Andrea si reca all’interno della coltivazione e consulta la piattaforma.</a:t>
            </a:r>
            <a:endParaRPr lang="it-IT" sz="2400" b="0" strike="noStrike" spc="-1">
              <a:latin typeface="Arial"/>
            </a:endParaRPr>
          </a:p>
          <a:p>
            <a:pPr marL="432000" indent="-323640">
              <a:lnSpc>
                <a:spcPct val="100000"/>
              </a:lnSpc>
              <a:spcBef>
                <a:spcPts val="1417"/>
              </a:spcBef>
              <a:buClr>
                <a:srgbClr val="000000"/>
              </a:buClr>
              <a:buSzPct val="45000"/>
              <a:buFont typeface="Wingdings" charset="2"/>
              <a:buChar char=""/>
            </a:pPr>
            <a:r>
              <a:rPr lang="it-IT" sz="2400" b="0" strike="noStrike" spc="-1">
                <a:solidFill>
                  <a:srgbClr val="455F51"/>
                </a:solidFill>
                <a:latin typeface="Palatino Linotype"/>
                <a:ea typeface="DejaVu Sans"/>
              </a:rPr>
              <a:t>La piattaforma gli mostra in tempo reale il livello di umidità del terreno e in base alla quantità di prodotti in coltivazione in quel momento, suggerisce all’utente la quantità di acqua ed il tipo e la quantità di insetticidi da utilizzare in modo da evitare sprechi.</a:t>
            </a:r>
            <a:endParaRPr lang="it-IT" sz="2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Analisi Comparativa(1/2)</a:t>
            </a:r>
            <a:endParaRPr lang="it-IT" sz="4800" b="0" strike="noStrike" spc="-1">
              <a:latin typeface="Arial"/>
            </a:endParaRPr>
          </a:p>
        </p:txBody>
      </p:sp>
      <p:sp>
        <p:nvSpPr>
          <p:cNvPr id="1169"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t-IT" sz="2400" b="0" strike="noStrike" spc="-1" dirty="0" err="1">
                <a:solidFill>
                  <a:srgbClr val="455F51"/>
                </a:solidFill>
                <a:latin typeface="Palatino Linotype"/>
                <a:ea typeface="DejaVu Sans"/>
              </a:rPr>
              <a:t>Agricolus</a:t>
            </a:r>
            <a:r>
              <a:rPr lang="it-IT" sz="2400" b="0" strike="noStrike" spc="-1" dirty="0">
                <a:solidFill>
                  <a:srgbClr val="455F51"/>
                </a:solidFill>
                <a:latin typeface="Palatino Linotype"/>
                <a:ea typeface="DejaVu Sans"/>
              </a:rPr>
              <a:t> è una piattaforma cloud creata per supportare e ottimizzare il lavoro degli agricoltori e operatori del mondo agricolo in modo da rendere semplice la gestione dei campi.</a:t>
            </a:r>
            <a:endParaRPr lang="it-IT" sz="24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it-IT" sz="2400" b="0" strike="noStrike" spc="-1" dirty="0" err="1">
                <a:solidFill>
                  <a:srgbClr val="455F51"/>
                </a:solidFill>
                <a:latin typeface="Palatino Linotype"/>
                <a:ea typeface="DejaVu Sans"/>
              </a:rPr>
              <a:t>Agricolus</a:t>
            </a:r>
            <a:r>
              <a:rPr lang="it-IT" sz="2400" b="0" strike="noStrike" spc="-1" dirty="0">
                <a:solidFill>
                  <a:srgbClr val="455F51"/>
                </a:solidFill>
                <a:latin typeface="Palatino Linotype"/>
                <a:ea typeface="DejaVu Sans"/>
              </a:rPr>
              <a:t> utilizza tecnologie innovative di raccolta e analisi dati per l’agricoltura di precisione , quali: modelli previsionali per irrigazione e allerta rischio infestazioni e un supporto alle decisioni per scegliere la migliore alternativa che risponda alle esigenze specifiche della cultura.</a:t>
            </a:r>
            <a:endParaRPr lang="it-IT" sz="2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CustomShape 1"/>
          <p:cNvSpPr/>
          <p:nvPr/>
        </p:nvSpPr>
        <p:spPr>
          <a:xfrm>
            <a:off x="360000" y="-28800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Screenshots</a:t>
            </a:r>
            <a:endParaRPr lang="it-IT" sz="4800" b="0" strike="noStrike" spc="-1">
              <a:latin typeface="Arial"/>
            </a:endParaRPr>
          </a:p>
        </p:txBody>
      </p:sp>
      <p:pic>
        <p:nvPicPr>
          <p:cNvPr id="1171" name="Immagine 732"/>
          <p:cNvPicPr/>
          <p:nvPr/>
        </p:nvPicPr>
        <p:blipFill>
          <a:blip r:embed="rId2"/>
          <a:stretch/>
        </p:blipFill>
        <p:spPr>
          <a:xfrm>
            <a:off x="432000" y="936000"/>
            <a:ext cx="11303640" cy="5351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Componenti del gruppo</a:t>
            </a:r>
            <a:br/>
            <a:endParaRPr lang="it-IT" sz="4800" b="0" strike="noStrike" spc="-1">
              <a:latin typeface="Arial"/>
            </a:endParaRPr>
          </a:p>
        </p:txBody>
      </p:sp>
      <p:sp>
        <p:nvSpPr>
          <p:cNvPr id="1059" name="CustomShape 2"/>
          <p:cNvSpPr/>
          <p:nvPr/>
        </p:nvSpPr>
        <p:spPr>
          <a:xfrm>
            <a:off x="72000" y="1836720"/>
            <a:ext cx="12239640" cy="291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80000"/>
              </a:lnSpc>
              <a:spcBef>
                <a:spcPts val="751"/>
              </a:spcBef>
              <a:buClr>
                <a:srgbClr val="455F51"/>
              </a:buClr>
              <a:buFont typeface="Arial"/>
              <a:buChar char="•"/>
            </a:pPr>
            <a:r>
              <a:rPr lang="it-IT" sz="3200" b="0" strike="noStrike" spc="-1" dirty="0">
                <a:solidFill>
                  <a:srgbClr val="455F51"/>
                </a:solidFill>
                <a:latin typeface="Palatino Linotype"/>
                <a:ea typeface="DejaVu Sans"/>
              </a:rPr>
              <a:t>Marco Delle Cave – </a:t>
            </a:r>
            <a:r>
              <a:rPr lang="it-IT" sz="3200" b="0" i="1" strike="noStrike" spc="-1" dirty="0">
                <a:solidFill>
                  <a:srgbClr val="455F51"/>
                </a:solidFill>
                <a:latin typeface="Palatino Linotype"/>
                <a:ea typeface="DejaVu Sans"/>
              </a:rPr>
              <a:t>Manager del Gruppo</a:t>
            </a:r>
            <a:endParaRPr lang="it-IT" sz="3200" b="0" strike="noStrike" spc="-1" dirty="0">
              <a:latin typeface="Arial"/>
            </a:endParaRPr>
          </a:p>
          <a:p>
            <a:pPr marL="343080" indent="-342360">
              <a:lnSpc>
                <a:spcPct val="80000"/>
              </a:lnSpc>
              <a:spcBef>
                <a:spcPts val="751"/>
              </a:spcBef>
              <a:buClr>
                <a:srgbClr val="455F51"/>
              </a:buClr>
              <a:buFont typeface="Arial"/>
              <a:buChar char="•"/>
            </a:pPr>
            <a:r>
              <a:rPr lang="it-IT" sz="3200" b="0" strike="noStrike" spc="-1" dirty="0">
                <a:solidFill>
                  <a:srgbClr val="455F51"/>
                </a:solidFill>
                <a:latin typeface="Palatino Linotype"/>
                <a:ea typeface="DejaVu Sans"/>
              </a:rPr>
              <a:t>Alessia Olivieri – </a:t>
            </a:r>
            <a:r>
              <a:rPr lang="it-IT" sz="3200" b="0" i="1" strike="noStrike" spc="-1" dirty="0">
                <a:solidFill>
                  <a:srgbClr val="455F51"/>
                </a:solidFill>
                <a:latin typeface="Palatino Linotype"/>
                <a:ea typeface="DejaVu Sans"/>
              </a:rPr>
              <a:t>Manager della Valutazione</a:t>
            </a:r>
            <a:endParaRPr lang="it-IT" sz="3200" b="0" strike="noStrike" spc="-1" dirty="0">
              <a:latin typeface="Arial"/>
            </a:endParaRPr>
          </a:p>
          <a:p>
            <a:pPr marL="343080" indent="-342360">
              <a:lnSpc>
                <a:spcPct val="80000"/>
              </a:lnSpc>
              <a:spcBef>
                <a:spcPts val="751"/>
              </a:spcBef>
              <a:buClr>
                <a:srgbClr val="455F51"/>
              </a:buClr>
              <a:buFont typeface="Arial"/>
              <a:buChar char="•"/>
            </a:pPr>
            <a:r>
              <a:rPr lang="it-IT" sz="3200" b="0" strike="noStrike" spc="-1" dirty="0">
                <a:solidFill>
                  <a:srgbClr val="455F51"/>
                </a:solidFill>
                <a:latin typeface="Palatino Linotype"/>
                <a:ea typeface="DejaVu Sans"/>
              </a:rPr>
              <a:t>Manuel Pisciotta – </a:t>
            </a:r>
            <a:r>
              <a:rPr lang="it-IT" sz="3200" b="0" i="1" strike="noStrike" spc="-1" dirty="0">
                <a:solidFill>
                  <a:srgbClr val="455F51"/>
                </a:solidFill>
                <a:latin typeface="Palatino Linotype"/>
                <a:ea typeface="DejaVu Sans"/>
              </a:rPr>
              <a:t>Manager della Documentazione</a:t>
            </a:r>
            <a:endParaRPr lang="it-IT" sz="3200" b="0" strike="noStrike" spc="-1" dirty="0">
              <a:latin typeface="Arial"/>
            </a:endParaRPr>
          </a:p>
          <a:p>
            <a:pPr marL="343080" indent="-342360">
              <a:lnSpc>
                <a:spcPct val="80000"/>
              </a:lnSpc>
              <a:spcBef>
                <a:spcPts val="751"/>
              </a:spcBef>
              <a:buClr>
                <a:srgbClr val="455F51"/>
              </a:buClr>
              <a:buFont typeface="Arial"/>
              <a:buChar char="•"/>
            </a:pPr>
            <a:r>
              <a:rPr lang="it-IT" sz="3200" b="0" strike="noStrike" spc="-1" dirty="0">
                <a:solidFill>
                  <a:srgbClr val="455F51"/>
                </a:solidFill>
                <a:latin typeface="Palatino Linotype"/>
                <a:ea typeface="DejaVu Sans"/>
              </a:rPr>
              <a:t>Francesco Pagano, Santolo Mutone – </a:t>
            </a:r>
            <a:r>
              <a:rPr lang="it-IT" sz="3200" b="0" i="1" strike="noStrike" spc="-1" dirty="0">
                <a:solidFill>
                  <a:srgbClr val="455F51"/>
                </a:solidFill>
                <a:latin typeface="Palatino Linotype"/>
                <a:ea typeface="DejaVu Sans"/>
              </a:rPr>
              <a:t>Manager di Progetto</a:t>
            </a:r>
            <a:endParaRPr lang="it-IT"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CustomShape 1"/>
          <p:cNvSpPr/>
          <p:nvPr/>
        </p:nvSpPr>
        <p:spPr>
          <a:xfrm>
            <a:off x="216000" y="-30384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Screenshots</a:t>
            </a:r>
            <a:endParaRPr lang="it-IT" sz="4800" b="0" strike="noStrike" spc="-1">
              <a:latin typeface="Arial"/>
            </a:endParaRPr>
          </a:p>
        </p:txBody>
      </p:sp>
      <p:pic>
        <p:nvPicPr>
          <p:cNvPr id="1173" name="Immagine 734"/>
          <p:cNvPicPr/>
          <p:nvPr/>
        </p:nvPicPr>
        <p:blipFill>
          <a:blip r:embed="rId2"/>
          <a:stretch/>
        </p:blipFill>
        <p:spPr>
          <a:xfrm>
            <a:off x="1656000" y="844920"/>
            <a:ext cx="8783640" cy="563472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Analisi Comparativa(2/2)</a:t>
            </a:r>
            <a:endParaRPr lang="it-IT" sz="4800" b="0" strike="noStrike" spc="-1">
              <a:latin typeface="Arial"/>
            </a:endParaRPr>
          </a:p>
        </p:txBody>
      </p:sp>
      <p:sp>
        <p:nvSpPr>
          <p:cNvPr id="1175"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t-IT" sz="2400" b="0" strike="noStrike" spc="-1" dirty="0">
                <a:solidFill>
                  <a:srgbClr val="455F51"/>
                </a:solidFill>
                <a:latin typeface="Palatino Linotype"/>
                <a:ea typeface="DejaVu Sans"/>
              </a:rPr>
              <a:t>La nostra interfaccia vuole basarsi sui punti di forza di questa piattaforma, ovvero la possibilità di avere un supporto alle decisioni per ottimizzare la produttività e aumentare la qualità dei prodotti coltivati con l’obiettivo di ridurre al minimo la manodopera oltre ai costi di gestione.</a:t>
            </a:r>
            <a:endParaRPr lang="it-IT" sz="24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it-IT" sz="2400" b="0" strike="noStrike" spc="-1" dirty="0">
                <a:solidFill>
                  <a:srgbClr val="455F51"/>
                </a:solidFill>
                <a:latin typeface="Palatino Linotype"/>
                <a:ea typeface="DejaVu Sans"/>
              </a:rPr>
              <a:t>Vogliamo inoltre integrare la funzionalità lasciata in sospeso di ridurre l’utilizzo di risorse in particolar modo di acqua e insetticidi attraverso il monitoraggio in tempo reale dei livelli di umidità del terreno e della temperatura ambientale.</a:t>
            </a:r>
            <a:endParaRPr lang="it-IT" sz="24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dirty="0">
                <a:solidFill>
                  <a:srgbClr val="4D671B"/>
                </a:solidFill>
                <a:latin typeface="Century Gothic"/>
                <a:ea typeface="DejaVu Sans"/>
              </a:rPr>
              <a:t>Paper Sketch(1/2)</a:t>
            </a:r>
            <a:endParaRPr lang="it-IT" sz="4800" b="0" strike="noStrike" spc="-1" dirty="0">
              <a:latin typeface="Arial"/>
            </a:endParaRPr>
          </a:p>
        </p:txBody>
      </p:sp>
      <p:pic>
        <p:nvPicPr>
          <p:cNvPr id="3" name="Immagine 2" descr="Immagine che contiene testo, lavagnabianca, bianco, piastrellato&#10;&#10;Descrizione generata automaticamente">
            <a:extLst>
              <a:ext uri="{FF2B5EF4-FFF2-40B4-BE49-F238E27FC236}">
                <a16:creationId xmlns:a16="http://schemas.microsoft.com/office/drawing/2014/main" id="{2D9A6BDE-B313-4261-A7B2-E1F644DE8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040" y="1374396"/>
            <a:ext cx="3596760" cy="3005098"/>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D6AEFA4F-7148-470F-849E-7E1A2D450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245" y="1374397"/>
            <a:ext cx="3596760" cy="3005098"/>
          </a:xfrm>
          <a:prstGeom prst="rect">
            <a:avLst/>
          </a:prstGeom>
        </p:spPr>
      </p:pic>
      <p:pic>
        <p:nvPicPr>
          <p:cNvPr id="7" name="Immagine 6" descr="Immagine che contiene testo, lavagnabianca&#10;&#10;Descrizione generata automaticamente">
            <a:extLst>
              <a:ext uri="{FF2B5EF4-FFF2-40B4-BE49-F238E27FC236}">
                <a16:creationId xmlns:a16="http://schemas.microsoft.com/office/drawing/2014/main" id="{89ED2534-C402-4590-8E26-9B04262CB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03665" y="1078564"/>
            <a:ext cx="3005098" cy="359676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D51840-27DB-4817-A4BF-C28FEE0BB049}"/>
              </a:ext>
            </a:extLst>
          </p:cNvPr>
          <p:cNvSpPr>
            <a:spLocks noGrp="1"/>
          </p:cNvSpPr>
          <p:nvPr>
            <p:ph type="title"/>
          </p:nvPr>
        </p:nvSpPr>
        <p:spPr/>
        <p:txBody>
          <a:bodyPr/>
          <a:lstStyle/>
          <a:p>
            <a:r>
              <a:rPr lang="it-IT" sz="4400" b="0" strike="noStrike" spc="-1" dirty="0">
                <a:solidFill>
                  <a:srgbClr val="4D671B"/>
                </a:solidFill>
                <a:latin typeface="Century Gothic"/>
                <a:ea typeface="DejaVu Sans"/>
              </a:rPr>
              <a:t>Paper Sketch(2/2)</a:t>
            </a:r>
            <a:br>
              <a:rPr lang="it-IT" sz="4400" b="0" strike="noStrike" spc="-1" dirty="0">
                <a:latin typeface="Arial"/>
              </a:rPr>
            </a:br>
            <a:endParaRPr lang="it-IT" dirty="0"/>
          </a:p>
        </p:txBody>
      </p:sp>
      <p:pic>
        <p:nvPicPr>
          <p:cNvPr id="5" name="Immagine 4" descr="Immagine che contiene testo, lavagnabianca&#10;&#10;Descrizione generata automaticamente">
            <a:extLst>
              <a:ext uri="{FF2B5EF4-FFF2-40B4-BE49-F238E27FC236}">
                <a16:creationId xmlns:a16="http://schemas.microsoft.com/office/drawing/2014/main" id="{D7C30D75-DA4F-4C33-8E02-CCCB8A2EB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691" y="1877192"/>
            <a:ext cx="3882309" cy="3121788"/>
          </a:xfrm>
          <a:prstGeom prst="rect">
            <a:avLst/>
          </a:prstGeom>
        </p:spPr>
      </p:pic>
      <p:pic>
        <p:nvPicPr>
          <p:cNvPr id="7" name="Immagine 6" descr="Immagine che contiene testo, edificio&#10;&#10;Descrizione generata automaticamente">
            <a:extLst>
              <a:ext uri="{FF2B5EF4-FFF2-40B4-BE49-F238E27FC236}">
                <a16:creationId xmlns:a16="http://schemas.microsoft.com/office/drawing/2014/main" id="{A08EDB55-AF79-4316-958B-CA2DB75FA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310" y="1868106"/>
            <a:ext cx="4315326" cy="3121787"/>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37351D20-B467-415A-831B-BB04D2B60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08455" y="1628090"/>
            <a:ext cx="3121787" cy="3601814"/>
          </a:xfrm>
          <a:prstGeom prst="rect">
            <a:avLst/>
          </a:prstGeom>
        </p:spPr>
      </p:pic>
    </p:spTree>
    <p:extLst>
      <p:ext uri="{BB962C8B-B14F-4D97-AF65-F5344CB8AC3E}">
        <p14:creationId xmlns:p14="http://schemas.microsoft.com/office/powerpoint/2010/main" val="1455891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5C4C34-D916-4602-BF8B-858E2A65C400}"/>
              </a:ext>
            </a:extLst>
          </p:cNvPr>
          <p:cNvSpPr>
            <a:spLocks noGrp="1"/>
          </p:cNvSpPr>
          <p:nvPr>
            <p:ph type="title"/>
          </p:nvPr>
        </p:nvSpPr>
        <p:spPr/>
        <p:txBody>
          <a:bodyPr/>
          <a:lstStyle/>
          <a:p>
            <a:r>
              <a:rPr lang="it-IT" sz="4800" b="0" strike="noStrike" spc="-1" dirty="0">
                <a:solidFill>
                  <a:srgbClr val="4D671B"/>
                </a:solidFill>
                <a:latin typeface="Century Gothic" panose="020B0502020202020204" pitchFamily="34" charset="0"/>
              </a:rPr>
              <a:t>Prototipo LO-FI</a:t>
            </a:r>
            <a:br>
              <a:rPr lang="it-IT" sz="4400" b="0" strike="noStrike" spc="-1" dirty="0">
                <a:latin typeface="Arial"/>
              </a:rPr>
            </a:br>
            <a:endParaRPr lang="it-IT" dirty="0"/>
          </a:p>
        </p:txBody>
      </p:sp>
      <p:sp>
        <p:nvSpPr>
          <p:cNvPr id="4" name="Segnaposto testo 3">
            <a:extLst>
              <a:ext uri="{FF2B5EF4-FFF2-40B4-BE49-F238E27FC236}">
                <a16:creationId xmlns:a16="http://schemas.microsoft.com/office/drawing/2014/main" id="{282BF890-B7F8-47CB-AFED-987A822AE4E1}"/>
              </a:ext>
            </a:extLst>
          </p:cNvPr>
          <p:cNvSpPr>
            <a:spLocks noGrp="1"/>
          </p:cNvSpPr>
          <p:nvPr>
            <p:ph type="body"/>
          </p:nvPr>
        </p:nvSpPr>
        <p:spPr>
          <a:xfrm>
            <a:off x="609480" y="1296140"/>
            <a:ext cx="10971720" cy="1599120"/>
          </a:xfrm>
        </p:spPr>
        <p:txBody>
          <a:bodyPr/>
          <a:lstStyle/>
          <a:p>
            <a:r>
              <a:rPr lang="it-IT" dirty="0">
                <a:hlinkClick r:id="rId2" action="ppaction://hlinkfile"/>
              </a:rPr>
              <a:t>Prototipo LO-FI</a:t>
            </a:r>
            <a:endParaRPr lang="it-IT" dirty="0"/>
          </a:p>
          <a:p>
            <a:endParaRPr lang="it-IT" dirty="0"/>
          </a:p>
        </p:txBody>
      </p:sp>
    </p:spTree>
    <p:extLst>
      <p:ext uri="{BB962C8B-B14F-4D97-AF65-F5344CB8AC3E}">
        <p14:creationId xmlns:p14="http://schemas.microsoft.com/office/powerpoint/2010/main" val="67891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 name="CustomShape 1"/>
          <p:cNvSpPr/>
          <p:nvPr/>
        </p:nvSpPr>
        <p:spPr>
          <a:xfrm>
            <a:off x="504000" y="7200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dirty="0">
                <a:solidFill>
                  <a:srgbClr val="4D671B"/>
                </a:solidFill>
                <a:latin typeface="Century Gothic"/>
                <a:ea typeface="DejaVu Sans"/>
              </a:rPr>
              <a:t>Descrizione della parte svolta</a:t>
            </a:r>
            <a:endParaRPr lang="it-IT" sz="4800" b="0" strike="noStrike" spc="-1" dirty="0">
              <a:latin typeface="Arial"/>
            </a:endParaRPr>
          </a:p>
        </p:txBody>
      </p:sp>
      <p:graphicFrame>
        <p:nvGraphicFramePr>
          <p:cNvPr id="1208" name="Table 2"/>
          <p:cNvGraphicFramePr/>
          <p:nvPr/>
        </p:nvGraphicFramePr>
        <p:xfrm>
          <a:off x="1530360" y="1474560"/>
          <a:ext cx="9341640" cy="4088880"/>
        </p:xfrm>
        <a:graphic>
          <a:graphicData uri="http://schemas.openxmlformats.org/drawingml/2006/table">
            <a:tbl>
              <a:tblPr/>
              <a:tblGrid>
                <a:gridCol w="2334960">
                  <a:extLst>
                    <a:ext uri="{9D8B030D-6E8A-4147-A177-3AD203B41FA5}">
                      <a16:colId xmlns:a16="http://schemas.microsoft.com/office/drawing/2014/main" val="20000"/>
                    </a:ext>
                  </a:extLst>
                </a:gridCol>
                <a:gridCol w="2334960">
                  <a:extLst>
                    <a:ext uri="{9D8B030D-6E8A-4147-A177-3AD203B41FA5}">
                      <a16:colId xmlns:a16="http://schemas.microsoft.com/office/drawing/2014/main" val="20001"/>
                    </a:ext>
                  </a:extLst>
                </a:gridCol>
                <a:gridCol w="2334960">
                  <a:extLst>
                    <a:ext uri="{9D8B030D-6E8A-4147-A177-3AD203B41FA5}">
                      <a16:colId xmlns:a16="http://schemas.microsoft.com/office/drawing/2014/main" val="20002"/>
                    </a:ext>
                  </a:extLst>
                </a:gridCol>
                <a:gridCol w="2336760">
                  <a:extLst>
                    <a:ext uri="{9D8B030D-6E8A-4147-A177-3AD203B41FA5}">
                      <a16:colId xmlns:a16="http://schemas.microsoft.com/office/drawing/2014/main" val="20003"/>
                    </a:ext>
                  </a:extLst>
                </a:gridCol>
              </a:tblGrid>
              <a:tr h="631800">
                <a:tc>
                  <a:txBody>
                    <a:bodyPr/>
                    <a:lstStyle/>
                    <a:p>
                      <a:endParaRPr lang="it-IT"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dirty="0">
                          <a:solidFill>
                            <a:srgbClr val="000000"/>
                          </a:solidFill>
                          <a:latin typeface="Arial"/>
                          <a:ea typeface="DejaVu Sans"/>
                        </a:rPr>
                        <a:t>Scenario</a:t>
                      </a:r>
                      <a:endParaRPr lang="it-IT"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Analisi comparativa/</a:t>
                      </a:r>
                      <a:endParaRPr lang="it-IT" sz="1800" b="0" strike="noStrike" spc="-1">
                        <a:latin typeface="Arial"/>
                      </a:endParaRPr>
                    </a:p>
                    <a:p>
                      <a:pPr algn="ctr">
                        <a:lnSpc>
                          <a:spcPct val="100000"/>
                        </a:lnSpc>
                      </a:pPr>
                      <a:r>
                        <a:rPr lang="it-IT" sz="1800" b="0" strike="noStrike" spc="-1">
                          <a:solidFill>
                            <a:srgbClr val="000000"/>
                          </a:solidFill>
                          <a:latin typeface="Arial"/>
                          <a:ea typeface="DejaVu Sans"/>
                        </a:rPr>
                        <a:t>Screenshots</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it-IT" sz="1800" b="0" strike="noStrike" spc="-1">
                          <a:solidFill>
                            <a:srgbClr val="000000"/>
                          </a:solidFill>
                          <a:latin typeface="Arial"/>
                          <a:ea typeface="DejaVu Sans"/>
                        </a:rPr>
                        <a:t>Paper Sketch</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689400">
                <a:tc>
                  <a:txBody>
                    <a:bodyPr/>
                    <a:lstStyle/>
                    <a:p>
                      <a:pPr algn="ctr">
                        <a:lnSpc>
                          <a:spcPct val="100000"/>
                        </a:lnSpc>
                      </a:pPr>
                      <a:r>
                        <a:rPr lang="it-IT" sz="1800" b="0" strike="noStrike" spc="-1">
                          <a:solidFill>
                            <a:srgbClr val="000000"/>
                          </a:solidFill>
                          <a:latin typeface="Arial"/>
                          <a:ea typeface="DejaVu Sans"/>
                        </a:rPr>
                        <a:t>Marco Delle Cave</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89400">
                <a:tc>
                  <a:txBody>
                    <a:bodyPr/>
                    <a:lstStyle/>
                    <a:p>
                      <a:pPr algn="ctr">
                        <a:lnSpc>
                          <a:spcPct val="100000"/>
                        </a:lnSpc>
                      </a:pPr>
                      <a:r>
                        <a:rPr lang="it-IT" sz="1800" b="0" strike="noStrike" spc="-1">
                          <a:solidFill>
                            <a:srgbClr val="000000"/>
                          </a:solidFill>
                          <a:latin typeface="Arial"/>
                          <a:ea typeface="DejaVu Sans"/>
                        </a:rPr>
                        <a:t>Francesco Pagano</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25%</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89400">
                <a:tc>
                  <a:txBody>
                    <a:bodyPr/>
                    <a:lstStyle/>
                    <a:p>
                      <a:pPr algn="ctr">
                        <a:lnSpc>
                          <a:spcPct val="100000"/>
                        </a:lnSpc>
                      </a:pPr>
                      <a:r>
                        <a:rPr lang="it-IT" sz="1800" b="0" strike="noStrike" spc="-1">
                          <a:solidFill>
                            <a:srgbClr val="000000"/>
                          </a:solidFill>
                          <a:latin typeface="Arial"/>
                          <a:ea typeface="DejaVu Sans"/>
                        </a:rPr>
                        <a:t>Santolo Mutone</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10%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90840">
                <a:tc>
                  <a:txBody>
                    <a:bodyPr/>
                    <a:lstStyle/>
                    <a:p>
                      <a:pPr algn="ctr">
                        <a:lnSpc>
                          <a:spcPct val="100000"/>
                        </a:lnSpc>
                      </a:pPr>
                      <a:r>
                        <a:rPr lang="it-IT" sz="1800" b="0" strike="noStrike" spc="-1">
                          <a:solidFill>
                            <a:srgbClr val="000000"/>
                          </a:solidFill>
                          <a:latin typeface="Arial"/>
                          <a:ea typeface="DejaVu Sans"/>
                        </a:rPr>
                        <a:t>Manuel Pisciotta</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89760">
                <a:tc>
                  <a:txBody>
                    <a:bodyPr/>
                    <a:lstStyle/>
                    <a:p>
                      <a:pPr algn="ctr">
                        <a:lnSpc>
                          <a:spcPct val="100000"/>
                        </a:lnSpc>
                      </a:pPr>
                      <a:r>
                        <a:rPr lang="it-IT" sz="1800" b="0" strike="noStrike" spc="-1">
                          <a:solidFill>
                            <a:srgbClr val="000000"/>
                          </a:solidFill>
                          <a:latin typeface="Arial"/>
                          <a:ea typeface="DejaVu Sans"/>
                        </a:rPr>
                        <a:t>Alessia Olivieri</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a:solidFill>
                            <a:srgbClr val="000000"/>
                          </a:solidFill>
                          <a:latin typeface="Arial"/>
                          <a:ea typeface="DejaVu Sans"/>
                        </a:rPr>
                        <a:t>20%</a:t>
                      </a:r>
                      <a:endParaRPr lang="it-IT"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it-IT" sz="1800" b="0" strike="noStrike" spc="-1" dirty="0">
                          <a:solidFill>
                            <a:srgbClr val="000000"/>
                          </a:solidFill>
                          <a:latin typeface="Arial"/>
                          <a:ea typeface="DejaVu Sans"/>
                        </a:rPr>
                        <a:t>25%</a:t>
                      </a:r>
                      <a:endParaRPr lang="it-IT"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dirty="0">
                <a:solidFill>
                  <a:srgbClr val="4D671B"/>
                </a:solidFill>
                <a:latin typeface="Century Gothic"/>
                <a:ea typeface="DejaVu Sans"/>
              </a:rPr>
              <a:t>Valutazione del design (1/5)</a:t>
            </a:r>
            <a:endParaRPr lang="it-IT" sz="4800" b="0" strike="noStrike" spc="-1" dirty="0">
              <a:latin typeface="Arial"/>
            </a:endParaRPr>
          </a:p>
        </p:txBody>
      </p:sp>
      <p:sp>
        <p:nvSpPr>
          <p:cNvPr id="1210"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t-IT" sz="2400" b="0" strike="noStrike" spc="-1" dirty="0">
                <a:solidFill>
                  <a:srgbClr val="455F51"/>
                </a:solidFill>
                <a:latin typeface="Palatino Linotype"/>
                <a:ea typeface="Noto Sans CJK SC"/>
              </a:rPr>
              <a:t>La</a:t>
            </a:r>
            <a:r>
              <a:rPr lang="it-IT" sz="2800" b="0" strike="noStrike" spc="-1" dirty="0">
                <a:solidFill>
                  <a:srgbClr val="455F51"/>
                </a:solidFill>
                <a:latin typeface="Palatino Linotype"/>
                <a:ea typeface="DejaVu Sans"/>
              </a:rPr>
              <a:t> tecnica scelta per valutare l'usabilità del sistema rispetto ai task e agli scenari d'uso è stata il </a:t>
            </a:r>
            <a:r>
              <a:rPr lang="it-IT" sz="2800" b="0" i="1" strike="noStrike" spc="-1" dirty="0">
                <a:solidFill>
                  <a:srgbClr val="455F51"/>
                </a:solidFill>
                <a:latin typeface="Palatino Linotype"/>
                <a:ea typeface="DejaVu Sans"/>
              </a:rPr>
              <a:t>cognitive </a:t>
            </a:r>
            <a:r>
              <a:rPr lang="it-IT" sz="2800" b="0" i="1" strike="noStrike" spc="-1" dirty="0" err="1">
                <a:solidFill>
                  <a:srgbClr val="455F51"/>
                </a:solidFill>
                <a:latin typeface="Palatino Linotype"/>
                <a:ea typeface="DejaVu Sans"/>
              </a:rPr>
              <a:t>walkthrough</a:t>
            </a:r>
            <a:r>
              <a:rPr lang="it-IT" sz="2800" b="0" strike="noStrike" spc="-1" dirty="0">
                <a:solidFill>
                  <a:srgbClr val="455F51"/>
                </a:solidFill>
                <a:latin typeface="Palatino Linotype"/>
                <a:ea typeface="DejaVu Sans"/>
              </a:rPr>
              <a:t>.</a:t>
            </a:r>
            <a:endParaRPr lang="it-IT" sz="28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it-IT" sz="2800" b="0" strike="noStrike" spc="-1" dirty="0">
                <a:solidFill>
                  <a:srgbClr val="455F51"/>
                </a:solidFill>
                <a:latin typeface="Palatino Linotype"/>
                <a:ea typeface="DejaVu Sans"/>
              </a:rPr>
              <a:t>Esaminiamo un task rappresentativo:</a:t>
            </a:r>
            <a:endParaRPr lang="it-IT" sz="2800" b="0" strike="noStrike" spc="-1" dirty="0">
              <a:latin typeface="Arial"/>
            </a:endParaRPr>
          </a:p>
          <a:p>
            <a:pPr marL="108360">
              <a:spcBef>
                <a:spcPts val="1417"/>
              </a:spcBef>
              <a:buClr>
                <a:srgbClr val="000000"/>
              </a:buClr>
              <a:buSzPct val="45000"/>
            </a:pPr>
            <a:r>
              <a:rPr lang="it-IT" sz="2400" b="0" strike="noStrike" spc="-1" dirty="0">
                <a:solidFill>
                  <a:srgbClr val="455F51"/>
                </a:solidFill>
                <a:latin typeface="Palatino Linotype"/>
                <a:ea typeface="DejaVu Sans"/>
              </a:rPr>
              <a:t>La pianificazione della coltura, della semina e del raccolto finalizzata ad aumentare la produttività.</a:t>
            </a:r>
            <a:endParaRPr lang="it-IT" sz="2400" b="0" strike="noStrike" spc="-1" dirty="0">
              <a:latin typeface="Arial"/>
            </a:endParaRPr>
          </a:p>
          <a:p>
            <a:pPr marL="108360">
              <a:lnSpc>
                <a:spcPct val="100000"/>
              </a:lnSpc>
              <a:spcBef>
                <a:spcPts val="1417"/>
              </a:spcBef>
              <a:buClr>
                <a:srgbClr val="000000"/>
              </a:buClr>
              <a:buSzPct val="45000"/>
            </a:pPr>
            <a:endParaRPr lang="it-IT" sz="24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7900C8-BCA3-4B4C-AD55-22DDE08D428E}"/>
              </a:ext>
            </a:extLst>
          </p:cNvPr>
          <p:cNvSpPr>
            <a:spLocks noGrp="1"/>
          </p:cNvSpPr>
          <p:nvPr>
            <p:ph type="title"/>
          </p:nvPr>
        </p:nvSpPr>
        <p:spPr/>
        <p:txBody>
          <a:bodyPr/>
          <a:lstStyle/>
          <a:p>
            <a:r>
              <a:rPr lang="it-IT" sz="4400" b="0" strike="noStrike" spc="-1" dirty="0">
                <a:solidFill>
                  <a:srgbClr val="4D671B"/>
                </a:solidFill>
                <a:latin typeface="Century Gothic"/>
                <a:ea typeface="DejaVu Sans"/>
              </a:rPr>
              <a:t>Valutazione del design (2/5)</a:t>
            </a:r>
            <a:br>
              <a:rPr lang="it-IT" sz="4400" b="0" strike="noStrike" spc="-1" dirty="0">
                <a:latin typeface="Arial"/>
              </a:rPr>
            </a:br>
            <a:endParaRPr lang="it-IT" dirty="0"/>
          </a:p>
        </p:txBody>
      </p:sp>
      <p:sp>
        <p:nvSpPr>
          <p:cNvPr id="4" name="Segnaposto testo 3">
            <a:extLst>
              <a:ext uri="{FF2B5EF4-FFF2-40B4-BE49-F238E27FC236}">
                <a16:creationId xmlns:a16="http://schemas.microsoft.com/office/drawing/2014/main" id="{5A0291DD-02BC-400B-96B3-D2CC92CD063D}"/>
              </a:ext>
            </a:extLst>
          </p:cNvPr>
          <p:cNvSpPr>
            <a:spLocks noGrp="1"/>
          </p:cNvSpPr>
          <p:nvPr>
            <p:ph type="body"/>
          </p:nvPr>
        </p:nvSpPr>
        <p:spPr>
          <a:xfrm>
            <a:off x="609480" y="799560"/>
            <a:ext cx="10971720" cy="5444698"/>
          </a:xfrm>
        </p:spPr>
        <p:txBody>
          <a:bodyPr>
            <a:normAutofit/>
          </a:bodyPr>
          <a:lstStyle/>
          <a:p>
            <a:pPr marL="0" indent="0">
              <a:buNone/>
            </a:pPr>
            <a:r>
              <a:rPr lang="it-IT" sz="2400" dirty="0">
                <a:solidFill>
                  <a:srgbClr val="455F51"/>
                </a:solidFill>
                <a:latin typeface="Palatino Linotype" panose="02040502050505030304" pitchFamily="18" charset="0"/>
              </a:rPr>
              <a:t>Azioni necessarie per completare il task</a:t>
            </a:r>
          </a:p>
          <a:p>
            <a:r>
              <a:rPr lang="it-IT" sz="2400" dirty="0">
                <a:solidFill>
                  <a:srgbClr val="455F51"/>
                </a:solidFill>
                <a:latin typeface="Palatino Linotype" panose="02040502050505030304" pitchFamily="18" charset="0"/>
              </a:rPr>
              <a:t>Selezione la voce del menu principale «Pianificazione nuova coltura»</a:t>
            </a:r>
          </a:p>
          <a:p>
            <a:pPr marL="0" indent="0">
              <a:buNone/>
            </a:pPr>
            <a:r>
              <a:rPr lang="it-IT" sz="2400" dirty="0">
                <a:solidFill>
                  <a:srgbClr val="455F51"/>
                </a:solidFill>
                <a:latin typeface="Palatino Linotype" panose="02040502050505030304" pitchFamily="18" charset="0"/>
              </a:rPr>
              <a:t>   Risposta del sistema: Il sistema mostra l’interfaccia relativa alla pianificazione di una nuova coltura.</a:t>
            </a:r>
          </a:p>
          <a:p>
            <a:r>
              <a:rPr lang="it-IT" sz="2400" dirty="0">
                <a:solidFill>
                  <a:srgbClr val="455F51"/>
                </a:solidFill>
                <a:latin typeface="Palatino Linotype" panose="02040502050505030304" pitchFamily="18" charset="0"/>
              </a:rPr>
              <a:t>Inserire il nome del campo che si andrà a coltivare in modo tale da distinguere le varie coltivazioni</a:t>
            </a:r>
          </a:p>
          <a:p>
            <a:r>
              <a:rPr lang="it-IT" sz="2400" dirty="0">
                <a:solidFill>
                  <a:srgbClr val="455F51"/>
                </a:solidFill>
                <a:latin typeface="Palatino Linotype" panose="02040502050505030304" pitchFamily="18" charset="0"/>
              </a:rPr>
              <a:t>Selezionare la coltura che si intende coltivare e premere il pulsante info coltura</a:t>
            </a:r>
          </a:p>
          <a:p>
            <a:pPr marL="0" indent="0">
              <a:buNone/>
            </a:pPr>
            <a:r>
              <a:rPr lang="it-IT" sz="2400" dirty="0">
                <a:solidFill>
                  <a:srgbClr val="455F51"/>
                </a:solidFill>
                <a:latin typeface="Palatino Linotype" panose="02040502050505030304" pitchFamily="18" charset="0"/>
              </a:rPr>
              <a:t>Risposta del sistema: Il sistema mostrerà i dettagli della coltura selezionata, quali: il periodo di tempo necessario alla coltura del prodotto e le temperatura maggiormente favorevole per la sua crescita.</a:t>
            </a:r>
          </a:p>
          <a:p>
            <a:r>
              <a:rPr lang="it-IT" sz="2400" dirty="0">
                <a:solidFill>
                  <a:srgbClr val="455F51"/>
                </a:solidFill>
                <a:latin typeface="Palatino Linotype" panose="02040502050505030304" pitchFamily="18" charset="0"/>
              </a:rPr>
              <a:t>L’utente seleziona la data di inizio semina e la data attesa di raccolta e inserisce la densità di piante presente nel campo e preme la voce «Clicca qui per pianificare la coltura»</a:t>
            </a:r>
          </a:p>
          <a:p>
            <a:pPr marL="0" indent="0">
              <a:buNone/>
            </a:pPr>
            <a:r>
              <a:rPr lang="it-IT" sz="2400" dirty="0">
                <a:solidFill>
                  <a:srgbClr val="455F51"/>
                </a:solidFill>
                <a:latin typeface="Palatino Linotype" panose="02040502050505030304" pitchFamily="18" charset="0"/>
              </a:rPr>
              <a:t>Risposta del sistema: Il sistema mostra un box informativo che chiede se procedere o meno alla pianificazione della coltura. In caso affermativo la coltura viene aggiunta alla sezione «Colture pianificate»</a:t>
            </a:r>
            <a:endParaRPr lang="it-IT" dirty="0"/>
          </a:p>
        </p:txBody>
      </p:sp>
    </p:spTree>
    <p:extLst>
      <p:ext uri="{BB962C8B-B14F-4D97-AF65-F5344CB8AC3E}">
        <p14:creationId xmlns:p14="http://schemas.microsoft.com/office/powerpoint/2010/main" val="397817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B71BD1-1B51-4808-A6B4-E9DCB7FFAE16}"/>
              </a:ext>
            </a:extLst>
          </p:cNvPr>
          <p:cNvSpPr>
            <a:spLocks noGrp="1"/>
          </p:cNvSpPr>
          <p:nvPr>
            <p:ph type="title"/>
          </p:nvPr>
        </p:nvSpPr>
        <p:spPr/>
        <p:txBody>
          <a:bodyPr/>
          <a:lstStyle/>
          <a:p>
            <a:r>
              <a:rPr lang="it-IT" sz="4400" b="0" strike="noStrike" spc="-1" dirty="0">
                <a:solidFill>
                  <a:srgbClr val="4D671B"/>
                </a:solidFill>
                <a:latin typeface="Century Gothic"/>
                <a:ea typeface="DejaVu Sans"/>
              </a:rPr>
              <a:t>Valutazione del design (3/5)</a:t>
            </a:r>
            <a:endParaRPr lang="it-IT" dirty="0"/>
          </a:p>
        </p:txBody>
      </p:sp>
      <p:sp>
        <p:nvSpPr>
          <p:cNvPr id="3" name="Segnaposto testo 2">
            <a:extLst>
              <a:ext uri="{FF2B5EF4-FFF2-40B4-BE49-F238E27FC236}">
                <a16:creationId xmlns:a16="http://schemas.microsoft.com/office/drawing/2014/main" id="{F164B5EC-F83D-4837-9119-534006A030C9}"/>
              </a:ext>
            </a:extLst>
          </p:cNvPr>
          <p:cNvSpPr>
            <a:spLocks noGrp="1"/>
          </p:cNvSpPr>
          <p:nvPr>
            <p:ph type="body"/>
          </p:nvPr>
        </p:nvSpPr>
        <p:spPr>
          <a:xfrm>
            <a:off x="609480" y="-1"/>
            <a:ext cx="10971720" cy="7188592"/>
          </a:xfrm>
        </p:spPr>
        <p:txBody>
          <a:bodyPr>
            <a:normAutofit/>
          </a:bodyPr>
          <a:lstStyle/>
          <a:p>
            <a:pPr marL="0" indent="0" algn="just" eaLnBrk="1" hangingPunct="1">
              <a:lnSpc>
                <a:spcPct val="80000"/>
              </a:lnSpc>
              <a:spcBef>
                <a:spcPts val="600"/>
              </a:spcBef>
              <a:buFont typeface="Wingdings" panose="05000000000000000000"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it-IT" altLang="it-IT" sz="2400" dirty="0">
                <a:solidFill>
                  <a:srgbClr val="455F51"/>
                </a:solidFill>
                <a:latin typeface="Palatino Linotype" panose="02040502050505030304" pitchFamily="18" charset="0"/>
              </a:rPr>
              <a:t>Per ogni azione la valutazione è stata condotta rispondendo alle seguenti domande:</a:t>
            </a:r>
          </a:p>
          <a:p>
            <a:pPr marL="0" indent="0" algn="just" eaLnBrk="1" hangingPunct="1">
              <a:lnSpc>
                <a:spcPct val="80000"/>
              </a:lnSpc>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it-IT" altLang="it-IT" sz="2400" dirty="0">
                <a:solidFill>
                  <a:srgbClr val="455F51"/>
                </a:solidFill>
                <a:latin typeface="Palatino Linotype" panose="02040502050505030304" pitchFamily="18" charset="0"/>
              </a:rPr>
              <a:t>L'utente tenterà di produrre l'effetto che produce l'azione?</a:t>
            </a:r>
          </a:p>
          <a:p>
            <a:pPr marL="0" indent="0" algn="just" eaLnBrk="1" hangingPunct="1">
              <a:lnSpc>
                <a:spcPct val="80000"/>
              </a:lnSpc>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it-IT" altLang="it-IT" sz="2400" dirty="0">
                <a:solidFill>
                  <a:srgbClr val="455F51"/>
                </a:solidFill>
                <a:latin typeface="Palatino Linotype" panose="02040502050505030304" pitchFamily="18" charset="0"/>
              </a:rPr>
              <a:t>L'utente noterà che è disponibile sull'interfaccia la corretta azione da eseguire per raggiungere l'obiettivo del compito?</a:t>
            </a:r>
          </a:p>
          <a:p>
            <a:pPr marL="0" indent="0" algn="just" eaLnBrk="1" hangingPunct="1">
              <a:lnSpc>
                <a:spcPct val="80000"/>
              </a:lnSpc>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it-IT" altLang="it-IT" sz="2400" dirty="0">
                <a:solidFill>
                  <a:srgbClr val="455F51"/>
                </a:solidFill>
                <a:latin typeface="Palatino Linotype" panose="02040502050505030304" pitchFamily="18" charset="0"/>
              </a:rPr>
              <a:t>Se l'utente troverà l'azione corretta sull'interfaccia saprà che è quella giusta per ottenere l'effetto che sta tentando di produrre?</a:t>
            </a:r>
          </a:p>
          <a:p>
            <a:pPr marL="0" indent="0" algn="just" eaLnBrk="1" hangingPunct="1">
              <a:lnSpc>
                <a:spcPct val="80000"/>
              </a:lnSpc>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it-IT" altLang="it-IT" sz="2400" dirty="0">
                <a:solidFill>
                  <a:srgbClr val="455F51"/>
                </a:solidFill>
                <a:latin typeface="Palatino Linotype" panose="02040502050505030304" pitchFamily="18" charset="0"/>
              </a:rPr>
              <a:t>Una volta eseguita l'azione, l'utente comprenderà il feedback che ottiene? Assocerà il risultato dell'azione con il conseguimento dell'obiettivo?</a:t>
            </a:r>
          </a:p>
          <a:p>
            <a:endParaRPr lang="it-IT" dirty="0"/>
          </a:p>
        </p:txBody>
      </p:sp>
    </p:spTree>
    <p:extLst>
      <p:ext uri="{BB962C8B-B14F-4D97-AF65-F5344CB8AC3E}">
        <p14:creationId xmlns:p14="http://schemas.microsoft.com/office/powerpoint/2010/main" val="406225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149421-B392-4C5B-8AD3-87E9D037D074}"/>
              </a:ext>
            </a:extLst>
          </p:cNvPr>
          <p:cNvSpPr>
            <a:spLocks noGrp="1"/>
          </p:cNvSpPr>
          <p:nvPr>
            <p:ph type="title"/>
          </p:nvPr>
        </p:nvSpPr>
        <p:spPr/>
        <p:txBody>
          <a:bodyPr/>
          <a:lstStyle/>
          <a:p>
            <a:r>
              <a:rPr lang="it-IT" sz="4400" b="0" strike="noStrike" spc="-1" dirty="0">
                <a:solidFill>
                  <a:srgbClr val="4D671B"/>
                </a:solidFill>
                <a:latin typeface="Century Gothic"/>
                <a:ea typeface="DejaVu Sans"/>
              </a:rPr>
              <a:t>Valutazione del design (4/5)</a:t>
            </a:r>
            <a:br>
              <a:rPr lang="it-IT" sz="4400" b="0" strike="noStrike" spc="-1" dirty="0">
                <a:solidFill>
                  <a:srgbClr val="4D671B"/>
                </a:solidFill>
                <a:latin typeface="Century Gothic"/>
                <a:ea typeface="DejaVu Sans"/>
              </a:rPr>
            </a:br>
            <a:endParaRPr lang="it-IT" dirty="0"/>
          </a:p>
        </p:txBody>
      </p:sp>
      <p:sp>
        <p:nvSpPr>
          <p:cNvPr id="3" name="Segnaposto testo 2">
            <a:extLst>
              <a:ext uri="{FF2B5EF4-FFF2-40B4-BE49-F238E27FC236}">
                <a16:creationId xmlns:a16="http://schemas.microsoft.com/office/drawing/2014/main" id="{58EB952E-61AB-413C-8124-9EE987611212}"/>
              </a:ext>
            </a:extLst>
          </p:cNvPr>
          <p:cNvSpPr>
            <a:spLocks noGrp="1"/>
          </p:cNvSpPr>
          <p:nvPr>
            <p:ph type="body"/>
          </p:nvPr>
        </p:nvSpPr>
        <p:spPr>
          <a:xfrm>
            <a:off x="750157" y="2777628"/>
            <a:ext cx="10971720" cy="1302743"/>
          </a:xfrm>
        </p:spPr>
        <p:txBody>
          <a:bodyPr>
            <a:normAutofit fontScale="25000" lnSpcReduction="20000"/>
          </a:bodyPr>
          <a:lstStyle/>
          <a:p>
            <a:r>
              <a:rPr lang="it-IT" sz="9600" b="1" dirty="0">
                <a:solidFill>
                  <a:srgbClr val="455F51"/>
                </a:solidFill>
                <a:latin typeface="Palatino Linotype" panose="02040502050505030304" pitchFamily="18" charset="0"/>
              </a:rPr>
              <a:t>Azione 1</a:t>
            </a:r>
            <a:r>
              <a:rPr lang="it-IT" sz="9600" dirty="0">
                <a:solidFill>
                  <a:srgbClr val="455F51"/>
                </a:solidFill>
                <a:latin typeface="Palatino Linotype" panose="02040502050505030304" pitchFamily="18" charset="0"/>
              </a:rPr>
              <a:t> (Selezionare la sezione del menu dedicata alla pianificazione di una nuova coltura)</a:t>
            </a:r>
          </a:p>
          <a:p>
            <a:pPr marL="0" indent="0">
              <a:buNone/>
            </a:pPr>
            <a:r>
              <a:rPr lang="it-IT" sz="9600" dirty="0">
                <a:solidFill>
                  <a:srgbClr val="455F51"/>
                </a:solidFill>
                <a:latin typeface="Palatino Linotype" panose="02040502050505030304" pitchFamily="18" charset="0"/>
              </a:rPr>
              <a:t>Poiché le azioni possibili sono raggruppate per funzioni, è plausibile ritenere che intuitivamente l’utente sceglierà la sezione dedicata alla pianificazione delle colture. Il bottone è ben visibile, quindi l’utente può determinare facilmente qual è l’azione corretta da eseguire. Inoltre la scelta di un nome significativo per la sezione garantisce che l’utente abbia la certezza di stare effettuando l’operazione corretta. Il feedback dell’azione è immediato perché la selezione della voce del menu comporta l’immediata apertura della pagina corrispondente.</a:t>
            </a:r>
          </a:p>
          <a:p>
            <a:pPr marL="0" indent="0">
              <a:buNone/>
            </a:pPr>
            <a:endParaRPr lang="it-IT" sz="9600" dirty="0">
              <a:solidFill>
                <a:srgbClr val="455F51"/>
              </a:solidFill>
              <a:latin typeface="Palatino Linotype" panose="02040502050505030304" pitchFamily="18" charset="0"/>
            </a:endParaRPr>
          </a:p>
          <a:p>
            <a:r>
              <a:rPr lang="it-IT" sz="9600" b="1" dirty="0">
                <a:solidFill>
                  <a:srgbClr val="455F51"/>
                </a:solidFill>
                <a:latin typeface="Palatino Linotype" panose="02040502050505030304" pitchFamily="18" charset="0"/>
              </a:rPr>
              <a:t>Azione 2</a:t>
            </a:r>
            <a:r>
              <a:rPr lang="it-IT" sz="9600" dirty="0">
                <a:solidFill>
                  <a:srgbClr val="455F51"/>
                </a:solidFill>
                <a:latin typeface="Palatino Linotype" panose="02040502050505030304" pitchFamily="18" charset="0"/>
              </a:rPr>
              <a:t> (Inserire i campi di input richiesti e selezionare le voci richieste)</a:t>
            </a:r>
          </a:p>
          <a:p>
            <a:pPr marL="0" indent="0">
              <a:buNone/>
            </a:pPr>
            <a:r>
              <a:rPr lang="it-IT" sz="9600" dirty="0">
                <a:solidFill>
                  <a:srgbClr val="455F51"/>
                </a:solidFill>
                <a:latin typeface="Palatino Linotype" panose="02040502050505030304" pitchFamily="18" charset="0"/>
              </a:rPr>
              <a:t>Poiché l’obiettivo dell’utente è quello di pianificare una nuova coltura, possiamo ipotizzare che inserirà il nome del campo da coltivare, selezionerà la coltura e le date di inizio e attesa di fine raccolto, oltre alla densità di piante. Tutti i campi di input e di selezione sono ben visibili sul display e i nomi delle voci sono abbastanza significativi da assicurare che l’utente sia in grado di scegliere l’operazione corretta e di sapere che è quella giusta per conseguire il suo obiettivo.</a:t>
            </a:r>
          </a:p>
          <a:p>
            <a:pPr marL="0" indent="0">
              <a:buNone/>
            </a:pPr>
            <a:endParaRPr lang="it-IT" dirty="0"/>
          </a:p>
        </p:txBody>
      </p:sp>
    </p:spTree>
    <p:extLst>
      <p:ext uri="{BB962C8B-B14F-4D97-AF65-F5344CB8AC3E}">
        <p14:creationId xmlns:p14="http://schemas.microsoft.com/office/powerpoint/2010/main" val="161094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Descrizione del problema</a:t>
            </a:r>
            <a:endParaRPr lang="it-IT" sz="4800" b="0" strike="noStrike" spc="-1">
              <a:latin typeface="Arial"/>
            </a:endParaRPr>
          </a:p>
        </p:txBody>
      </p:sp>
      <p:sp>
        <p:nvSpPr>
          <p:cNvPr id="1061"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0000" lnSpcReduction="20000"/>
          </a:bodyPr>
          <a:lstStyle/>
          <a:p>
            <a:pPr>
              <a:lnSpc>
                <a:spcPct val="100000"/>
              </a:lnSpc>
              <a:spcBef>
                <a:spcPts val="519"/>
              </a:spcBef>
            </a:pPr>
            <a:r>
              <a:rPr lang="it-IT" sz="2600" b="0" strike="noStrike" spc="-1">
                <a:solidFill>
                  <a:srgbClr val="455F51"/>
                </a:solidFill>
                <a:latin typeface="Palatino Linotype"/>
                <a:ea typeface="DejaVu Sans"/>
              </a:rPr>
              <a:t>L’Agricoltura 4.0 è l’evoluzione del concetto di </a:t>
            </a:r>
            <a:r>
              <a:rPr lang="it-IT" sz="2600" b="1" strike="noStrike" spc="-1">
                <a:solidFill>
                  <a:srgbClr val="455F51"/>
                </a:solidFill>
                <a:latin typeface="Palatino Linotype"/>
                <a:ea typeface="DejaVu Sans"/>
              </a:rPr>
              <a:t>agricoltura di precisione</a:t>
            </a:r>
            <a:r>
              <a:rPr lang="it-IT" sz="2600" b="0" strike="noStrike" spc="-1">
                <a:solidFill>
                  <a:srgbClr val="455F51"/>
                </a:solidFill>
                <a:latin typeface="Palatino Linotype"/>
                <a:ea typeface="DejaVu Sans"/>
              </a:rPr>
              <a:t> che viene utilizzato per definire interventi mirati ed efficienti in campo agricolo </a:t>
            </a:r>
            <a:r>
              <a:rPr lang="it-IT" sz="2600" b="1" strike="noStrike" spc="-1">
                <a:solidFill>
                  <a:srgbClr val="455F51"/>
                </a:solidFill>
                <a:latin typeface="Palatino Linotype"/>
                <a:ea typeface="DejaVu Sans"/>
              </a:rPr>
              <a:t>a partire da dati</a:t>
            </a:r>
            <a:r>
              <a:rPr lang="it-IT" sz="2600" b="0" strike="noStrike" spc="-1">
                <a:solidFill>
                  <a:srgbClr val="455F51"/>
                </a:solidFill>
                <a:latin typeface="Palatino Linotype"/>
                <a:ea typeface="DejaVu Sans"/>
              </a:rPr>
              <a:t> come, per esempio, le caratteristiche fisiche e biochimiche del suolo. Di fatto, è tutto l’insieme di strumenti e strategie che consentono all’azienda agricola di impiegare in maniera sinergica e interconnessa</a:t>
            </a:r>
            <a:r>
              <a:rPr lang="it-IT" sz="2600" b="1" strike="noStrike" spc="-1">
                <a:solidFill>
                  <a:srgbClr val="455F51"/>
                </a:solidFill>
                <a:latin typeface="Palatino Linotype"/>
                <a:ea typeface="DejaVu Sans"/>
              </a:rPr>
              <a:t> tecnologie avanzate</a:t>
            </a:r>
            <a:r>
              <a:rPr lang="it-IT" sz="2600" b="0" strike="noStrike" spc="-1">
                <a:solidFill>
                  <a:srgbClr val="455F51"/>
                </a:solidFill>
                <a:latin typeface="Palatino Linotype"/>
                <a:ea typeface="DejaVu Sans"/>
              </a:rPr>
              <a:t> con lo scopo di rendere più efficiente e sostenibile la produzione. In pratica, adottare soluzioni 4.0 in campo agricolo comprende, ad esempio, il </a:t>
            </a:r>
            <a:r>
              <a:rPr lang="it-IT" sz="2600" b="1" strike="noStrike" spc="-1">
                <a:solidFill>
                  <a:srgbClr val="455F51"/>
                </a:solidFill>
                <a:latin typeface="Palatino Linotype"/>
                <a:ea typeface="DejaVu Sans"/>
              </a:rPr>
              <a:t>poter calcolare in maniera precisa </a:t>
            </a:r>
            <a:r>
              <a:rPr lang="it-IT" sz="2600" b="0" strike="noStrike" spc="-1">
                <a:solidFill>
                  <a:srgbClr val="455F51"/>
                </a:solidFill>
                <a:latin typeface="Palatino Linotype"/>
                <a:ea typeface="DejaVu Sans"/>
              </a:rPr>
              <a:t>qual è il fabbisogno idrico di una determinata coltura ed evitare gli sprechi. Oppure, permette di </a:t>
            </a:r>
            <a:r>
              <a:rPr lang="it-IT" sz="2600" b="1" strike="noStrike" spc="-1">
                <a:solidFill>
                  <a:srgbClr val="455F51"/>
                </a:solidFill>
                <a:latin typeface="Palatino Linotype"/>
                <a:ea typeface="DejaVu Sans"/>
              </a:rPr>
              <a:t>prevedere l’insorgenza di alcune malattie delle piante </a:t>
            </a:r>
            <a:r>
              <a:rPr lang="it-IT" sz="2600" b="0" strike="noStrike" spc="-1">
                <a:solidFill>
                  <a:srgbClr val="455F51"/>
                </a:solidFill>
                <a:latin typeface="Palatino Linotype"/>
                <a:ea typeface="DejaVu Sans"/>
              </a:rPr>
              <a:t>o individuare in anticipo i parassiti che potrebbero attaccare le coltivazioni, riducendo di fatto gli sprechi.</a:t>
            </a:r>
            <a:endParaRPr lang="it-IT" sz="2600" b="0" strike="noStrike" spc="-1">
              <a:latin typeface="Arial"/>
            </a:endParaRPr>
          </a:p>
          <a:p>
            <a:pPr>
              <a:lnSpc>
                <a:spcPct val="100000"/>
              </a:lnSpc>
              <a:spcBef>
                <a:spcPts val="479"/>
              </a:spcBef>
            </a:pPr>
            <a:endParaRPr lang="it-IT" sz="26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29B571-994F-46DB-AAB6-E687420FEAF1}"/>
              </a:ext>
            </a:extLst>
          </p:cNvPr>
          <p:cNvSpPr>
            <a:spLocks noGrp="1"/>
          </p:cNvSpPr>
          <p:nvPr>
            <p:ph type="title"/>
          </p:nvPr>
        </p:nvSpPr>
        <p:spPr/>
        <p:txBody>
          <a:bodyPr/>
          <a:lstStyle/>
          <a:p>
            <a:r>
              <a:rPr lang="it-IT" sz="4400" b="0" strike="noStrike" spc="-1" dirty="0">
                <a:solidFill>
                  <a:srgbClr val="4D671B"/>
                </a:solidFill>
                <a:latin typeface="Century Gothic"/>
                <a:ea typeface="DejaVu Sans"/>
              </a:rPr>
              <a:t>Valutazione del design (5/5)</a:t>
            </a:r>
            <a:endParaRPr lang="it-IT" dirty="0"/>
          </a:p>
        </p:txBody>
      </p:sp>
      <p:sp>
        <p:nvSpPr>
          <p:cNvPr id="3" name="Segnaposto testo 2">
            <a:extLst>
              <a:ext uri="{FF2B5EF4-FFF2-40B4-BE49-F238E27FC236}">
                <a16:creationId xmlns:a16="http://schemas.microsoft.com/office/drawing/2014/main" id="{9255B2AA-5B4A-4032-B962-E4B75F4ADAA5}"/>
              </a:ext>
            </a:extLst>
          </p:cNvPr>
          <p:cNvSpPr>
            <a:spLocks noGrp="1"/>
          </p:cNvSpPr>
          <p:nvPr>
            <p:ph type="body"/>
          </p:nvPr>
        </p:nvSpPr>
        <p:spPr>
          <a:xfrm>
            <a:off x="609480" y="2039815"/>
            <a:ext cx="10971720" cy="1599120"/>
          </a:xfrm>
        </p:spPr>
        <p:txBody>
          <a:bodyPr>
            <a:normAutofit lnSpcReduction="10000"/>
          </a:bodyPr>
          <a:lstStyle/>
          <a:p>
            <a:r>
              <a:rPr lang="it-IT" sz="2400" b="1" dirty="0">
                <a:solidFill>
                  <a:srgbClr val="455F51"/>
                </a:solidFill>
                <a:latin typeface="Palatino Linotype" panose="02040502050505030304" pitchFamily="18" charset="0"/>
              </a:rPr>
              <a:t>Azione 3</a:t>
            </a:r>
            <a:r>
              <a:rPr lang="it-IT" sz="2400" dirty="0">
                <a:solidFill>
                  <a:srgbClr val="455F51"/>
                </a:solidFill>
                <a:latin typeface="Palatino Linotype" panose="02040502050505030304" pitchFamily="18" charset="0"/>
              </a:rPr>
              <a:t> ( Selezionare la voce </a:t>
            </a:r>
            <a:r>
              <a:rPr lang="it-IT" sz="2400" i="1" dirty="0">
                <a:solidFill>
                  <a:srgbClr val="455F51"/>
                </a:solidFill>
                <a:latin typeface="Palatino Linotype" panose="02040502050505030304" pitchFamily="18" charset="0"/>
              </a:rPr>
              <a:t>Clicca qui per pianificare la coltura</a:t>
            </a:r>
            <a:r>
              <a:rPr lang="it-IT" sz="2400" dirty="0">
                <a:solidFill>
                  <a:srgbClr val="455F51"/>
                </a:solidFill>
                <a:latin typeface="Palatino Linotype" panose="02040502050505030304" pitchFamily="18" charset="0"/>
              </a:rPr>
              <a:t>)</a:t>
            </a:r>
          </a:p>
          <a:p>
            <a:pPr marL="0" indent="0">
              <a:buNone/>
            </a:pPr>
            <a:r>
              <a:rPr lang="it-IT" sz="2400" dirty="0">
                <a:solidFill>
                  <a:srgbClr val="455F51"/>
                </a:solidFill>
                <a:latin typeface="Palatino Linotype" panose="02040502050505030304" pitchFamily="18" charset="0"/>
              </a:rPr>
              <a:t>L’obiettivo dell’utente è quello di pianificare una nuova coltura, ed è chiaramente visibile la voce corrispondente a questa azione. Poiché l’utente deve solo premere un bottone per compiere l’azione è facile comprendere quale sia l’azione guida da intraprendere.</a:t>
            </a:r>
          </a:p>
        </p:txBody>
      </p:sp>
    </p:spTree>
    <p:extLst>
      <p:ext uri="{BB962C8B-B14F-4D97-AF65-F5344CB8AC3E}">
        <p14:creationId xmlns:p14="http://schemas.microsoft.com/office/powerpoint/2010/main" val="22527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Valutazione dell’usabilità</a:t>
            </a:r>
            <a:endParaRPr lang="it-IT" sz="4800" b="0" strike="noStrike" spc="-1">
              <a:latin typeface="Arial"/>
            </a:endParaRPr>
          </a:p>
        </p:txBody>
      </p:sp>
      <p:sp>
        <p:nvSpPr>
          <p:cNvPr id="1212"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Per valutare il livello di usabilità del nostro sistema abbiamo testato il prototipo con </a:t>
            </a:r>
            <a:r>
              <a:rPr lang="it-IT" sz="2400" spc="-1" dirty="0">
                <a:solidFill>
                  <a:srgbClr val="455F51"/>
                </a:solidFill>
                <a:latin typeface="Palatino Linotype"/>
                <a:ea typeface="DejaVu Sans"/>
              </a:rPr>
              <a:t>gli utenti presi in considerazione </a:t>
            </a:r>
            <a:r>
              <a:rPr lang="it-IT" sz="2400" spc="-1" dirty="0">
                <a:solidFill>
                  <a:srgbClr val="455F51"/>
                </a:solidFill>
                <a:latin typeface="Palatino Linotype" panose="02040502050505030304" pitchFamily="18" charset="0"/>
                <a:ea typeface="DejaVu Sans"/>
              </a:rPr>
              <a:t>durante tutto il progetto</a:t>
            </a:r>
            <a:r>
              <a:rPr lang="it-IT" sz="2400" b="0" strike="noStrike" spc="-1" dirty="0">
                <a:solidFill>
                  <a:srgbClr val="455F51"/>
                </a:solidFill>
                <a:latin typeface="Palatino Linotype" panose="02040502050505030304" pitchFamily="18" charset="0"/>
                <a:ea typeface="DejaVu Sans"/>
              </a:rPr>
              <a:t>. Per le funzionalità mancanti abbiamo adoperato la tecnica del mago di </a:t>
            </a:r>
            <a:r>
              <a:rPr lang="it-IT" sz="2400" b="0" strike="noStrike" spc="-1" dirty="0" err="1">
                <a:solidFill>
                  <a:srgbClr val="455F51"/>
                </a:solidFill>
                <a:latin typeface="Palatino Linotype" panose="02040502050505030304" pitchFamily="18" charset="0"/>
                <a:ea typeface="DejaVu Sans"/>
              </a:rPr>
              <a:t>Oz</a:t>
            </a:r>
            <a:r>
              <a:rPr lang="it-IT" sz="2400" b="0" strike="noStrike" spc="-1" dirty="0">
                <a:solidFill>
                  <a:srgbClr val="455F51"/>
                </a:solidFill>
                <a:latin typeface="Palatino Linotype" panose="02040502050505030304" pitchFamily="18" charset="0"/>
                <a:ea typeface="DejaVu Sans"/>
              </a:rPr>
              <a:t>.</a:t>
            </a:r>
            <a:endParaRPr lang="it-IT" sz="2400" b="0" strike="noStrike" spc="-1" dirty="0">
              <a:latin typeface="Palatino Linotype" panose="02040502050505030304" pitchFamily="18" charset="0"/>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panose="02040502050505030304" pitchFamily="18" charset="0"/>
                <a:ea typeface="DejaVu Sans"/>
              </a:rPr>
              <a:t>La navigazione si è rivelata semplice e intuitiva, anche se in alcuni casi gli utenti hanno commesso qualche errore nell’esecuzione delle azioni, selezionando per esempio una voce sbagliata.</a:t>
            </a:r>
            <a:endParaRPr lang="it-IT" sz="2400" b="0" strike="noStrike" spc="-1" dirty="0">
              <a:latin typeface="Palatino Linotype" panose="02040502050505030304" pitchFamily="18" charset="0"/>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panose="02040502050505030304" pitchFamily="18" charset="0"/>
                <a:ea typeface="DejaVu Sans"/>
              </a:rPr>
              <a:t>Per prevenire errori di questo genere abbiamo garantito la possibilità di poter tornare alla schermata precedente o alla home, aggiungendo due bottoni appositi in ogni schermata.</a:t>
            </a:r>
            <a:endParaRPr lang="it-IT" sz="2400" b="0" strike="noStrike" spc="-1" dirty="0">
              <a:latin typeface="Palatino Linotype" panose="02040502050505030304" pitchFamily="18" charset="0"/>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panose="02040502050505030304" pitchFamily="18" charset="0"/>
                <a:ea typeface="DejaVu Sans"/>
              </a:rPr>
              <a:t>La </a:t>
            </a:r>
            <a:r>
              <a:rPr lang="it-IT" sz="2400" b="0" strike="noStrike" spc="-1" dirty="0" err="1">
                <a:solidFill>
                  <a:srgbClr val="455F51"/>
                </a:solidFill>
                <a:latin typeface="Palatino Linotype" panose="02040502050505030304" pitchFamily="18" charset="0"/>
                <a:ea typeface="DejaVu Sans"/>
              </a:rPr>
              <a:t>generalizzabilità</a:t>
            </a:r>
            <a:r>
              <a:rPr lang="it-IT" sz="2400" b="0" strike="noStrike" spc="-1" dirty="0">
                <a:solidFill>
                  <a:srgbClr val="455F51"/>
                </a:solidFill>
                <a:latin typeface="Palatino Linotype" panose="02040502050505030304" pitchFamily="18" charset="0"/>
                <a:ea typeface="DejaVu Sans"/>
              </a:rPr>
              <a:t> e la consistenza sono risultate ben supportate. Infatti avendo strutturato task simili in modo simile e nello stesso stile, gli utenti riconoscevano facilmente la sequenza di azioni da compiere per portare a termine un compito.</a:t>
            </a:r>
            <a:endParaRPr lang="it-IT" sz="2400" b="0" strike="noStrike" spc="-1" dirty="0">
              <a:latin typeface="Palatino Linotype" panose="0204050205050503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CustomShape 1"/>
          <p:cNvSpPr/>
          <p:nvPr/>
        </p:nvSpPr>
        <p:spPr>
          <a:xfrm>
            <a:off x="609480" y="0"/>
            <a:ext cx="10971720" cy="1599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a:solidFill>
                  <a:srgbClr val="4D671B"/>
                </a:solidFill>
                <a:latin typeface="Century Gothic"/>
                <a:ea typeface="DejaVu Sans"/>
              </a:rPr>
              <a:t>Valutazione euristica(1/3)</a:t>
            </a:r>
            <a:endParaRPr lang="it-IT" sz="4800" b="0" strike="noStrike" spc="-1">
              <a:latin typeface="Arial"/>
            </a:endParaRPr>
          </a:p>
        </p:txBody>
      </p:sp>
      <p:sp>
        <p:nvSpPr>
          <p:cNvPr id="1214" name="CustomShape 2"/>
          <p:cNvSpPr/>
          <p:nvPr/>
        </p:nvSpPr>
        <p:spPr>
          <a:xfrm>
            <a:off x="403920" y="1477080"/>
            <a:ext cx="10971720" cy="3418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500" lnSpcReduction="10000"/>
          </a:bodyPr>
          <a:lstStyle/>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La valutazione euristica è stata condotta in base alle otto regole d’oro di </a:t>
            </a:r>
            <a:r>
              <a:rPr lang="it-IT" sz="2400" b="0" strike="noStrike" spc="-1" dirty="0" err="1">
                <a:solidFill>
                  <a:srgbClr val="455F51"/>
                </a:solidFill>
                <a:latin typeface="Palatino Linotype"/>
                <a:ea typeface="DejaVu Sans"/>
              </a:rPr>
              <a:t>Shneiderman</a:t>
            </a:r>
            <a:r>
              <a:rPr lang="it-IT" sz="2400" b="0" strike="noStrike" spc="-1" dirty="0">
                <a:solidFill>
                  <a:srgbClr val="455F51"/>
                </a:solidFill>
                <a:latin typeface="Palatino Linotype"/>
                <a:ea typeface="DejaVu Sans"/>
              </a:rPr>
              <a:t>.</a:t>
            </a:r>
            <a:endParaRPr lang="it-IT" sz="2400" b="0" strike="noStrike" spc="-1" dirty="0">
              <a:latin typeface="Arial"/>
            </a:endParaRPr>
          </a:p>
          <a:p>
            <a:pPr algn="just">
              <a:lnSpc>
                <a:spcPct val="80000"/>
              </a:lnSpc>
              <a:spcBef>
                <a:spcPts val="499"/>
              </a:spcBef>
            </a:pP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Preservare la coerenza</a:t>
            </a: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Task simili sono stati strutturati in maniera simile.</a:t>
            </a:r>
            <a:endParaRPr lang="it-IT" sz="2400" b="0" strike="noStrike" spc="-1" dirty="0">
              <a:latin typeface="Arial"/>
            </a:endParaRPr>
          </a:p>
          <a:p>
            <a:pPr algn="just">
              <a:lnSpc>
                <a:spcPct val="80000"/>
              </a:lnSpc>
              <a:spcBef>
                <a:spcPts val="499"/>
              </a:spcBef>
            </a:pP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Consentire agli utenti abituali di usare comandi rapidi</a:t>
            </a: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Il sistema non supporta comandi rapidi</a:t>
            </a:r>
            <a:endParaRPr lang="it-IT" sz="2400" b="0" strike="noStrike" spc="-1" dirty="0">
              <a:latin typeface="Arial"/>
            </a:endParaRPr>
          </a:p>
          <a:p>
            <a:pPr algn="just">
              <a:lnSpc>
                <a:spcPct val="80000"/>
              </a:lnSpc>
              <a:spcBef>
                <a:spcPts val="499"/>
              </a:spcBef>
            </a:pP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Offrire un feedback informativo</a:t>
            </a: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Ad ogni azione corrisponde quasi sempre ad una reazione visibile.</a:t>
            </a:r>
            <a:endParaRPr lang="it-IT" sz="2400" b="0" strike="noStrike" spc="-1" dirty="0">
              <a:latin typeface="Arial"/>
            </a:endParaRPr>
          </a:p>
          <a:p>
            <a:pPr marL="432000" indent="-32328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ea typeface="DejaVu Sans"/>
              </a:rPr>
              <a:t>Quando la modifica dello stato del sistema non è visibile, si fornisce un feedback tramite un box informativo.</a:t>
            </a:r>
            <a:endParaRPr lang="it-IT" sz="2400" b="0" strike="noStrike" spc="-1" dirty="0">
              <a:latin typeface="Arial"/>
            </a:endParaRPr>
          </a:p>
          <a:p>
            <a:pPr algn="just">
              <a:lnSpc>
                <a:spcPct val="80000"/>
              </a:lnSpc>
              <a:spcBef>
                <a:spcPts val="499"/>
              </a:spcBef>
            </a:pPr>
            <a:endParaRPr lang="it-IT" sz="24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CustomShape 1"/>
          <p:cNvSpPr/>
          <p:nvPr/>
        </p:nvSpPr>
        <p:spPr>
          <a:xfrm>
            <a:off x="609480" y="0"/>
            <a:ext cx="10971720" cy="1599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dirty="0">
                <a:solidFill>
                  <a:srgbClr val="4D671B"/>
                </a:solidFill>
                <a:latin typeface="Century Gothic"/>
              </a:rPr>
              <a:t>Valutazione euristica(2/3)</a:t>
            </a:r>
            <a:endParaRPr lang="it-IT" sz="4800" b="0" strike="noStrike" spc="-1" dirty="0">
              <a:latin typeface="Arial"/>
            </a:endParaRPr>
          </a:p>
        </p:txBody>
      </p:sp>
      <p:sp>
        <p:nvSpPr>
          <p:cNvPr id="1216" name="CustomShape 2"/>
          <p:cNvSpPr/>
          <p:nvPr/>
        </p:nvSpPr>
        <p:spPr>
          <a:xfrm>
            <a:off x="609480" y="1846440"/>
            <a:ext cx="10971720" cy="3418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Progettare dialoghi provvisti di chiusura</a:t>
            </a: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Le operazioni più complesse sono scomposte in una sequenza di azioni elementari, al termine della quale viene fornito un feedback informativo.</a:t>
            </a:r>
            <a:endParaRPr lang="it-IT" sz="2400" b="0" strike="noStrike" spc="-1" dirty="0">
              <a:latin typeface="Arial"/>
            </a:endParaRPr>
          </a:p>
          <a:p>
            <a:pPr algn="just">
              <a:lnSpc>
                <a:spcPct val="80000"/>
              </a:lnSpc>
              <a:spcBef>
                <a:spcPts val="499"/>
              </a:spcBef>
            </a:pP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Offrire una prevenzione e una gestione semplice degli errori</a:t>
            </a: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Per ridurre al minimo la qualità di errori si è scelto di seguire il paradigma delle azioni.</a:t>
            </a:r>
            <a:endParaRPr lang="it-IT" sz="2400" b="0" strike="noStrike" spc="-1" dirty="0">
              <a:latin typeface="Arial"/>
            </a:endParaRPr>
          </a:p>
          <a:p>
            <a:pPr algn="just">
              <a:lnSpc>
                <a:spcPct val="80000"/>
              </a:lnSpc>
              <a:spcBef>
                <a:spcPts val="499"/>
              </a:spcBef>
            </a:pP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Permettere un’inversione semplice delle azioni</a:t>
            </a: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In ogni schermata è presente un bottone per tornare alla pagina precedente e uno per tornare alla Home.</a:t>
            </a:r>
            <a:endParaRPr lang="it-IT" sz="2400" b="0" strike="noStrike" spc="-1" dirty="0">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CustomShape 1"/>
          <p:cNvSpPr/>
          <p:nvPr/>
        </p:nvSpPr>
        <p:spPr>
          <a:xfrm>
            <a:off x="609480" y="0"/>
            <a:ext cx="10971720" cy="1599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it-IT" sz="4800" b="0" strike="noStrike" spc="-1" dirty="0">
                <a:solidFill>
                  <a:srgbClr val="4D671B"/>
                </a:solidFill>
                <a:latin typeface="Century Gothic"/>
              </a:rPr>
              <a:t>Valutazione euristica(3/3)</a:t>
            </a:r>
            <a:endParaRPr lang="it-IT" sz="4800" b="0" strike="noStrike" spc="-1" dirty="0">
              <a:latin typeface="Arial"/>
            </a:endParaRPr>
          </a:p>
        </p:txBody>
      </p:sp>
      <p:sp>
        <p:nvSpPr>
          <p:cNvPr id="1218" name="CustomShape 2"/>
          <p:cNvSpPr/>
          <p:nvPr/>
        </p:nvSpPr>
        <p:spPr>
          <a:xfrm>
            <a:off x="609480" y="1846440"/>
            <a:ext cx="10971720" cy="3418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Supportare il controllo remoto</a:t>
            </a: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Il dialogo è quasi sempre condotto dall’utente</a:t>
            </a:r>
            <a:endParaRPr lang="it-IT" sz="2400" b="0" strike="noStrike" spc="-1" dirty="0">
              <a:latin typeface="Arial"/>
            </a:endParaRPr>
          </a:p>
          <a:p>
            <a:pPr algn="just">
              <a:lnSpc>
                <a:spcPct val="80000"/>
              </a:lnSpc>
              <a:spcBef>
                <a:spcPts val="499"/>
              </a:spcBef>
            </a:pP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Ridurre il carico della memoria a breve termine</a:t>
            </a:r>
            <a:endParaRPr lang="it-IT" sz="2400" b="0" strike="noStrike" spc="-1" dirty="0">
              <a:latin typeface="Arial"/>
            </a:endParaRPr>
          </a:p>
          <a:p>
            <a:pPr marL="432000" indent="-323640" algn="just">
              <a:lnSpc>
                <a:spcPct val="80000"/>
              </a:lnSpc>
              <a:spcBef>
                <a:spcPts val="499"/>
              </a:spcBef>
              <a:buClr>
                <a:srgbClr val="000000"/>
              </a:buClr>
              <a:buSzPct val="45000"/>
              <a:buFont typeface="Wingdings" charset="2"/>
              <a:buChar char=""/>
            </a:pPr>
            <a:r>
              <a:rPr lang="it-IT" sz="2400" b="0" strike="noStrike" spc="-1" dirty="0">
                <a:solidFill>
                  <a:srgbClr val="455F51"/>
                </a:solidFill>
                <a:latin typeface="Palatino Linotype"/>
              </a:rPr>
              <a:t>L’interazione si basa sul riconoscimento dei comandi, che sono descritti a nomi significativi. Si è cercato di mantenere il display semplice, ma per favorire la suddivisione dei compiti in sotto-task sono piuttosto frequenti i cambi di schermata. </a:t>
            </a:r>
            <a:endParaRPr lang="it-IT" sz="2400" b="0" strike="noStrike" spc="-1" dirty="0">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222252C-3D92-4424-86D8-2A73160E6946}"/>
              </a:ext>
            </a:extLst>
          </p:cNvPr>
          <p:cNvSpPr>
            <a:spLocks noGrp="1"/>
          </p:cNvSpPr>
          <p:nvPr>
            <p:ph type="title"/>
          </p:nvPr>
        </p:nvSpPr>
        <p:spPr>
          <a:xfrm>
            <a:off x="609480" y="351693"/>
            <a:ext cx="10971720" cy="1599120"/>
          </a:xfrm>
        </p:spPr>
        <p:txBody>
          <a:bodyPr/>
          <a:lstStyle/>
          <a:p>
            <a:r>
              <a:rPr lang="it-IT" sz="4400" b="0" strike="noStrike" spc="-1" dirty="0">
                <a:solidFill>
                  <a:srgbClr val="4D671B"/>
                </a:solidFill>
                <a:latin typeface="Century Gothic"/>
              </a:rPr>
              <a:t>Modifiche da apportare prima dell’implementazione</a:t>
            </a:r>
            <a:br>
              <a:rPr lang="it-IT" sz="4400" b="0" strike="noStrike" spc="-1" dirty="0">
                <a:latin typeface="Arial"/>
              </a:rPr>
            </a:br>
            <a:endParaRPr lang="it-IT" dirty="0"/>
          </a:p>
        </p:txBody>
      </p:sp>
      <p:sp>
        <p:nvSpPr>
          <p:cNvPr id="5" name="Segnaposto testo 4">
            <a:extLst>
              <a:ext uri="{FF2B5EF4-FFF2-40B4-BE49-F238E27FC236}">
                <a16:creationId xmlns:a16="http://schemas.microsoft.com/office/drawing/2014/main" id="{4A29BD12-CF33-486A-9A3A-617FCF6F8D8E}"/>
              </a:ext>
            </a:extLst>
          </p:cNvPr>
          <p:cNvSpPr>
            <a:spLocks noGrp="1"/>
          </p:cNvSpPr>
          <p:nvPr>
            <p:ph type="body"/>
          </p:nvPr>
        </p:nvSpPr>
        <p:spPr>
          <a:xfrm>
            <a:off x="609480" y="2629440"/>
            <a:ext cx="10971720" cy="1599120"/>
          </a:xfrm>
        </p:spPr>
        <p:txBody>
          <a:bodyPr>
            <a:normAutofit fontScale="62500" lnSpcReduction="20000"/>
          </a:bodyPr>
          <a:lstStyle/>
          <a:p>
            <a:r>
              <a:rPr lang="it-IT" sz="3600" dirty="0">
                <a:solidFill>
                  <a:srgbClr val="455F51"/>
                </a:solidFill>
                <a:latin typeface="Palatino Linotype" panose="02040502050505030304" pitchFamily="18" charset="0"/>
              </a:rPr>
              <a:t>È necessario evidenziare gli elementi più importanti di ogni pagina;</a:t>
            </a:r>
          </a:p>
          <a:p>
            <a:r>
              <a:rPr lang="it-IT" sz="3600" dirty="0">
                <a:solidFill>
                  <a:srgbClr val="455F51"/>
                </a:solidFill>
                <a:latin typeface="Palatino Linotype" panose="02040502050505030304" pitchFamily="18" charset="0"/>
              </a:rPr>
              <a:t>È possibile introdurre un pulsante per contattare l'Amministratore,  qualora fosse necessario;</a:t>
            </a:r>
          </a:p>
          <a:p>
            <a:r>
              <a:rPr lang="it-IT" sz="3600" dirty="0">
                <a:solidFill>
                  <a:srgbClr val="455F51"/>
                </a:solidFill>
                <a:latin typeface="Palatino Linotype" panose="02040502050505030304" pitchFamily="18" charset="0"/>
              </a:rPr>
              <a:t>E' possibile introdurre una sezione dove l'utente può inviare all‘Amministratore del Sistema dei suggerimenti per migliorare il servizio;</a:t>
            </a:r>
          </a:p>
          <a:p>
            <a:r>
              <a:rPr lang="it-IT" sz="3600" dirty="0">
                <a:solidFill>
                  <a:srgbClr val="455F51"/>
                </a:solidFill>
                <a:latin typeface="Palatino Linotype" panose="02040502050505030304" pitchFamily="18" charset="0"/>
              </a:rPr>
              <a:t>E’ possibile inserire una pagina personale di ogni utente che accede alla piattaforma;</a:t>
            </a:r>
          </a:p>
          <a:p>
            <a:endParaRPr lang="it-IT" dirty="0"/>
          </a:p>
        </p:txBody>
      </p:sp>
    </p:spTree>
    <p:extLst>
      <p:ext uri="{BB962C8B-B14F-4D97-AF65-F5344CB8AC3E}">
        <p14:creationId xmlns:p14="http://schemas.microsoft.com/office/powerpoint/2010/main" val="55266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Soluzione proposta</a:t>
            </a:r>
            <a:endParaRPr lang="it-IT" sz="4800" b="0" strike="noStrike" spc="-1">
              <a:latin typeface="Arial"/>
            </a:endParaRPr>
          </a:p>
        </p:txBody>
      </p:sp>
      <p:sp>
        <p:nvSpPr>
          <p:cNvPr id="1063"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561"/>
              </a:spcBef>
            </a:pPr>
            <a:r>
              <a:rPr lang="it-IT" sz="2800" b="0" strike="noStrike" spc="-1" dirty="0">
                <a:solidFill>
                  <a:srgbClr val="455F51"/>
                </a:solidFill>
                <a:latin typeface="Palatino Linotype"/>
                <a:ea typeface="DejaVu Sans"/>
              </a:rPr>
              <a:t>La nostra interfaccia si propone di fornire un ausilio agli agricoltori e a chi lavora nel settore agricolo, nell’ambito del lavoro di tutti i giorni a partire dalla scelta della quantità dei prodotti da utilizzare, in particolare, acqua e insetticidi. Il risultato è un </a:t>
            </a:r>
            <a:r>
              <a:rPr lang="it-IT" sz="2800" b="1" strike="noStrike" spc="-1" dirty="0">
                <a:solidFill>
                  <a:srgbClr val="455F51"/>
                </a:solidFill>
                <a:latin typeface="Palatino Linotype"/>
                <a:ea typeface="DejaVu Sans"/>
              </a:rPr>
              <a:t>ottimizzazione di qualità e quantità </a:t>
            </a:r>
            <a:r>
              <a:rPr lang="it-IT" sz="2800" b="0" strike="noStrike" spc="-1" dirty="0">
                <a:solidFill>
                  <a:srgbClr val="455F51"/>
                </a:solidFill>
                <a:latin typeface="Palatino Linotype"/>
                <a:ea typeface="DejaVu Sans"/>
              </a:rPr>
              <a:t>di quanto si produce, ma anche dei trattamenti, di una prevenzione più efficace delle malattie delle piante e di un’organizzazione del tempo del raccolto più precisa.</a:t>
            </a:r>
            <a:endParaRPr lang="it-IT" sz="2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Sviluppo dei personaggi e degli obiettivi(1/2)</a:t>
            </a:r>
            <a:endParaRPr lang="it-IT" sz="4800" b="0" strike="noStrike" spc="-1">
              <a:latin typeface="Arial"/>
            </a:endParaRPr>
          </a:p>
        </p:txBody>
      </p:sp>
      <p:sp>
        <p:nvSpPr>
          <p:cNvPr id="1065" name="CustomShape 2"/>
          <p:cNvSpPr/>
          <p:nvPr/>
        </p:nvSpPr>
        <p:spPr>
          <a:xfrm>
            <a:off x="609480" y="1846440"/>
            <a:ext cx="10972080" cy="341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lnSpc>
                <a:spcPct val="100000"/>
              </a:lnSpc>
              <a:spcBef>
                <a:spcPts val="601"/>
              </a:spcBef>
              <a:buClr>
                <a:srgbClr val="455F51"/>
              </a:buClr>
              <a:buFont typeface="Arial"/>
              <a:buChar char="•"/>
            </a:pPr>
            <a:r>
              <a:rPr lang="it-IT" sz="3000" b="0" strike="noStrike" spc="-1" dirty="0">
                <a:solidFill>
                  <a:srgbClr val="455F51"/>
                </a:solidFill>
                <a:latin typeface="Palatino Linotype"/>
                <a:ea typeface="DejaVu Sans"/>
              </a:rPr>
              <a:t>La prima fase del lavoro si è concentrata sulla ricerca e raccolta di informazioni, la cui fonte primaria è stata l’azienda Durso Srl, operante sul territorio campano, nell’ambito della costruzione e dello sviluppo di tecnologie applicabili all’agricoltura.</a:t>
            </a:r>
            <a:endParaRPr lang="it-IT" sz="3000" b="0" strike="noStrike" spc="-1" dirty="0">
              <a:latin typeface="Arial"/>
            </a:endParaRPr>
          </a:p>
          <a:p>
            <a:pPr marL="343080" indent="-342360">
              <a:lnSpc>
                <a:spcPct val="100000"/>
              </a:lnSpc>
              <a:spcBef>
                <a:spcPts val="601"/>
              </a:spcBef>
              <a:buClr>
                <a:srgbClr val="455F51"/>
              </a:buClr>
              <a:buFont typeface="Arial"/>
              <a:buChar char="•"/>
            </a:pPr>
            <a:r>
              <a:rPr lang="it-IT" sz="3000" b="0" strike="noStrike" spc="-1" dirty="0">
                <a:solidFill>
                  <a:srgbClr val="455F51"/>
                </a:solidFill>
                <a:latin typeface="Palatino Linotype"/>
                <a:ea typeface="DejaVu Sans"/>
              </a:rPr>
              <a:t>In seguito abbiamo raccolto le testimonianze dirette di utenti potenziali tramite interviste singole ad addetti dell’azienda, che hanno permesso di definire i profili utente a partire da persone reali.</a:t>
            </a:r>
            <a:endParaRPr lang="it-IT" sz="3000" b="0" strike="noStrike" spc="-1" dirty="0">
              <a:latin typeface="Arial"/>
            </a:endParaRPr>
          </a:p>
          <a:p>
            <a:pPr>
              <a:lnSpc>
                <a:spcPct val="100000"/>
              </a:lnSpc>
              <a:spcBef>
                <a:spcPts val="479"/>
              </a:spcBef>
            </a:pPr>
            <a:endParaRPr lang="it-IT" sz="3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CustomShape 1"/>
          <p:cNvSpPr/>
          <p:nvPr/>
        </p:nvSpPr>
        <p:spPr>
          <a:xfrm>
            <a:off x="691560" y="-7200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Sviluppo dei personaggi e degli obiettivi (2/2)</a:t>
            </a:r>
            <a:endParaRPr lang="it-IT" sz="4800" b="0" strike="noStrike" spc="-1">
              <a:latin typeface="Arial"/>
            </a:endParaRPr>
          </a:p>
        </p:txBody>
      </p:sp>
      <p:sp>
        <p:nvSpPr>
          <p:cNvPr id="1067" name="CustomShape 2"/>
          <p:cNvSpPr/>
          <p:nvPr/>
        </p:nvSpPr>
        <p:spPr>
          <a:xfrm>
            <a:off x="288000" y="1368000"/>
            <a:ext cx="10655640" cy="18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61"/>
              </a:spcBef>
            </a:pPr>
            <a:r>
              <a:rPr lang="it-IT" sz="2400" b="0" strike="noStrike" spc="-1" dirty="0">
                <a:solidFill>
                  <a:srgbClr val="455F51"/>
                </a:solidFill>
                <a:latin typeface="Palatino Linotype"/>
                <a:ea typeface="DejaVu Sans"/>
              </a:rPr>
              <a:t>Dalle interviste sono emerse le seguenti problematiche:</a:t>
            </a:r>
            <a:endParaRPr lang="it-IT" sz="2400" b="0" strike="noStrike" spc="-1" dirty="0">
              <a:latin typeface="Arial"/>
            </a:endParaRPr>
          </a:p>
          <a:p>
            <a:pPr marL="343080" indent="-342360">
              <a:lnSpc>
                <a:spcPct val="100000"/>
              </a:lnSpc>
              <a:spcBef>
                <a:spcPts val="561"/>
              </a:spcBef>
              <a:buClr>
                <a:srgbClr val="455F51"/>
              </a:buClr>
              <a:buFont typeface="Arial"/>
              <a:buChar char="•"/>
            </a:pPr>
            <a:r>
              <a:rPr lang="it-IT" sz="2400" b="0" strike="noStrike" spc="-1" dirty="0">
                <a:solidFill>
                  <a:srgbClr val="455F51"/>
                </a:solidFill>
                <a:latin typeface="Palatino Linotype"/>
                <a:ea typeface="DejaVu Sans"/>
              </a:rPr>
              <a:t>La necessità di ottimizzare la quantità di acqua e di insetticidi da utilizzare per la coltivazione dei campi, con un risparmio in termini economici e ambientali.</a:t>
            </a:r>
            <a:endParaRPr lang="it-IT" sz="2400" b="0" strike="noStrike" spc="-1" dirty="0">
              <a:latin typeface="Arial"/>
            </a:endParaRPr>
          </a:p>
          <a:p>
            <a:pPr marL="343080" indent="-342360">
              <a:lnSpc>
                <a:spcPct val="100000"/>
              </a:lnSpc>
              <a:spcBef>
                <a:spcPts val="561"/>
              </a:spcBef>
              <a:buClr>
                <a:srgbClr val="455F51"/>
              </a:buClr>
              <a:buFont typeface="Arial"/>
              <a:buChar char="•"/>
            </a:pPr>
            <a:r>
              <a:rPr lang="it-IT" sz="2400" b="0" strike="noStrike" spc="-1" dirty="0">
                <a:solidFill>
                  <a:srgbClr val="455F51"/>
                </a:solidFill>
                <a:latin typeface="Palatino Linotype"/>
                <a:ea typeface="DejaVu Sans"/>
              </a:rPr>
              <a:t>La pianificazione della coltura, della semina e del raccolto finalizzata ad aumentare la produttività.</a:t>
            </a:r>
            <a:endParaRPr lang="it-IT" sz="2400" b="0" strike="noStrike" spc="-1" dirty="0">
              <a:latin typeface="Arial"/>
            </a:endParaRPr>
          </a:p>
          <a:p>
            <a:pPr marL="343080" indent="-342360">
              <a:lnSpc>
                <a:spcPct val="100000"/>
              </a:lnSpc>
              <a:spcBef>
                <a:spcPts val="561"/>
              </a:spcBef>
              <a:buClr>
                <a:srgbClr val="455F51"/>
              </a:buClr>
              <a:buFont typeface="Arial"/>
              <a:buChar char="•"/>
            </a:pPr>
            <a:r>
              <a:rPr lang="it-IT" sz="2400" b="0" strike="noStrike" spc="-1" dirty="0">
                <a:solidFill>
                  <a:srgbClr val="455F51"/>
                </a:solidFill>
                <a:latin typeface="Palatino Linotype"/>
                <a:ea typeface="DejaVu Sans"/>
              </a:rPr>
              <a:t>Acquisizione, elaborazione ed interpretazione dei dati relativi all’attività agricola, quali: temperatura ambientale, temperatura del suolo, livello di umidità.</a:t>
            </a:r>
            <a:endParaRPr lang="it-IT" sz="2400" b="0" strike="noStrike" spc="-1" dirty="0">
              <a:latin typeface="Arial"/>
            </a:endParaRPr>
          </a:p>
          <a:p>
            <a:pPr marL="343080" indent="-342360">
              <a:lnSpc>
                <a:spcPct val="100000"/>
              </a:lnSpc>
              <a:spcBef>
                <a:spcPts val="561"/>
              </a:spcBef>
              <a:buClr>
                <a:srgbClr val="455F51"/>
              </a:buClr>
              <a:buFont typeface="Arial"/>
              <a:buChar char="•"/>
            </a:pPr>
            <a:r>
              <a:rPr lang="it-IT" sz="2400" b="0" strike="noStrike" spc="-1" dirty="0">
                <a:solidFill>
                  <a:srgbClr val="455F51"/>
                </a:solidFill>
                <a:latin typeface="Palatino Linotype"/>
                <a:ea typeface="DejaVu Sans"/>
              </a:rPr>
              <a:t>Una gestione digitale di raccolti durante l’anno corrente e gli anni passati in modo tale da poter controllare il rendimento del terreno nel corso degli anni. </a:t>
            </a:r>
            <a:endParaRPr lang="it-IT"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GOAL</a:t>
            </a:r>
            <a:endParaRPr lang="it-IT" sz="4800" b="0" strike="noStrike" spc="-1">
              <a:latin typeface="Arial"/>
            </a:endParaRPr>
          </a:p>
        </p:txBody>
      </p:sp>
      <p:sp>
        <p:nvSpPr>
          <p:cNvPr id="1069" name="CustomShape 2"/>
          <p:cNvSpPr/>
          <p:nvPr/>
        </p:nvSpPr>
        <p:spPr>
          <a:xfrm>
            <a:off x="609480" y="1620720"/>
            <a:ext cx="10972080" cy="341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Offrire un metodo semplice e immediato per la visualizzazione in tempo reale, tramite l’utilizzo di appositi sensori, della temperatura ambientale, della temperatura del suolo, e del livello di umidità.</a:t>
            </a:r>
            <a:endParaRPr lang="it-IT" sz="2400" b="0" strike="noStrike" spc="-1" dirty="0">
              <a:latin typeface="Arial"/>
            </a:endParaRPr>
          </a:p>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 Permettere la visualizzazione della quantità di acqua e di insetticidi da utilizzare, attraverso la consultazione dei valori sopra citati.</a:t>
            </a:r>
            <a:endParaRPr lang="it-IT" sz="2400" b="0" strike="noStrike" spc="-1" dirty="0">
              <a:latin typeface="Arial"/>
            </a:endParaRPr>
          </a:p>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Permettere la pianificazione dei raccolti attraverso l’uso di un calendario per tenere traccia del periodo di coltura, di semina e di raccolta, in modo tale da ottenere una maggiore produttività.</a:t>
            </a:r>
            <a:endParaRPr lang="it-IT" sz="2400" b="0" strike="noStrike" spc="-1" dirty="0">
              <a:latin typeface="Arial"/>
            </a:endParaRPr>
          </a:p>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Offrire la possibilità di poter visionare il raccolto corrente e di confrontarlo con quelli passati come un magazzino online.</a:t>
            </a:r>
            <a:endParaRPr lang="it-IT" sz="2400" b="0" strike="noStrike" spc="-1" dirty="0">
              <a:latin typeface="Arial"/>
            </a:endParaRPr>
          </a:p>
          <a:p>
            <a:pPr>
              <a:lnSpc>
                <a:spcPct val="100000"/>
              </a:lnSpc>
              <a:spcBef>
                <a:spcPts val="479"/>
              </a:spcBef>
            </a:pPr>
            <a:endParaRPr lang="it-IT"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ts val="5800"/>
              </a:lnSpc>
            </a:pPr>
            <a:r>
              <a:rPr lang="it-IT" sz="4800" b="0" strike="noStrike" spc="-1">
                <a:solidFill>
                  <a:srgbClr val="4D671B"/>
                </a:solidFill>
                <a:latin typeface="Century Gothic"/>
                <a:ea typeface="DejaVu Sans"/>
              </a:rPr>
              <a:t>Profili Utente (1/3)</a:t>
            </a:r>
            <a:endParaRPr lang="it-IT" sz="4800" b="0" strike="noStrike" spc="-1">
              <a:latin typeface="Arial"/>
            </a:endParaRPr>
          </a:p>
        </p:txBody>
      </p:sp>
      <p:sp>
        <p:nvSpPr>
          <p:cNvPr id="1071" name="CustomShape 2"/>
          <p:cNvSpPr/>
          <p:nvPr/>
        </p:nvSpPr>
        <p:spPr>
          <a:xfrm>
            <a:off x="612720" y="1828800"/>
            <a:ext cx="5388120" cy="342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lnSpcReduction="20000"/>
          </a:bodyPr>
          <a:lstStyle/>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Lucio Durso ha 46 anni, vive a Salerno ed è direttore dell’azienda di famiglia Durso Srl, che si occupa di produzione di macchinari agricoli e di coltivazioni intensive. Lucio necessita di un’applicazione che sia in grado di pianificare attraverso l’utilizzo di un calendario con l’inserimento di data di inizio e di fine raccolto ed altri dati inerenti, i periodi adatti alla coltura di un determinato prodotto, alla sua semina ed al suo raccolto. </a:t>
            </a:r>
            <a:endParaRPr lang="it-IT" sz="2400" b="0" strike="noStrike" spc="-1" dirty="0">
              <a:latin typeface="Arial"/>
            </a:endParaRPr>
          </a:p>
        </p:txBody>
      </p:sp>
      <p:pic>
        <p:nvPicPr>
          <p:cNvPr id="1072" name="Segnaposto contenuto 6" descr="Immagine che contiene erba, esterni, campo, persona&#10;&#10;Descrizione generata automaticamente"/>
          <p:cNvPicPr/>
          <p:nvPr/>
        </p:nvPicPr>
        <p:blipFill>
          <a:blip r:embed="rId2"/>
          <a:srcRect l="529" r="11527"/>
          <a:stretch/>
        </p:blipFill>
        <p:spPr>
          <a:xfrm>
            <a:off x="6197760" y="1828800"/>
            <a:ext cx="5151960" cy="34282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CustomShape 1"/>
          <p:cNvSpPr/>
          <p:nvPr/>
        </p:nvSpPr>
        <p:spPr>
          <a:xfrm>
            <a:off x="609480" y="0"/>
            <a:ext cx="1097208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ts val="5800"/>
              </a:lnSpc>
            </a:pPr>
            <a:r>
              <a:rPr lang="it-IT" sz="4800" b="0" strike="noStrike" spc="-1">
                <a:solidFill>
                  <a:srgbClr val="4D671B"/>
                </a:solidFill>
                <a:latin typeface="Century Gothic"/>
                <a:ea typeface="DejaVu Sans"/>
              </a:rPr>
              <a:t>Profili Utente (2/3)</a:t>
            </a:r>
            <a:endParaRPr lang="it-IT" sz="4800" b="0" strike="noStrike" spc="-1">
              <a:latin typeface="Arial"/>
            </a:endParaRPr>
          </a:p>
        </p:txBody>
      </p:sp>
      <p:sp>
        <p:nvSpPr>
          <p:cNvPr id="1074" name="CustomShape 2"/>
          <p:cNvSpPr/>
          <p:nvPr/>
        </p:nvSpPr>
        <p:spPr>
          <a:xfrm>
            <a:off x="612720" y="1828800"/>
            <a:ext cx="5388120" cy="342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1000" lnSpcReduction="20000"/>
          </a:bodyPr>
          <a:lstStyle/>
          <a:p>
            <a:pPr marL="343080" indent="-342360">
              <a:lnSpc>
                <a:spcPct val="100000"/>
              </a:lnSpc>
              <a:spcBef>
                <a:spcPts val="479"/>
              </a:spcBef>
              <a:buClr>
                <a:srgbClr val="455F51"/>
              </a:buClr>
              <a:buFont typeface="Arial"/>
              <a:buChar char="•"/>
            </a:pPr>
            <a:r>
              <a:rPr lang="it-IT" sz="2400" b="0" strike="noStrike" spc="-1" dirty="0">
                <a:solidFill>
                  <a:srgbClr val="455F51"/>
                </a:solidFill>
                <a:latin typeface="Palatino Linotype"/>
                <a:ea typeface="DejaVu Sans"/>
              </a:rPr>
              <a:t>Maria Fusco ha 33 anni, vive a Napoli ed è una dipendente dell’azienda Durso Srl, impiegata nell’ambito della raccolta dati. L’aumento della produttività aziendale, ha comportato una crescita dei dati da analizzare e  interpretare. Tutt’oggi questo lavoro è svolto in maniera semi-manuale, Maria avrebbe quindi bisogno di un’applicazione che la faciliti nella raccolta dei dati, quali temperatura ambientale e livelli di umidità del suolo, in modo da permettergli di poter constatare in maniera semplice e veloce il livello di salute delle coltivazioni ed il loro possibile rendimento.</a:t>
            </a:r>
            <a:endParaRPr lang="it-IT" sz="2400" b="0" strike="noStrike" spc="-1" dirty="0">
              <a:latin typeface="Arial"/>
            </a:endParaRPr>
          </a:p>
        </p:txBody>
      </p:sp>
      <p:pic>
        <p:nvPicPr>
          <p:cNvPr id="1075" name="Segnaposto contenuto 5" descr="Immagine che contiene erba, persona, esterni, sedendo&#10;&#10;Descrizione generata automaticamente"/>
          <p:cNvPicPr/>
          <p:nvPr/>
        </p:nvPicPr>
        <p:blipFill>
          <a:blip r:embed="rId2"/>
          <a:stretch/>
        </p:blipFill>
        <p:spPr>
          <a:xfrm>
            <a:off x="6316200" y="1828800"/>
            <a:ext cx="5146920" cy="34282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TotalTime>
  <Words>2509</Words>
  <Application>Microsoft Office PowerPoint</Application>
  <PresentationFormat>Widescreen</PresentationFormat>
  <Paragraphs>217</Paragraphs>
  <Slides>35</Slides>
  <Notes>3</Notes>
  <HiddenSlides>0</HiddenSlides>
  <MMClips>0</MMClips>
  <ScaleCrop>false</ScaleCrop>
  <HeadingPairs>
    <vt:vector size="6" baseType="variant">
      <vt:variant>
        <vt:lpstr>Caratteri utilizzati</vt:lpstr>
      </vt:variant>
      <vt:variant>
        <vt:i4>6</vt:i4>
      </vt:variant>
      <vt:variant>
        <vt:lpstr>Tema</vt:lpstr>
      </vt:variant>
      <vt:variant>
        <vt:i4>7</vt:i4>
      </vt:variant>
      <vt:variant>
        <vt:lpstr>Titoli diapositive</vt:lpstr>
      </vt:variant>
      <vt:variant>
        <vt:i4>35</vt:i4>
      </vt:variant>
    </vt:vector>
  </HeadingPairs>
  <TitlesOfParts>
    <vt:vector size="48" baseType="lpstr">
      <vt:lpstr>Arial</vt:lpstr>
      <vt:lpstr>Century Gothic</vt:lpstr>
      <vt:lpstr>Palatino Linotype</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Paper Sketch(2/2) </vt:lpstr>
      <vt:lpstr>Prototipo LO-FI </vt:lpstr>
      <vt:lpstr>Presentazione standard di PowerPoint</vt:lpstr>
      <vt:lpstr>Presentazione standard di PowerPoint</vt:lpstr>
      <vt:lpstr>Valutazione del design (2/5) </vt:lpstr>
      <vt:lpstr>Valutazione del design (3/5)</vt:lpstr>
      <vt:lpstr>Valutazione del design (4/5) </vt:lpstr>
      <vt:lpstr>Valutazione del design (5/5)</vt:lpstr>
      <vt:lpstr>Presentazione standard di PowerPoint</vt:lpstr>
      <vt:lpstr>Presentazione standard di PowerPoint</vt:lpstr>
      <vt:lpstr>Presentazione standard di PowerPoint</vt:lpstr>
      <vt:lpstr>Presentazione standard di PowerPoint</vt:lpstr>
      <vt:lpstr>Modifiche da apportare prima dell’implementazione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AgricolturaDiPrecisione</dc:title>
  <dc:subject/>
  <dc:creator>Marco Delle Cave</dc:creator>
  <dc:description/>
  <cp:lastModifiedBy>Francesco Pagano</cp:lastModifiedBy>
  <cp:revision>51</cp:revision>
  <dcterms:created xsi:type="dcterms:W3CDTF">2020-04-04T14:20:25Z</dcterms:created>
  <dcterms:modified xsi:type="dcterms:W3CDTF">2020-05-23T13:28:09Z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