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8" r:id="rId5"/>
    <p:sldId id="276" r:id="rId6"/>
    <p:sldId id="289" r:id="rId7"/>
    <p:sldId id="290" r:id="rId8"/>
    <p:sldId id="291" r:id="rId9"/>
    <p:sldId id="292" r:id="rId10"/>
    <p:sldId id="296" r:id="rId11"/>
    <p:sldId id="294" r:id="rId12"/>
    <p:sldId id="295" r:id="rId13"/>
    <p:sldId id="293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8" autoAdjust="0"/>
    <p:restoredTop sz="94652" autoAdjust="0"/>
  </p:normalViewPr>
  <p:slideViewPr>
    <p:cSldViewPr snapToGrid="0" showGuides="1">
      <p:cViewPr varScale="1">
        <p:scale>
          <a:sx n="56" d="100"/>
          <a:sy n="56" d="100"/>
        </p:scale>
        <p:origin x="108" y="4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r2_score</c:v>
                </c:pt>
              </c:strCache>
            </c:strRef>
          </c:tx>
          <c:spPr>
            <a:solidFill>
              <a:schemeClr val="dk1">
                <a:tint val="885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 Regression</c:v>
                </c:pt>
                <c:pt idx="1">
                  <c:v>OLS</c:v>
                </c:pt>
                <c:pt idx="2">
                  <c:v>Decision Tree</c:v>
                </c:pt>
                <c:pt idx="3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95.103800000000007</c:v>
                </c:pt>
                <c:pt idx="1">
                  <c:v>88.223600000000005</c:v>
                </c:pt>
                <c:pt idx="2">
                  <c:v>98.488200000000006</c:v>
                </c:pt>
                <c:pt idx="3">
                  <c:v>99.8827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F-4D92-BC1A-BDF94C798D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dk1">
                <a:tint val="5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 Regression</c:v>
                </c:pt>
                <c:pt idx="1">
                  <c:v>OLS</c:v>
                </c:pt>
                <c:pt idx="2">
                  <c:v>Decision Tree</c:v>
                </c:pt>
                <c:pt idx="3">
                  <c:v>Random Forest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C4F-4D92-BC1A-BDF94C798D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dk1">
                <a:tint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 Regression</c:v>
                </c:pt>
                <c:pt idx="1">
                  <c:v>OLS</c:v>
                </c:pt>
                <c:pt idx="2">
                  <c:v>Decision Tree</c:v>
                </c:pt>
                <c:pt idx="3">
                  <c:v>Random Forest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C4F-4D92-BC1A-BDF94C798D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6605864"/>
        <c:axId val="606608488"/>
      </c:barChart>
      <c:catAx>
        <c:axId val="60660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08488"/>
        <c:crosses val="autoZero"/>
        <c:auto val="1"/>
        <c:lblAlgn val="ctr"/>
        <c:lblOffset val="100"/>
        <c:noMultiLvlLbl val="0"/>
      </c:catAx>
      <c:valAx>
        <c:axId val="6066084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0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Price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564</c:v>
                </c:pt>
                <c:pt idx="1">
                  <c:v>5914</c:v>
                </c:pt>
                <c:pt idx="2">
                  <c:v>2562</c:v>
                </c:pt>
                <c:pt idx="3">
                  <c:v>537</c:v>
                </c:pt>
                <c:pt idx="4">
                  <c:v>5964</c:v>
                </c:pt>
                <c:pt idx="5">
                  <c:v>984</c:v>
                </c:pt>
                <c:pt idx="6">
                  <c:v>5247</c:v>
                </c:pt>
                <c:pt idx="7">
                  <c:v>611</c:v>
                </c:pt>
                <c:pt idx="8">
                  <c:v>9645</c:v>
                </c:pt>
                <c:pt idx="9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FF-4D79-B62C-5E7C93BDA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 Regression Price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575</c:v>
                </c:pt>
                <c:pt idx="1">
                  <c:v>5956</c:v>
                </c:pt>
                <c:pt idx="2">
                  <c:v>2423</c:v>
                </c:pt>
                <c:pt idx="3">
                  <c:v>699</c:v>
                </c:pt>
                <c:pt idx="4">
                  <c:v>6998</c:v>
                </c:pt>
                <c:pt idx="5">
                  <c:v>1635</c:v>
                </c:pt>
                <c:pt idx="6">
                  <c:v>6194</c:v>
                </c:pt>
                <c:pt idx="7">
                  <c:v>884</c:v>
                </c:pt>
                <c:pt idx="8">
                  <c:v>8807</c:v>
                </c:pt>
                <c:pt idx="9">
                  <c:v>1167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FF-4D79-B62C-5E7C93BDA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OLS Price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575</c:v>
                </c:pt>
                <c:pt idx="1">
                  <c:v>5955</c:v>
                </c:pt>
                <c:pt idx="2">
                  <c:v>2423</c:v>
                </c:pt>
                <c:pt idx="3">
                  <c:v>699</c:v>
                </c:pt>
                <c:pt idx="4">
                  <c:v>6998</c:v>
                </c:pt>
                <c:pt idx="5">
                  <c:v>1636</c:v>
                </c:pt>
                <c:pt idx="6">
                  <c:v>6196</c:v>
                </c:pt>
                <c:pt idx="7">
                  <c:v>884</c:v>
                </c:pt>
                <c:pt idx="8">
                  <c:v>8809</c:v>
                </c:pt>
                <c:pt idx="9">
                  <c:v>1167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FF-4D79-B62C-5E7C93BDA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Decision Tree Price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547</c:v>
                </c:pt>
                <c:pt idx="1">
                  <c:v>5884</c:v>
                </c:pt>
                <c:pt idx="2">
                  <c:v>2440</c:v>
                </c:pt>
                <c:pt idx="3">
                  <c:v>537</c:v>
                </c:pt>
                <c:pt idx="4">
                  <c:v>6289</c:v>
                </c:pt>
                <c:pt idx="5">
                  <c:v>984</c:v>
                </c:pt>
                <c:pt idx="6">
                  <c:v>5177</c:v>
                </c:pt>
                <c:pt idx="7">
                  <c:v>605</c:v>
                </c:pt>
                <c:pt idx="8">
                  <c:v>10036</c:v>
                </c:pt>
                <c:pt idx="9">
                  <c:v>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FF-4D79-B62C-5E7C93BDA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Random Forest Price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1337</c:v>
                </c:pt>
                <c:pt idx="1">
                  <c:v>4673</c:v>
                </c:pt>
                <c:pt idx="2">
                  <c:v>959</c:v>
                </c:pt>
                <c:pt idx="3">
                  <c:v>10595</c:v>
                </c:pt>
                <c:pt idx="4">
                  <c:v>3250</c:v>
                </c:pt>
                <c:pt idx="5">
                  <c:v>700</c:v>
                </c:pt>
                <c:pt idx="6">
                  <c:v>10559</c:v>
                </c:pt>
                <c:pt idx="7">
                  <c:v>11845</c:v>
                </c:pt>
                <c:pt idx="8">
                  <c:v>2896</c:v>
                </c:pt>
                <c:pt idx="9">
                  <c:v>4106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FF-4D79-B62C-5E7C93BDA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099424"/>
        <c:axId val="278096144"/>
      </c:lineChart>
      <c:catAx>
        <c:axId val="27809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096144"/>
        <c:crosses val="autoZero"/>
        <c:auto val="1"/>
        <c:lblAlgn val="ctr"/>
        <c:lblOffset val="100"/>
        <c:noMultiLvlLbl val="0"/>
      </c:catAx>
      <c:valAx>
        <c:axId val="27809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0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5FD5E-5DCF-4714-BEC8-EDB882A8896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456BFF-97F6-4134-9D05-3F64B437B85E}">
      <dgm:prSet phldrT="[Text]"/>
      <dgm:spPr/>
      <dgm:t>
        <a:bodyPr/>
        <a:lstStyle/>
        <a:p>
          <a:r>
            <a:rPr lang="en-US" dirty="0"/>
            <a:t>CARAT</a:t>
          </a:r>
        </a:p>
      </dgm:t>
    </dgm:pt>
    <dgm:pt modelId="{6369CBB7-8850-4128-AC45-A3E62EC884EB}" type="parTrans" cxnId="{4AE0B8ED-701C-4FE9-98DB-C475DC391428}">
      <dgm:prSet/>
      <dgm:spPr/>
      <dgm:t>
        <a:bodyPr/>
        <a:lstStyle/>
        <a:p>
          <a:endParaRPr lang="en-US"/>
        </a:p>
      </dgm:t>
    </dgm:pt>
    <dgm:pt modelId="{0DBC49F3-76C2-4B17-9DB2-008FA4B84674}" type="sibTrans" cxnId="{4AE0B8ED-701C-4FE9-98DB-C475DC391428}">
      <dgm:prSet/>
      <dgm:spPr/>
      <dgm:t>
        <a:bodyPr/>
        <a:lstStyle/>
        <a:p>
          <a:endParaRPr lang="en-US"/>
        </a:p>
      </dgm:t>
    </dgm:pt>
    <dgm:pt modelId="{11DFDA60-4F1E-483E-97B6-CB9BE2A85554}">
      <dgm:prSet phldrT="[Text]" custT="1"/>
      <dgm:spPr/>
      <dgm:t>
        <a:bodyPr/>
        <a:lstStyle/>
        <a:p>
          <a:r>
            <a:rPr lang="en-US" sz="3200" dirty="0"/>
            <a:t>Unit of weight for Diamond</a:t>
          </a:r>
        </a:p>
      </dgm:t>
    </dgm:pt>
    <dgm:pt modelId="{C57C171C-4072-4E94-A3DA-84EB3303AF4E}" type="parTrans" cxnId="{834F5D19-F820-44D2-869D-D1B4318070A2}">
      <dgm:prSet/>
      <dgm:spPr/>
      <dgm:t>
        <a:bodyPr/>
        <a:lstStyle/>
        <a:p>
          <a:endParaRPr lang="en-US"/>
        </a:p>
      </dgm:t>
    </dgm:pt>
    <dgm:pt modelId="{3BF6C234-1AE6-4195-A93C-65A5C40C1EFE}" type="sibTrans" cxnId="{834F5D19-F820-44D2-869D-D1B4318070A2}">
      <dgm:prSet/>
      <dgm:spPr/>
      <dgm:t>
        <a:bodyPr/>
        <a:lstStyle/>
        <a:p>
          <a:endParaRPr lang="en-US"/>
        </a:p>
      </dgm:t>
    </dgm:pt>
    <dgm:pt modelId="{EF8BF287-D844-4041-AAAB-A01305F05E34}">
      <dgm:prSet phldrT="[Text]"/>
      <dgm:spPr/>
      <dgm:t>
        <a:bodyPr/>
        <a:lstStyle/>
        <a:p>
          <a:r>
            <a:rPr lang="en-US" dirty="0"/>
            <a:t>CUT</a:t>
          </a:r>
        </a:p>
      </dgm:t>
    </dgm:pt>
    <dgm:pt modelId="{42D5C45D-939C-4CBA-812C-B4EC7546D6AA}" type="parTrans" cxnId="{AB0C808E-1908-4307-9892-D7F3480FA115}">
      <dgm:prSet/>
      <dgm:spPr/>
      <dgm:t>
        <a:bodyPr/>
        <a:lstStyle/>
        <a:p>
          <a:endParaRPr lang="en-US"/>
        </a:p>
      </dgm:t>
    </dgm:pt>
    <dgm:pt modelId="{22A62A6B-6C39-4B0B-B378-81FC05AFAFBA}" type="sibTrans" cxnId="{AB0C808E-1908-4307-9892-D7F3480FA115}">
      <dgm:prSet/>
      <dgm:spPr/>
      <dgm:t>
        <a:bodyPr/>
        <a:lstStyle/>
        <a:p>
          <a:endParaRPr lang="en-US"/>
        </a:p>
      </dgm:t>
    </dgm:pt>
    <dgm:pt modelId="{23160689-D4EB-419B-826C-C64162D1F4D4}">
      <dgm:prSet phldrT="[Text]"/>
      <dgm:spPr/>
      <dgm:t>
        <a:bodyPr/>
        <a:lstStyle/>
        <a:p>
          <a:r>
            <a:rPr lang="en-US" dirty="0"/>
            <a:t>The cut type of the Diamond, it determines the shine </a:t>
          </a:r>
        </a:p>
      </dgm:t>
    </dgm:pt>
    <dgm:pt modelId="{FF3DA8FB-BEBA-453C-8891-D2E8982C4CCC}" type="parTrans" cxnId="{777B65D9-DEE2-4409-B8E1-C4542D664FD6}">
      <dgm:prSet/>
      <dgm:spPr/>
      <dgm:t>
        <a:bodyPr/>
        <a:lstStyle/>
        <a:p>
          <a:endParaRPr lang="en-US"/>
        </a:p>
      </dgm:t>
    </dgm:pt>
    <dgm:pt modelId="{3772F39E-8BF7-4BC7-AC57-0EA7B5682ECC}" type="sibTrans" cxnId="{777B65D9-DEE2-4409-B8E1-C4542D664FD6}">
      <dgm:prSet/>
      <dgm:spPr/>
      <dgm:t>
        <a:bodyPr/>
        <a:lstStyle/>
        <a:p>
          <a:endParaRPr lang="en-US"/>
        </a:p>
      </dgm:t>
    </dgm:pt>
    <dgm:pt modelId="{30F09F4B-41D8-4C19-BE3B-74A5EAA254EC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2D9E5DB6-3A65-4513-A79B-9990D0697938}" type="parTrans" cxnId="{0B41B5C0-0BD7-4D3A-87D1-98A84CBE6B2D}">
      <dgm:prSet/>
      <dgm:spPr/>
      <dgm:t>
        <a:bodyPr/>
        <a:lstStyle/>
        <a:p>
          <a:endParaRPr lang="en-US"/>
        </a:p>
      </dgm:t>
    </dgm:pt>
    <dgm:pt modelId="{4C0981AD-38EF-4FE1-9213-1CC958FA74B1}" type="sibTrans" cxnId="{0B41B5C0-0BD7-4D3A-87D1-98A84CBE6B2D}">
      <dgm:prSet/>
      <dgm:spPr/>
      <dgm:t>
        <a:bodyPr/>
        <a:lstStyle/>
        <a:p>
          <a:endParaRPr lang="en-US"/>
        </a:p>
      </dgm:t>
    </dgm:pt>
    <dgm:pt modelId="{71AF1ED0-AD3B-43E1-BCE9-4C71350C509F}">
      <dgm:prSet phldrT="[Text]"/>
      <dgm:spPr/>
      <dgm:t>
        <a:bodyPr/>
        <a:lstStyle/>
        <a:p>
          <a:r>
            <a:rPr lang="en-US" dirty="0"/>
            <a:t>Hue of a Diamond based on the GIA’s color scale</a:t>
          </a:r>
        </a:p>
      </dgm:t>
    </dgm:pt>
    <dgm:pt modelId="{7E17B82D-A834-4A51-BB07-2E210456DC1C}" type="parTrans" cxnId="{A1D86F50-2554-41A0-9CC5-0F456C8309AC}">
      <dgm:prSet/>
      <dgm:spPr/>
      <dgm:t>
        <a:bodyPr/>
        <a:lstStyle/>
        <a:p>
          <a:endParaRPr lang="en-US"/>
        </a:p>
      </dgm:t>
    </dgm:pt>
    <dgm:pt modelId="{EA33FA6C-1B3D-40D1-9BD4-C635675EB70C}" type="sibTrans" cxnId="{A1D86F50-2554-41A0-9CC5-0F456C8309AC}">
      <dgm:prSet/>
      <dgm:spPr/>
      <dgm:t>
        <a:bodyPr/>
        <a:lstStyle/>
        <a:p>
          <a:endParaRPr lang="en-US"/>
        </a:p>
      </dgm:t>
    </dgm:pt>
    <dgm:pt modelId="{740160A0-2D70-4FA9-AAC0-7C9C2725BF0A}">
      <dgm:prSet phldrT="[Text]"/>
      <dgm:spPr/>
      <dgm:t>
        <a:bodyPr/>
        <a:lstStyle/>
        <a:p>
          <a:r>
            <a:rPr lang="en-US" dirty="0"/>
            <a:t>CLARITY</a:t>
          </a:r>
        </a:p>
      </dgm:t>
    </dgm:pt>
    <dgm:pt modelId="{DCF85072-3E1B-4164-99DA-D2E38AF575AB}" type="parTrans" cxnId="{81764A9C-13EF-4C76-8A60-850B677B995D}">
      <dgm:prSet/>
      <dgm:spPr/>
      <dgm:t>
        <a:bodyPr/>
        <a:lstStyle/>
        <a:p>
          <a:endParaRPr lang="en-US"/>
        </a:p>
      </dgm:t>
    </dgm:pt>
    <dgm:pt modelId="{51C2BBCA-4ADE-418F-9266-5F42D02569F9}" type="sibTrans" cxnId="{81764A9C-13EF-4C76-8A60-850B677B995D}">
      <dgm:prSet/>
      <dgm:spPr/>
      <dgm:t>
        <a:bodyPr/>
        <a:lstStyle/>
        <a:p>
          <a:endParaRPr lang="en-US"/>
        </a:p>
      </dgm:t>
    </dgm:pt>
    <dgm:pt modelId="{3226421D-ED2A-4670-84A0-2A3545F905F9}">
      <dgm:prSet phldrT="[Text]"/>
      <dgm:spPr/>
      <dgm:t>
        <a:bodyPr/>
        <a:lstStyle/>
        <a:p>
          <a:r>
            <a:rPr lang="en-US" dirty="0"/>
            <a:t>Visual appearance of Diamond in qualitative metrics</a:t>
          </a:r>
        </a:p>
      </dgm:t>
    </dgm:pt>
    <dgm:pt modelId="{2BFCE0FE-E0EB-4156-8467-1A8C573E098E}" type="parTrans" cxnId="{83DBAFD9-1D9D-429B-A532-90B986C69CDD}">
      <dgm:prSet/>
      <dgm:spPr/>
    </dgm:pt>
    <dgm:pt modelId="{5D7A57D5-2B57-4C93-B0AA-84FEB4E91EDA}" type="sibTrans" cxnId="{83DBAFD9-1D9D-429B-A532-90B986C69CDD}">
      <dgm:prSet/>
      <dgm:spPr/>
    </dgm:pt>
    <dgm:pt modelId="{6B54DD6C-2347-4AD5-88CC-1C636A28899E}" type="pres">
      <dgm:prSet presAssocID="{21B5FD5E-5DCF-4714-BEC8-EDB882A8896F}" presName="linearFlow" presStyleCnt="0">
        <dgm:presLayoutVars>
          <dgm:dir/>
          <dgm:animLvl val="lvl"/>
          <dgm:resizeHandles val="exact"/>
        </dgm:presLayoutVars>
      </dgm:prSet>
      <dgm:spPr/>
    </dgm:pt>
    <dgm:pt modelId="{90F07846-4049-4B71-BDCF-E2B0E9A84946}" type="pres">
      <dgm:prSet presAssocID="{A8456BFF-97F6-4134-9D05-3F64B437B85E}" presName="composite" presStyleCnt="0"/>
      <dgm:spPr/>
    </dgm:pt>
    <dgm:pt modelId="{A78EF23A-5C5C-4C03-A12E-21357FACB8AF}" type="pres">
      <dgm:prSet presAssocID="{A8456BFF-97F6-4134-9D05-3F64B437B8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84A45E6-D06A-4DFA-8B33-0349B8D43BCE}" type="pres">
      <dgm:prSet presAssocID="{A8456BFF-97F6-4134-9D05-3F64B437B85E}" presName="descendantText" presStyleLbl="alignAcc1" presStyleIdx="0" presStyleCnt="4">
        <dgm:presLayoutVars>
          <dgm:bulletEnabled val="1"/>
        </dgm:presLayoutVars>
      </dgm:prSet>
      <dgm:spPr/>
    </dgm:pt>
    <dgm:pt modelId="{EE1F7A96-FE9A-4CD5-B085-19EF5E5774F4}" type="pres">
      <dgm:prSet presAssocID="{0DBC49F3-76C2-4B17-9DB2-008FA4B84674}" presName="sp" presStyleCnt="0"/>
      <dgm:spPr/>
    </dgm:pt>
    <dgm:pt modelId="{8855B8B4-91FA-4541-809F-0BA2B5095A59}" type="pres">
      <dgm:prSet presAssocID="{EF8BF287-D844-4041-AAAB-A01305F05E34}" presName="composite" presStyleCnt="0"/>
      <dgm:spPr/>
    </dgm:pt>
    <dgm:pt modelId="{E9C2F0D7-D1BB-4D92-B79E-6A5B5ADA047D}" type="pres">
      <dgm:prSet presAssocID="{EF8BF287-D844-4041-AAAB-A01305F05E3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6E721A8-7CBA-4204-83DD-53ED6203D201}" type="pres">
      <dgm:prSet presAssocID="{EF8BF287-D844-4041-AAAB-A01305F05E34}" presName="descendantText" presStyleLbl="alignAcc1" presStyleIdx="1" presStyleCnt="4">
        <dgm:presLayoutVars>
          <dgm:bulletEnabled val="1"/>
        </dgm:presLayoutVars>
      </dgm:prSet>
      <dgm:spPr/>
    </dgm:pt>
    <dgm:pt modelId="{DF94C95F-4B94-498F-93E0-AC31B3EDF1AA}" type="pres">
      <dgm:prSet presAssocID="{22A62A6B-6C39-4B0B-B378-81FC05AFAFBA}" presName="sp" presStyleCnt="0"/>
      <dgm:spPr/>
    </dgm:pt>
    <dgm:pt modelId="{2C68803D-4D98-4320-BEAA-2271808A7FDA}" type="pres">
      <dgm:prSet presAssocID="{30F09F4B-41D8-4C19-BE3B-74A5EAA254EC}" presName="composite" presStyleCnt="0"/>
      <dgm:spPr/>
    </dgm:pt>
    <dgm:pt modelId="{B734D08E-28FF-4957-B944-F5C55C8D4D3D}" type="pres">
      <dgm:prSet presAssocID="{30F09F4B-41D8-4C19-BE3B-74A5EAA254E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95A59F6-62FC-4A3C-BA59-8D914DB18CB7}" type="pres">
      <dgm:prSet presAssocID="{30F09F4B-41D8-4C19-BE3B-74A5EAA254EC}" presName="descendantText" presStyleLbl="alignAcc1" presStyleIdx="2" presStyleCnt="4">
        <dgm:presLayoutVars>
          <dgm:bulletEnabled val="1"/>
        </dgm:presLayoutVars>
      </dgm:prSet>
      <dgm:spPr/>
    </dgm:pt>
    <dgm:pt modelId="{9B4799D3-5328-4710-9A4D-9A3DF98C83DF}" type="pres">
      <dgm:prSet presAssocID="{4C0981AD-38EF-4FE1-9213-1CC958FA74B1}" presName="sp" presStyleCnt="0"/>
      <dgm:spPr/>
    </dgm:pt>
    <dgm:pt modelId="{37090F83-1CEB-4236-9C28-C419D084964E}" type="pres">
      <dgm:prSet presAssocID="{740160A0-2D70-4FA9-AAC0-7C9C2725BF0A}" presName="composite" presStyleCnt="0"/>
      <dgm:spPr/>
    </dgm:pt>
    <dgm:pt modelId="{5427F2B2-6AB0-4761-BD2E-F383A2D66E08}" type="pres">
      <dgm:prSet presAssocID="{740160A0-2D70-4FA9-AAC0-7C9C2725BF0A}" presName="parentText" presStyleLbl="alignNode1" presStyleIdx="3" presStyleCnt="4" custLinFactNeighborY="4822">
        <dgm:presLayoutVars>
          <dgm:chMax val="1"/>
          <dgm:bulletEnabled val="1"/>
        </dgm:presLayoutVars>
      </dgm:prSet>
      <dgm:spPr/>
    </dgm:pt>
    <dgm:pt modelId="{DA5E473C-45F6-452E-B090-31EABCA5C164}" type="pres">
      <dgm:prSet presAssocID="{740160A0-2D70-4FA9-AAC0-7C9C2725BF0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7CB7106-4AF8-4C33-8062-DAAD545A701C}" type="presOf" srcId="{740160A0-2D70-4FA9-AAC0-7C9C2725BF0A}" destId="{5427F2B2-6AB0-4761-BD2E-F383A2D66E08}" srcOrd="0" destOrd="0" presId="urn:microsoft.com/office/officeart/2005/8/layout/chevron2"/>
    <dgm:cxn modelId="{834F5D19-F820-44D2-869D-D1B4318070A2}" srcId="{A8456BFF-97F6-4134-9D05-3F64B437B85E}" destId="{11DFDA60-4F1E-483E-97B6-CB9BE2A85554}" srcOrd="0" destOrd="0" parTransId="{C57C171C-4072-4E94-A3DA-84EB3303AF4E}" sibTransId="{3BF6C234-1AE6-4195-A93C-65A5C40C1EFE}"/>
    <dgm:cxn modelId="{720B2838-A78A-4378-BD96-1BC29BE2FAE8}" type="presOf" srcId="{A8456BFF-97F6-4134-9D05-3F64B437B85E}" destId="{A78EF23A-5C5C-4C03-A12E-21357FACB8AF}" srcOrd="0" destOrd="0" presId="urn:microsoft.com/office/officeart/2005/8/layout/chevron2"/>
    <dgm:cxn modelId="{C39AD742-660C-4469-BCAF-F6D3C7A03B9A}" type="presOf" srcId="{EF8BF287-D844-4041-AAAB-A01305F05E34}" destId="{E9C2F0D7-D1BB-4D92-B79E-6A5B5ADA047D}" srcOrd="0" destOrd="0" presId="urn:microsoft.com/office/officeart/2005/8/layout/chevron2"/>
    <dgm:cxn modelId="{A1D86F50-2554-41A0-9CC5-0F456C8309AC}" srcId="{30F09F4B-41D8-4C19-BE3B-74A5EAA254EC}" destId="{71AF1ED0-AD3B-43E1-BCE9-4C71350C509F}" srcOrd="0" destOrd="0" parTransId="{7E17B82D-A834-4A51-BB07-2E210456DC1C}" sibTransId="{EA33FA6C-1B3D-40D1-9BD4-C635675EB70C}"/>
    <dgm:cxn modelId="{AB0C808E-1908-4307-9892-D7F3480FA115}" srcId="{21B5FD5E-5DCF-4714-BEC8-EDB882A8896F}" destId="{EF8BF287-D844-4041-AAAB-A01305F05E34}" srcOrd="1" destOrd="0" parTransId="{42D5C45D-939C-4CBA-812C-B4EC7546D6AA}" sibTransId="{22A62A6B-6C39-4B0B-B378-81FC05AFAFBA}"/>
    <dgm:cxn modelId="{74B09590-7640-4411-B4E9-53D9D6E1B53B}" type="presOf" srcId="{71AF1ED0-AD3B-43E1-BCE9-4C71350C509F}" destId="{895A59F6-62FC-4A3C-BA59-8D914DB18CB7}" srcOrd="0" destOrd="0" presId="urn:microsoft.com/office/officeart/2005/8/layout/chevron2"/>
    <dgm:cxn modelId="{81764A9C-13EF-4C76-8A60-850B677B995D}" srcId="{21B5FD5E-5DCF-4714-BEC8-EDB882A8896F}" destId="{740160A0-2D70-4FA9-AAC0-7C9C2725BF0A}" srcOrd="3" destOrd="0" parTransId="{DCF85072-3E1B-4164-99DA-D2E38AF575AB}" sibTransId="{51C2BBCA-4ADE-418F-9266-5F42D02569F9}"/>
    <dgm:cxn modelId="{7E9E5FBC-AA85-4304-93E7-4190258F3103}" type="presOf" srcId="{11DFDA60-4F1E-483E-97B6-CB9BE2A85554}" destId="{684A45E6-D06A-4DFA-8B33-0349B8D43BCE}" srcOrd="0" destOrd="0" presId="urn:microsoft.com/office/officeart/2005/8/layout/chevron2"/>
    <dgm:cxn modelId="{0B41B5C0-0BD7-4D3A-87D1-98A84CBE6B2D}" srcId="{21B5FD5E-5DCF-4714-BEC8-EDB882A8896F}" destId="{30F09F4B-41D8-4C19-BE3B-74A5EAA254EC}" srcOrd="2" destOrd="0" parTransId="{2D9E5DB6-3A65-4513-A79B-9990D0697938}" sibTransId="{4C0981AD-38EF-4FE1-9213-1CC958FA74B1}"/>
    <dgm:cxn modelId="{3A4A94C3-5141-4DCA-8739-A66608E67CDD}" type="presOf" srcId="{23160689-D4EB-419B-826C-C64162D1F4D4}" destId="{D6E721A8-7CBA-4204-83DD-53ED6203D201}" srcOrd="0" destOrd="0" presId="urn:microsoft.com/office/officeart/2005/8/layout/chevron2"/>
    <dgm:cxn modelId="{FCD737CA-2E99-4DB3-947A-9B4F8C11A799}" type="presOf" srcId="{30F09F4B-41D8-4C19-BE3B-74A5EAA254EC}" destId="{B734D08E-28FF-4957-B944-F5C55C8D4D3D}" srcOrd="0" destOrd="0" presId="urn:microsoft.com/office/officeart/2005/8/layout/chevron2"/>
    <dgm:cxn modelId="{777B65D9-DEE2-4409-B8E1-C4542D664FD6}" srcId="{EF8BF287-D844-4041-AAAB-A01305F05E34}" destId="{23160689-D4EB-419B-826C-C64162D1F4D4}" srcOrd="0" destOrd="0" parTransId="{FF3DA8FB-BEBA-453C-8891-D2E8982C4CCC}" sibTransId="{3772F39E-8BF7-4BC7-AC57-0EA7B5682ECC}"/>
    <dgm:cxn modelId="{83DBAFD9-1D9D-429B-A532-90B986C69CDD}" srcId="{740160A0-2D70-4FA9-AAC0-7C9C2725BF0A}" destId="{3226421D-ED2A-4670-84A0-2A3545F905F9}" srcOrd="0" destOrd="0" parTransId="{2BFCE0FE-E0EB-4156-8467-1A8C573E098E}" sibTransId="{5D7A57D5-2B57-4C93-B0AA-84FEB4E91EDA}"/>
    <dgm:cxn modelId="{4AE0B8ED-701C-4FE9-98DB-C475DC391428}" srcId="{21B5FD5E-5DCF-4714-BEC8-EDB882A8896F}" destId="{A8456BFF-97F6-4134-9D05-3F64B437B85E}" srcOrd="0" destOrd="0" parTransId="{6369CBB7-8850-4128-AC45-A3E62EC884EB}" sibTransId="{0DBC49F3-76C2-4B17-9DB2-008FA4B84674}"/>
    <dgm:cxn modelId="{0FFDC6F6-8BD3-46F5-83D8-59A768B3CDDD}" type="presOf" srcId="{3226421D-ED2A-4670-84A0-2A3545F905F9}" destId="{DA5E473C-45F6-452E-B090-31EABCA5C164}" srcOrd="0" destOrd="0" presId="urn:microsoft.com/office/officeart/2005/8/layout/chevron2"/>
    <dgm:cxn modelId="{928866FF-7414-47A8-96A5-E06617438144}" type="presOf" srcId="{21B5FD5E-5DCF-4714-BEC8-EDB882A8896F}" destId="{6B54DD6C-2347-4AD5-88CC-1C636A28899E}" srcOrd="0" destOrd="0" presId="urn:microsoft.com/office/officeart/2005/8/layout/chevron2"/>
    <dgm:cxn modelId="{62C9E1AE-66CB-4C1E-A657-ADD6ED03391A}" type="presParOf" srcId="{6B54DD6C-2347-4AD5-88CC-1C636A28899E}" destId="{90F07846-4049-4B71-BDCF-E2B0E9A84946}" srcOrd="0" destOrd="0" presId="urn:microsoft.com/office/officeart/2005/8/layout/chevron2"/>
    <dgm:cxn modelId="{BFEF528B-6BB8-488E-B976-6A85F0D13641}" type="presParOf" srcId="{90F07846-4049-4B71-BDCF-E2B0E9A84946}" destId="{A78EF23A-5C5C-4C03-A12E-21357FACB8AF}" srcOrd="0" destOrd="0" presId="urn:microsoft.com/office/officeart/2005/8/layout/chevron2"/>
    <dgm:cxn modelId="{ACCBF403-26C8-4469-9A8B-6C9720189A26}" type="presParOf" srcId="{90F07846-4049-4B71-BDCF-E2B0E9A84946}" destId="{684A45E6-D06A-4DFA-8B33-0349B8D43BCE}" srcOrd="1" destOrd="0" presId="urn:microsoft.com/office/officeart/2005/8/layout/chevron2"/>
    <dgm:cxn modelId="{8B37C99B-B933-4BB2-9C73-47F7BE8107A2}" type="presParOf" srcId="{6B54DD6C-2347-4AD5-88CC-1C636A28899E}" destId="{EE1F7A96-FE9A-4CD5-B085-19EF5E5774F4}" srcOrd="1" destOrd="0" presId="urn:microsoft.com/office/officeart/2005/8/layout/chevron2"/>
    <dgm:cxn modelId="{D57E2765-5FAE-4FDE-ADAC-DF48EF05A05E}" type="presParOf" srcId="{6B54DD6C-2347-4AD5-88CC-1C636A28899E}" destId="{8855B8B4-91FA-4541-809F-0BA2B5095A59}" srcOrd="2" destOrd="0" presId="urn:microsoft.com/office/officeart/2005/8/layout/chevron2"/>
    <dgm:cxn modelId="{1DD47113-B29A-4580-A7FB-81C66ABD2D96}" type="presParOf" srcId="{8855B8B4-91FA-4541-809F-0BA2B5095A59}" destId="{E9C2F0D7-D1BB-4D92-B79E-6A5B5ADA047D}" srcOrd="0" destOrd="0" presId="urn:microsoft.com/office/officeart/2005/8/layout/chevron2"/>
    <dgm:cxn modelId="{B65278B9-C5BF-497D-A1F6-8CE8F8AD723F}" type="presParOf" srcId="{8855B8B4-91FA-4541-809F-0BA2B5095A59}" destId="{D6E721A8-7CBA-4204-83DD-53ED6203D201}" srcOrd="1" destOrd="0" presId="urn:microsoft.com/office/officeart/2005/8/layout/chevron2"/>
    <dgm:cxn modelId="{A3D8A6B9-F83C-4A19-AF79-6C001827EBD9}" type="presParOf" srcId="{6B54DD6C-2347-4AD5-88CC-1C636A28899E}" destId="{DF94C95F-4B94-498F-93E0-AC31B3EDF1AA}" srcOrd="3" destOrd="0" presId="urn:microsoft.com/office/officeart/2005/8/layout/chevron2"/>
    <dgm:cxn modelId="{D4B1E9E1-DC18-48A8-9739-E4C2AAD078F8}" type="presParOf" srcId="{6B54DD6C-2347-4AD5-88CC-1C636A28899E}" destId="{2C68803D-4D98-4320-BEAA-2271808A7FDA}" srcOrd="4" destOrd="0" presId="urn:microsoft.com/office/officeart/2005/8/layout/chevron2"/>
    <dgm:cxn modelId="{4472DE15-51B8-4795-8BF6-A0F4E6B798DA}" type="presParOf" srcId="{2C68803D-4D98-4320-BEAA-2271808A7FDA}" destId="{B734D08E-28FF-4957-B944-F5C55C8D4D3D}" srcOrd="0" destOrd="0" presId="urn:microsoft.com/office/officeart/2005/8/layout/chevron2"/>
    <dgm:cxn modelId="{32519F95-5AE6-446D-B2C6-614098180EFE}" type="presParOf" srcId="{2C68803D-4D98-4320-BEAA-2271808A7FDA}" destId="{895A59F6-62FC-4A3C-BA59-8D914DB18CB7}" srcOrd="1" destOrd="0" presId="urn:microsoft.com/office/officeart/2005/8/layout/chevron2"/>
    <dgm:cxn modelId="{0A974415-8B13-4029-9139-3431185F15F0}" type="presParOf" srcId="{6B54DD6C-2347-4AD5-88CC-1C636A28899E}" destId="{9B4799D3-5328-4710-9A4D-9A3DF98C83DF}" srcOrd="5" destOrd="0" presId="urn:microsoft.com/office/officeart/2005/8/layout/chevron2"/>
    <dgm:cxn modelId="{41BF704C-C984-44FF-A1DB-99505E5797BA}" type="presParOf" srcId="{6B54DD6C-2347-4AD5-88CC-1C636A28899E}" destId="{37090F83-1CEB-4236-9C28-C419D084964E}" srcOrd="6" destOrd="0" presId="urn:microsoft.com/office/officeart/2005/8/layout/chevron2"/>
    <dgm:cxn modelId="{86D5F746-40FD-40B1-9057-468799B40988}" type="presParOf" srcId="{37090F83-1CEB-4236-9C28-C419D084964E}" destId="{5427F2B2-6AB0-4761-BD2E-F383A2D66E08}" srcOrd="0" destOrd="0" presId="urn:microsoft.com/office/officeart/2005/8/layout/chevron2"/>
    <dgm:cxn modelId="{1B57BC26-1B12-43EE-865B-368D9BCA4E8F}" type="presParOf" srcId="{37090F83-1CEB-4236-9C28-C419D084964E}" destId="{DA5E473C-45F6-452E-B090-31EABCA5C1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5FD5E-5DCF-4714-BEC8-EDB882A8896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456BFF-97F6-4134-9D05-3F64B437B85E}">
      <dgm:prSet phldrT="[Text]"/>
      <dgm:spPr/>
      <dgm:t>
        <a:bodyPr/>
        <a:lstStyle/>
        <a:p>
          <a:r>
            <a:rPr lang="en-US" dirty="0"/>
            <a:t>DEPTH</a:t>
          </a:r>
        </a:p>
      </dgm:t>
    </dgm:pt>
    <dgm:pt modelId="{6369CBB7-8850-4128-AC45-A3E62EC884EB}" type="parTrans" cxnId="{4AE0B8ED-701C-4FE9-98DB-C475DC391428}">
      <dgm:prSet/>
      <dgm:spPr/>
      <dgm:t>
        <a:bodyPr/>
        <a:lstStyle/>
        <a:p>
          <a:endParaRPr lang="en-US"/>
        </a:p>
      </dgm:t>
    </dgm:pt>
    <dgm:pt modelId="{0DBC49F3-76C2-4B17-9DB2-008FA4B84674}" type="sibTrans" cxnId="{4AE0B8ED-701C-4FE9-98DB-C475DC391428}">
      <dgm:prSet/>
      <dgm:spPr/>
      <dgm:t>
        <a:bodyPr/>
        <a:lstStyle/>
        <a:p>
          <a:endParaRPr lang="en-US"/>
        </a:p>
      </dgm:t>
    </dgm:pt>
    <dgm:pt modelId="{11DFDA60-4F1E-483E-97B6-CB9BE2A85554}">
      <dgm:prSet phldrT="[Text]" custT="1"/>
      <dgm:spPr/>
      <dgm:t>
        <a:bodyPr/>
        <a:lstStyle/>
        <a:p>
          <a:r>
            <a:rPr lang="en-US" sz="3200" dirty="0"/>
            <a:t>The value of how deep or shallow the Diamond is</a:t>
          </a:r>
        </a:p>
      </dgm:t>
    </dgm:pt>
    <dgm:pt modelId="{C57C171C-4072-4E94-A3DA-84EB3303AF4E}" type="parTrans" cxnId="{834F5D19-F820-44D2-869D-D1B4318070A2}">
      <dgm:prSet/>
      <dgm:spPr/>
      <dgm:t>
        <a:bodyPr/>
        <a:lstStyle/>
        <a:p>
          <a:endParaRPr lang="en-US"/>
        </a:p>
      </dgm:t>
    </dgm:pt>
    <dgm:pt modelId="{3BF6C234-1AE6-4195-A93C-65A5C40C1EFE}" type="sibTrans" cxnId="{834F5D19-F820-44D2-869D-D1B4318070A2}">
      <dgm:prSet/>
      <dgm:spPr/>
      <dgm:t>
        <a:bodyPr/>
        <a:lstStyle/>
        <a:p>
          <a:endParaRPr lang="en-US"/>
        </a:p>
      </dgm:t>
    </dgm:pt>
    <dgm:pt modelId="{EF8BF287-D844-4041-AAAB-A01305F05E34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42D5C45D-939C-4CBA-812C-B4EC7546D6AA}" type="parTrans" cxnId="{AB0C808E-1908-4307-9892-D7F3480FA115}">
      <dgm:prSet/>
      <dgm:spPr/>
      <dgm:t>
        <a:bodyPr/>
        <a:lstStyle/>
        <a:p>
          <a:endParaRPr lang="en-US"/>
        </a:p>
      </dgm:t>
    </dgm:pt>
    <dgm:pt modelId="{22A62A6B-6C39-4B0B-B378-81FC05AFAFBA}" type="sibTrans" cxnId="{AB0C808E-1908-4307-9892-D7F3480FA115}">
      <dgm:prSet/>
      <dgm:spPr/>
      <dgm:t>
        <a:bodyPr/>
        <a:lstStyle/>
        <a:p>
          <a:endParaRPr lang="en-US"/>
        </a:p>
      </dgm:t>
    </dgm:pt>
    <dgm:pt modelId="{30F09F4B-41D8-4C19-BE3B-74A5EAA254EC}">
      <dgm:prSet phldrT="[Text]"/>
      <dgm:spPr/>
      <dgm:t>
        <a:bodyPr/>
        <a:lstStyle/>
        <a:p>
          <a:r>
            <a:rPr lang="en-US" dirty="0"/>
            <a:t>LENGTH</a:t>
          </a:r>
        </a:p>
      </dgm:t>
    </dgm:pt>
    <dgm:pt modelId="{2D9E5DB6-3A65-4513-A79B-9990D0697938}" type="parTrans" cxnId="{0B41B5C0-0BD7-4D3A-87D1-98A84CBE6B2D}">
      <dgm:prSet/>
      <dgm:spPr/>
      <dgm:t>
        <a:bodyPr/>
        <a:lstStyle/>
        <a:p>
          <a:endParaRPr lang="en-US"/>
        </a:p>
      </dgm:t>
    </dgm:pt>
    <dgm:pt modelId="{4C0981AD-38EF-4FE1-9213-1CC958FA74B1}" type="sibTrans" cxnId="{0B41B5C0-0BD7-4D3A-87D1-98A84CBE6B2D}">
      <dgm:prSet/>
      <dgm:spPr/>
      <dgm:t>
        <a:bodyPr/>
        <a:lstStyle/>
        <a:p>
          <a:endParaRPr lang="en-US"/>
        </a:p>
      </dgm:t>
    </dgm:pt>
    <dgm:pt modelId="{71AF1ED0-AD3B-43E1-BCE9-4C71350C509F}">
      <dgm:prSet phldrT="[Text]" custT="1"/>
      <dgm:spPr/>
      <dgm:t>
        <a:bodyPr/>
        <a:lstStyle/>
        <a:p>
          <a:r>
            <a:rPr lang="en-US" sz="3200" dirty="0"/>
            <a:t>Length of the Diamond</a:t>
          </a:r>
        </a:p>
      </dgm:t>
    </dgm:pt>
    <dgm:pt modelId="{7E17B82D-A834-4A51-BB07-2E210456DC1C}" type="parTrans" cxnId="{A1D86F50-2554-41A0-9CC5-0F456C8309AC}">
      <dgm:prSet/>
      <dgm:spPr/>
      <dgm:t>
        <a:bodyPr/>
        <a:lstStyle/>
        <a:p>
          <a:endParaRPr lang="en-US"/>
        </a:p>
      </dgm:t>
    </dgm:pt>
    <dgm:pt modelId="{EA33FA6C-1B3D-40D1-9BD4-C635675EB70C}" type="sibTrans" cxnId="{A1D86F50-2554-41A0-9CC5-0F456C8309AC}">
      <dgm:prSet/>
      <dgm:spPr/>
      <dgm:t>
        <a:bodyPr/>
        <a:lstStyle/>
        <a:p>
          <a:endParaRPr lang="en-US"/>
        </a:p>
      </dgm:t>
    </dgm:pt>
    <dgm:pt modelId="{740160A0-2D70-4FA9-AAC0-7C9C2725BF0A}">
      <dgm:prSet phldrT="[Text]"/>
      <dgm:spPr/>
      <dgm:t>
        <a:bodyPr/>
        <a:lstStyle/>
        <a:p>
          <a:r>
            <a:rPr lang="en-US" dirty="0"/>
            <a:t>HEIGHT</a:t>
          </a:r>
        </a:p>
      </dgm:t>
    </dgm:pt>
    <dgm:pt modelId="{DCF85072-3E1B-4164-99DA-D2E38AF575AB}" type="parTrans" cxnId="{81764A9C-13EF-4C76-8A60-850B677B995D}">
      <dgm:prSet/>
      <dgm:spPr/>
      <dgm:t>
        <a:bodyPr/>
        <a:lstStyle/>
        <a:p>
          <a:endParaRPr lang="en-US"/>
        </a:p>
      </dgm:t>
    </dgm:pt>
    <dgm:pt modelId="{51C2BBCA-4ADE-418F-9266-5F42D02569F9}" type="sibTrans" cxnId="{81764A9C-13EF-4C76-8A60-850B677B995D}">
      <dgm:prSet/>
      <dgm:spPr/>
      <dgm:t>
        <a:bodyPr/>
        <a:lstStyle/>
        <a:p>
          <a:endParaRPr lang="en-US"/>
        </a:p>
      </dgm:t>
    </dgm:pt>
    <dgm:pt modelId="{9329238D-6A23-4293-B69C-28937B2D0A43}">
      <dgm:prSet phldrT="[Text]"/>
      <dgm:spPr/>
      <dgm:t>
        <a:bodyPr/>
        <a:lstStyle/>
        <a:p>
          <a:r>
            <a:rPr lang="en-US" dirty="0"/>
            <a:t>WIDTH</a:t>
          </a:r>
        </a:p>
      </dgm:t>
    </dgm:pt>
    <dgm:pt modelId="{7ACE1716-E5B8-4606-88C9-AEAFA60D83D3}" type="parTrans" cxnId="{5AA84821-038B-45ED-B8BB-192648E0718C}">
      <dgm:prSet/>
      <dgm:spPr/>
      <dgm:t>
        <a:bodyPr/>
        <a:lstStyle/>
        <a:p>
          <a:endParaRPr lang="en-US"/>
        </a:p>
      </dgm:t>
    </dgm:pt>
    <dgm:pt modelId="{684DCBD5-A6B2-4FF9-879B-ECD98DB355A3}" type="sibTrans" cxnId="{5AA84821-038B-45ED-B8BB-192648E0718C}">
      <dgm:prSet/>
      <dgm:spPr/>
      <dgm:t>
        <a:bodyPr/>
        <a:lstStyle/>
        <a:p>
          <a:endParaRPr lang="en-US"/>
        </a:p>
      </dgm:t>
    </dgm:pt>
    <dgm:pt modelId="{D290045B-C199-488E-A678-8D34D195F1C7}">
      <dgm:prSet/>
      <dgm:spPr/>
      <dgm:t>
        <a:bodyPr/>
        <a:lstStyle/>
        <a:p>
          <a:endParaRPr lang="en-US" sz="1500" dirty="0"/>
        </a:p>
      </dgm:t>
    </dgm:pt>
    <dgm:pt modelId="{DF2D5428-F106-4F2D-8F6B-07F57DA6E488}" type="parTrans" cxnId="{1A209A6C-D904-49A3-94BB-E0225F7D1C94}">
      <dgm:prSet/>
      <dgm:spPr/>
      <dgm:t>
        <a:bodyPr/>
        <a:lstStyle/>
        <a:p>
          <a:endParaRPr lang="en-US"/>
        </a:p>
      </dgm:t>
    </dgm:pt>
    <dgm:pt modelId="{0269DAE7-8D5B-466F-961B-6C04224B8D89}" type="sibTrans" cxnId="{1A209A6C-D904-49A3-94BB-E0225F7D1C94}">
      <dgm:prSet/>
      <dgm:spPr/>
      <dgm:t>
        <a:bodyPr/>
        <a:lstStyle/>
        <a:p>
          <a:endParaRPr lang="en-US"/>
        </a:p>
      </dgm:t>
    </dgm:pt>
    <dgm:pt modelId="{304425EB-E79E-4B0B-89C1-DB24FC616154}">
      <dgm:prSet phldrT="[Text]" custT="1"/>
      <dgm:spPr/>
      <dgm:t>
        <a:bodyPr/>
        <a:lstStyle/>
        <a:p>
          <a:r>
            <a:rPr lang="en-US" sz="3200" dirty="0"/>
            <a:t>Width of Diamond</a:t>
          </a:r>
        </a:p>
      </dgm:t>
    </dgm:pt>
    <dgm:pt modelId="{632456C3-E1DD-409B-BD5D-EC104BAAB34C}" type="parTrans" cxnId="{23748919-99A1-4367-A44E-BEA000A8760E}">
      <dgm:prSet/>
      <dgm:spPr/>
      <dgm:t>
        <a:bodyPr/>
        <a:lstStyle/>
        <a:p>
          <a:endParaRPr lang="en-US"/>
        </a:p>
      </dgm:t>
    </dgm:pt>
    <dgm:pt modelId="{88C5672C-28E2-47D2-8E16-13E13EED8308}" type="sibTrans" cxnId="{23748919-99A1-4367-A44E-BEA000A8760E}">
      <dgm:prSet/>
      <dgm:spPr/>
      <dgm:t>
        <a:bodyPr/>
        <a:lstStyle/>
        <a:p>
          <a:endParaRPr lang="en-US"/>
        </a:p>
      </dgm:t>
    </dgm:pt>
    <dgm:pt modelId="{D086F19E-0F94-4905-9BBF-00151D276E43}">
      <dgm:prSet/>
      <dgm:spPr/>
      <dgm:t>
        <a:bodyPr/>
        <a:lstStyle/>
        <a:p>
          <a:endParaRPr lang="en-US" sz="1500" dirty="0"/>
        </a:p>
      </dgm:t>
    </dgm:pt>
    <dgm:pt modelId="{DD1511E4-8080-4166-AA35-18DAFB738331}" type="parTrans" cxnId="{E5B254DA-6152-4F54-AEAF-B8F4F0EA7C43}">
      <dgm:prSet/>
      <dgm:spPr/>
      <dgm:t>
        <a:bodyPr/>
        <a:lstStyle/>
        <a:p>
          <a:endParaRPr lang="en-US"/>
        </a:p>
      </dgm:t>
    </dgm:pt>
    <dgm:pt modelId="{5BC13DD8-5273-4E0D-B46C-B7D5FECCC054}" type="sibTrans" cxnId="{E5B254DA-6152-4F54-AEAF-B8F4F0EA7C43}">
      <dgm:prSet/>
      <dgm:spPr/>
      <dgm:t>
        <a:bodyPr/>
        <a:lstStyle/>
        <a:p>
          <a:endParaRPr lang="en-US"/>
        </a:p>
      </dgm:t>
    </dgm:pt>
    <dgm:pt modelId="{3A5AF6DE-A861-448B-A61B-4865EB4612B9}">
      <dgm:prSet/>
      <dgm:spPr/>
      <dgm:t>
        <a:bodyPr/>
        <a:lstStyle/>
        <a:p>
          <a:endParaRPr lang="en-US" sz="1500" dirty="0"/>
        </a:p>
      </dgm:t>
    </dgm:pt>
    <dgm:pt modelId="{D7F389D7-BDE6-4A96-B2A7-69CC817BD54A}" type="parTrans" cxnId="{0AB73B8F-07AF-4A9A-8B03-736EC7B8A0F8}">
      <dgm:prSet/>
      <dgm:spPr/>
      <dgm:t>
        <a:bodyPr/>
        <a:lstStyle/>
        <a:p>
          <a:endParaRPr lang="en-US"/>
        </a:p>
      </dgm:t>
    </dgm:pt>
    <dgm:pt modelId="{DFD4AFC8-A4E0-48BB-B20D-EAAAC8917B72}" type="sibTrans" cxnId="{0AB73B8F-07AF-4A9A-8B03-736EC7B8A0F8}">
      <dgm:prSet/>
      <dgm:spPr/>
      <dgm:t>
        <a:bodyPr/>
        <a:lstStyle/>
        <a:p>
          <a:endParaRPr lang="en-US"/>
        </a:p>
      </dgm:t>
    </dgm:pt>
    <dgm:pt modelId="{648BCDEC-C9E4-48E5-AEB7-A6D56EF77DFD}">
      <dgm:prSet phldrT="[Text]" custT="1"/>
      <dgm:spPr/>
      <dgm:t>
        <a:bodyPr/>
        <a:lstStyle/>
        <a:p>
          <a:r>
            <a:rPr lang="en-US" sz="3200" dirty="0"/>
            <a:t>Height of Diamond</a:t>
          </a:r>
        </a:p>
      </dgm:t>
    </dgm:pt>
    <dgm:pt modelId="{E82E6D78-1DFD-4B60-8D36-92AF8B0CC9F2}" type="parTrans" cxnId="{6012DD04-7EFC-4C5B-A4C5-345231676F93}">
      <dgm:prSet/>
      <dgm:spPr/>
      <dgm:t>
        <a:bodyPr/>
        <a:lstStyle/>
        <a:p>
          <a:endParaRPr lang="en-US"/>
        </a:p>
      </dgm:t>
    </dgm:pt>
    <dgm:pt modelId="{E17DAA9F-1C8C-4793-936B-E8AD4A8567A7}" type="sibTrans" cxnId="{6012DD04-7EFC-4C5B-A4C5-345231676F93}">
      <dgm:prSet/>
      <dgm:spPr/>
      <dgm:t>
        <a:bodyPr/>
        <a:lstStyle/>
        <a:p>
          <a:endParaRPr lang="en-US"/>
        </a:p>
      </dgm:t>
    </dgm:pt>
    <dgm:pt modelId="{D1FE63DE-B28F-4C12-BB4E-1CB843FFCBF1}">
      <dgm:prSet/>
      <dgm:spPr/>
      <dgm:t>
        <a:bodyPr/>
        <a:lstStyle/>
        <a:p>
          <a:endParaRPr lang="en-US" sz="1500" dirty="0"/>
        </a:p>
      </dgm:t>
    </dgm:pt>
    <dgm:pt modelId="{DB2C32B6-E267-4951-80E5-FD5309645476}" type="parTrans" cxnId="{E7D701D9-B286-41D6-A58A-7F09D79F3BB6}">
      <dgm:prSet/>
      <dgm:spPr/>
      <dgm:t>
        <a:bodyPr/>
        <a:lstStyle/>
        <a:p>
          <a:endParaRPr lang="en-US"/>
        </a:p>
      </dgm:t>
    </dgm:pt>
    <dgm:pt modelId="{36F43D87-57D1-4F32-AA2B-8ACC49C96687}" type="sibTrans" cxnId="{E7D701D9-B286-41D6-A58A-7F09D79F3BB6}">
      <dgm:prSet/>
      <dgm:spPr/>
      <dgm:t>
        <a:bodyPr/>
        <a:lstStyle/>
        <a:p>
          <a:endParaRPr lang="en-US"/>
        </a:p>
      </dgm:t>
    </dgm:pt>
    <dgm:pt modelId="{23160689-D4EB-419B-826C-C64162D1F4D4}">
      <dgm:prSet phldrT="[Text]" custT="1"/>
      <dgm:spPr/>
      <dgm:t>
        <a:bodyPr/>
        <a:lstStyle/>
        <a:p>
          <a:r>
            <a:rPr lang="en-US" sz="3200" dirty="0"/>
            <a:t>The flat surface on very top of the stone</a:t>
          </a:r>
        </a:p>
      </dgm:t>
    </dgm:pt>
    <dgm:pt modelId="{3772F39E-8BF7-4BC7-AC57-0EA7B5682ECC}" type="sibTrans" cxnId="{777B65D9-DEE2-4409-B8E1-C4542D664FD6}">
      <dgm:prSet/>
      <dgm:spPr/>
      <dgm:t>
        <a:bodyPr/>
        <a:lstStyle/>
        <a:p>
          <a:endParaRPr lang="en-US"/>
        </a:p>
      </dgm:t>
    </dgm:pt>
    <dgm:pt modelId="{FF3DA8FB-BEBA-453C-8891-D2E8982C4CCC}" type="parTrans" cxnId="{777B65D9-DEE2-4409-B8E1-C4542D664FD6}">
      <dgm:prSet/>
      <dgm:spPr/>
      <dgm:t>
        <a:bodyPr/>
        <a:lstStyle/>
        <a:p>
          <a:endParaRPr lang="en-US"/>
        </a:p>
      </dgm:t>
    </dgm:pt>
    <dgm:pt modelId="{6B54DD6C-2347-4AD5-88CC-1C636A28899E}" type="pres">
      <dgm:prSet presAssocID="{21B5FD5E-5DCF-4714-BEC8-EDB882A8896F}" presName="linearFlow" presStyleCnt="0">
        <dgm:presLayoutVars>
          <dgm:dir/>
          <dgm:animLvl val="lvl"/>
          <dgm:resizeHandles val="exact"/>
        </dgm:presLayoutVars>
      </dgm:prSet>
      <dgm:spPr/>
    </dgm:pt>
    <dgm:pt modelId="{90F07846-4049-4B71-BDCF-E2B0E9A84946}" type="pres">
      <dgm:prSet presAssocID="{A8456BFF-97F6-4134-9D05-3F64B437B85E}" presName="composite" presStyleCnt="0"/>
      <dgm:spPr/>
    </dgm:pt>
    <dgm:pt modelId="{A78EF23A-5C5C-4C03-A12E-21357FACB8AF}" type="pres">
      <dgm:prSet presAssocID="{A8456BFF-97F6-4134-9D05-3F64B437B85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84A45E6-D06A-4DFA-8B33-0349B8D43BCE}" type="pres">
      <dgm:prSet presAssocID="{A8456BFF-97F6-4134-9D05-3F64B437B85E}" presName="descendantText" presStyleLbl="alignAcc1" presStyleIdx="0" presStyleCnt="5" custLinFactNeighborX="0">
        <dgm:presLayoutVars>
          <dgm:bulletEnabled val="1"/>
        </dgm:presLayoutVars>
      </dgm:prSet>
      <dgm:spPr/>
    </dgm:pt>
    <dgm:pt modelId="{EE1F7A96-FE9A-4CD5-B085-19EF5E5774F4}" type="pres">
      <dgm:prSet presAssocID="{0DBC49F3-76C2-4B17-9DB2-008FA4B84674}" presName="sp" presStyleCnt="0"/>
      <dgm:spPr/>
    </dgm:pt>
    <dgm:pt modelId="{8855B8B4-91FA-4541-809F-0BA2B5095A59}" type="pres">
      <dgm:prSet presAssocID="{EF8BF287-D844-4041-AAAB-A01305F05E34}" presName="composite" presStyleCnt="0"/>
      <dgm:spPr/>
    </dgm:pt>
    <dgm:pt modelId="{E9C2F0D7-D1BB-4D92-B79E-6A5B5ADA047D}" type="pres">
      <dgm:prSet presAssocID="{EF8BF287-D844-4041-AAAB-A01305F05E3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6E721A8-7CBA-4204-83DD-53ED6203D201}" type="pres">
      <dgm:prSet presAssocID="{EF8BF287-D844-4041-AAAB-A01305F05E34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DF94C95F-4B94-498F-93E0-AC31B3EDF1AA}" type="pres">
      <dgm:prSet presAssocID="{22A62A6B-6C39-4B0B-B378-81FC05AFAFBA}" presName="sp" presStyleCnt="0"/>
      <dgm:spPr/>
    </dgm:pt>
    <dgm:pt modelId="{2C68803D-4D98-4320-BEAA-2271808A7FDA}" type="pres">
      <dgm:prSet presAssocID="{30F09F4B-41D8-4C19-BE3B-74A5EAA254EC}" presName="composite" presStyleCnt="0"/>
      <dgm:spPr/>
    </dgm:pt>
    <dgm:pt modelId="{B734D08E-28FF-4957-B944-F5C55C8D4D3D}" type="pres">
      <dgm:prSet presAssocID="{30F09F4B-41D8-4C19-BE3B-74A5EAA254EC}" presName="parentText" presStyleLbl="alignNode1" presStyleIdx="2" presStyleCnt="5" custLinFactNeighborY="0">
        <dgm:presLayoutVars>
          <dgm:chMax val="1"/>
          <dgm:bulletEnabled val="1"/>
        </dgm:presLayoutVars>
      </dgm:prSet>
      <dgm:spPr/>
    </dgm:pt>
    <dgm:pt modelId="{895A59F6-62FC-4A3C-BA59-8D914DB18CB7}" type="pres">
      <dgm:prSet presAssocID="{30F09F4B-41D8-4C19-BE3B-74A5EAA254EC}" presName="descendantText" presStyleLbl="alignAcc1" presStyleIdx="2" presStyleCnt="5">
        <dgm:presLayoutVars>
          <dgm:bulletEnabled val="1"/>
        </dgm:presLayoutVars>
      </dgm:prSet>
      <dgm:spPr/>
    </dgm:pt>
    <dgm:pt modelId="{9B4799D3-5328-4710-9A4D-9A3DF98C83DF}" type="pres">
      <dgm:prSet presAssocID="{4C0981AD-38EF-4FE1-9213-1CC958FA74B1}" presName="sp" presStyleCnt="0"/>
      <dgm:spPr/>
    </dgm:pt>
    <dgm:pt modelId="{03361B86-24FA-4AA1-8CF1-7163E69ED04C}" type="pres">
      <dgm:prSet presAssocID="{9329238D-6A23-4293-B69C-28937B2D0A43}" presName="composite" presStyleCnt="0"/>
      <dgm:spPr/>
    </dgm:pt>
    <dgm:pt modelId="{B805F3CB-D849-4633-91F3-0E1FFEE7254A}" type="pres">
      <dgm:prSet presAssocID="{9329238D-6A23-4293-B69C-28937B2D0A43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</dgm:pt>
    <dgm:pt modelId="{0DC4A19B-082F-41E2-AC8F-D11EF61A3BE9}" type="pres">
      <dgm:prSet presAssocID="{9329238D-6A23-4293-B69C-28937B2D0A43}" presName="descendantText" presStyleLbl="alignAcc1" presStyleIdx="3" presStyleCnt="5" custLinFactNeighborX="0" custLinFactNeighborY="0">
        <dgm:presLayoutVars>
          <dgm:bulletEnabled val="1"/>
        </dgm:presLayoutVars>
      </dgm:prSet>
      <dgm:spPr/>
    </dgm:pt>
    <dgm:pt modelId="{54F28A03-DB17-4C7C-96F7-637A6A87995A}" type="pres">
      <dgm:prSet presAssocID="{684DCBD5-A6B2-4FF9-879B-ECD98DB355A3}" presName="sp" presStyleCnt="0"/>
      <dgm:spPr/>
    </dgm:pt>
    <dgm:pt modelId="{37090F83-1CEB-4236-9C28-C419D084964E}" type="pres">
      <dgm:prSet presAssocID="{740160A0-2D70-4FA9-AAC0-7C9C2725BF0A}" presName="composite" presStyleCnt="0"/>
      <dgm:spPr/>
    </dgm:pt>
    <dgm:pt modelId="{5427F2B2-6AB0-4761-BD2E-F383A2D66E08}" type="pres">
      <dgm:prSet presAssocID="{740160A0-2D70-4FA9-AAC0-7C9C2725BF0A}" presName="parentText" presStyleLbl="alignNode1" presStyleIdx="4" presStyleCnt="5" custLinFactNeighborY="0">
        <dgm:presLayoutVars>
          <dgm:chMax val="1"/>
          <dgm:bulletEnabled val="1"/>
        </dgm:presLayoutVars>
      </dgm:prSet>
      <dgm:spPr/>
    </dgm:pt>
    <dgm:pt modelId="{DA5E473C-45F6-452E-B090-31EABCA5C164}" type="pres">
      <dgm:prSet presAssocID="{740160A0-2D70-4FA9-AAC0-7C9C2725BF0A}" presName="descendantText" presStyleLbl="alignAcc1" presStyleIdx="4" presStyleCnt="5" custLinFactNeighborX="0" custLinFactNeighborY="0">
        <dgm:presLayoutVars>
          <dgm:bulletEnabled val="1"/>
        </dgm:presLayoutVars>
      </dgm:prSet>
      <dgm:spPr/>
    </dgm:pt>
  </dgm:ptLst>
  <dgm:cxnLst>
    <dgm:cxn modelId="{6012DD04-7EFC-4C5B-A4C5-345231676F93}" srcId="{740160A0-2D70-4FA9-AAC0-7C9C2725BF0A}" destId="{648BCDEC-C9E4-48E5-AEB7-A6D56EF77DFD}" srcOrd="1" destOrd="0" parTransId="{E82E6D78-1DFD-4B60-8D36-92AF8B0CC9F2}" sibTransId="{E17DAA9F-1C8C-4793-936B-E8AD4A8567A7}"/>
    <dgm:cxn modelId="{67CB7106-4AF8-4C33-8062-DAAD545A701C}" type="presOf" srcId="{740160A0-2D70-4FA9-AAC0-7C9C2725BF0A}" destId="{5427F2B2-6AB0-4761-BD2E-F383A2D66E08}" srcOrd="0" destOrd="0" presId="urn:microsoft.com/office/officeart/2005/8/layout/chevron2"/>
    <dgm:cxn modelId="{40BD890F-666C-48DF-BE5F-86649FFE055E}" type="presOf" srcId="{304425EB-E79E-4B0B-89C1-DB24FC616154}" destId="{0DC4A19B-082F-41E2-AC8F-D11EF61A3BE9}" srcOrd="0" destOrd="1" presId="urn:microsoft.com/office/officeart/2005/8/layout/chevron2"/>
    <dgm:cxn modelId="{834F5D19-F820-44D2-869D-D1B4318070A2}" srcId="{A8456BFF-97F6-4134-9D05-3F64B437B85E}" destId="{11DFDA60-4F1E-483E-97B6-CB9BE2A85554}" srcOrd="0" destOrd="0" parTransId="{C57C171C-4072-4E94-A3DA-84EB3303AF4E}" sibTransId="{3BF6C234-1AE6-4195-A93C-65A5C40C1EFE}"/>
    <dgm:cxn modelId="{23748919-99A1-4367-A44E-BEA000A8760E}" srcId="{9329238D-6A23-4293-B69C-28937B2D0A43}" destId="{304425EB-E79E-4B0B-89C1-DB24FC616154}" srcOrd="1" destOrd="0" parTransId="{632456C3-E1DD-409B-BD5D-EC104BAAB34C}" sibTransId="{88C5672C-28E2-47D2-8E16-13E13EED8308}"/>
    <dgm:cxn modelId="{5AA84821-038B-45ED-B8BB-192648E0718C}" srcId="{21B5FD5E-5DCF-4714-BEC8-EDB882A8896F}" destId="{9329238D-6A23-4293-B69C-28937B2D0A43}" srcOrd="3" destOrd="0" parTransId="{7ACE1716-E5B8-4606-88C9-AEAFA60D83D3}" sibTransId="{684DCBD5-A6B2-4FF9-879B-ECD98DB355A3}"/>
    <dgm:cxn modelId="{720B2838-A78A-4378-BD96-1BC29BE2FAE8}" type="presOf" srcId="{A8456BFF-97F6-4134-9D05-3F64B437B85E}" destId="{A78EF23A-5C5C-4C03-A12E-21357FACB8AF}" srcOrd="0" destOrd="0" presId="urn:microsoft.com/office/officeart/2005/8/layout/chevron2"/>
    <dgm:cxn modelId="{FCA5A35E-1A19-44B0-9558-964A67E0223C}" type="presOf" srcId="{D1FE63DE-B28F-4C12-BB4E-1CB843FFCBF1}" destId="{DA5E473C-45F6-452E-B090-31EABCA5C164}" srcOrd="0" destOrd="2" presId="urn:microsoft.com/office/officeart/2005/8/layout/chevron2"/>
    <dgm:cxn modelId="{C39AD742-660C-4469-BCAF-F6D3C7A03B9A}" type="presOf" srcId="{EF8BF287-D844-4041-AAAB-A01305F05E34}" destId="{E9C2F0D7-D1BB-4D92-B79E-6A5B5ADA047D}" srcOrd="0" destOrd="0" presId="urn:microsoft.com/office/officeart/2005/8/layout/chevron2"/>
    <dgm:cxn modelId="{1A209A6C-D904-49A3-94BB-E0225F7D1C94}" srcId="{9329238D-6A23-4293-B69C-28937B2D0A43}" destId="{D290045B-C199-488E-A678-8D34D195F1C7}" srcOrd="0" destOrd="0" parTransId="{DF2D5428-F106-4F2D-8F6B-07F57DA6E488}" sibTransId="{0269DAE7-8D5B-466F-961B-6C04224B8D89}"/>
    <dgm:cxn modelId="{A1D86F50-2554-41A0-9CC5-0F456C8309AC}" srcId="{30F09F4B-41D8-4C19-BE3B-74A5EAA254EC}" destId="{71AF1ED0-AD3B-43E1-BCE9-4C71350C509F}" srcOrd="0" destOrd="0" parTransId="{7E17B82D-A834-4A51-BB07-2E210456DC1C}" sibTransId="{EA33FA6C-1B3D-40D1-9BD4-C635675EB70C}"/>
    <dgm:cxn modelId="{AB0C808E-1908-4307-9892-D7F3480FA115}" srcId="{21B5FD5E-5DCF-4714-BEC8-EDB882A8896F}" destId="{EF8BF287-D844-4041-AAAB-A01305F05E34}" srcOrd="1" destOrd="0" parTransId="{42D5C45D-939C-4CBA-812C-B4EC7546D6AA}" sibTransId="{22A62A6B-6C39-4B0B-B378-81FC05AFAFBA}"/>
    <dgm:cxn modelId="{0AB73B8F-07AF-4A9A-8B03-736EC7B8A0F8}" srcId="{740160A0-2D70-4FA9-AAC0-7C9C2725BF0A}" destId="{3A5AF6DE-A861-448B-A61B-4865EB4612B9}" srcOrd="0" destOrd="0" parTransId="{D7F389D7-BDE6-4A96-B2A7-69CC817BD54A}" sibTransId="{DFD4AFC8-A4E0-48BB-B20D-EAAAC8917B72}"/>
    <dgm:cxn modelId="{1F4C5690-6567-46AF-A7A4-6ADC5FB95485}" type="presOf" srcId="{D290045B-C199-488E-A678-8D34D195F1C7}" destId="{0DC4A19B-082F-41E2-AC8F-D11EF61A3BE9}" srcOrd="0" destOrd="0" presId="urn:microsoft.com/office/officeart/2005/8/layout/chevron2"/>
    <dgm:cxn modelId="{74B09590-7640-4411-B4E9-53D9D6E1B53B}" type="presOf" srcId="{71AF1ED0-AD3B-43E1-BCE9-4C71350C509F}" destId="{895A59F6-62FC-4A3C-BA59-8D914DB18CB7}" srcOrd="0" destOrd="0" presId="urn:microsoft.com/office/officeart/2005/8/layout/chevron2"/>
    <dgm:cxn modelId="{12707B93-F6FF-47A9-A012-89C23C002C43}" type="presOf" srcId="{9329238D-6A23-4293-B69C-28937B2D0A43}" destId="{B805F3CB-D849-4633-91F3-0E1FFEE7254A}" srcOrd="0" destOrd="0" presId="urn:microsoft.com/office/officeart/2005/8/layout/chevron2"/>
    <dgm:cxn modelId="{81764A9C-13EF-4C76-8A60-850B677B995D}" srcId="{21B5FD5E-5DCF-4714-BEC8-EDB882A8896F}" destId="{740160A0-2D70-4FA9-AAC0-7C9C2725BF0A}" srcOrd="4" destOrd="0" parTransId="{DCF85072-3E1B-4164-99DA-D2E38AF575AB}" sibTransId="{51C2BBCA-4ADE-418F-9266-5F42D02569F9}"/>
    <dgm:cxn modelId="{1AB487A9-5CD8-473D-AA46-23F608BF017E}" type="presOf" srcId="{648BCDEC-C9E4-48E5-AEB7-A6D56EF77DFD}" destId="{DA5E473C-45F6-452E-B090-31EABCA5C164}" srcOrd="0" destOrd="1" presId="urn:microsoft.com/office/officeart/2005/8/layout/chevron2"/>
    <dgm:cxn modelId="{A8F7A3AC-8406-4FDA-9872-D31EF3C1225A}" type="presOf" srcId="{D086F19E-0F94-4905-9BBF-00151D276E43}" destId="{0DC4A19B-082F-41E2-AC8F-D11EF61A3BE9}" srcOrd="0" destOrd="2" presId="urn:microsoft.com/office/officeart/2005/8/layout/chevron2"/>
    <dgm:cxn modelId="{7E9E5FBC-AA85-4304-93E7-4190258F3103}" type="presOf" srcId="{11DFDA60-4F1E-483E-97B6-CB9BE2A85554}" destId="{684A45E6-D06A-4DFA-8B33-0349B8D43BCE}" srcOrd="0" destOrd="0" presId="urn:microsoft.com/office/officeart/2005/8/layout/chevron2"/>
    <dgm:cxn modelId="{0B41B5C0-0BD7-4D3A-87D1-98A84CBE6B2D}" srcId="{21B5FD5E-5DCF-4714-BEC8-EDB882A8896F}" destId="{30F09F4B-41D8-4C19-BE3B-74A5EAA254EC}" srcOrd="2" destOrd="0" parTransId="{2D9E5DB6-3A65-4513-A79B-9990D0697938}" sibTransId="{4C0981AD-38EF-4FE1-9213-1CC958FA74B1}"/>
    <dgm:cxn modelId="{3A4A94C3-5141-4DCA-8739-A66608E67CDD}" type="presOf" srcId="{23160689-D4EB-419B-826C-C64162D1F4D4}" destId="{D6E721A8-7CBA-4204-83DD-53ED6203D201}" srcOrd="0" destOrd="0" presId="urn:microsoft.com/office/officeart/2005/8/layout/chevron2"/>
    <dgm:cxn modelId="{FCD737CA-2E99-4DB3-947A-9B4F8C11A799}" type="presOf" srcId="{30F09F4B-41D8-4C19-BE3B-74A5EAA254EC}" destId="{B734D08E-28FF-4957-B944-F5C55C8D4D3D}" srcOrd="0" destOrd="0" presId="urn:microsoft.com/office/officeart/2005/8/layout/chevron2"/>
    <dgm:cxn modelId="{E7D701D9-B286-41D6-A58A-7F09D79F3BB6}" srcId="{740160A0-2D70-4FA9-AAC0-7C9C2725BF0A}" destId="{D1FE63DE-B28F-4C12-BB4E-1CB843FFCBF1}" srcOrd="2" destOrd="0" parTransId="{DB2C32B6-E267-4951-80E5-FD5309645476}" sibTransId="{36F43D87-57D1-4F32-AA2B-8ACC49C96687}"/>
    <dgm:cxn modelId="{777B65D9-DEE2-4409-B8E1-C4542D664FD6}" srcId="{EF8BF287-D844-4041-AAAB-A01305F05E34}" destId="{23160689-D4EB-419B-826C-C64162D1F4D4}" srcOrd="0" destOrd="0" parTransId="{FF3DA8FB-BEBA-453C-8891-D2E8982C4CCC}" sibTransId="{3772F39E-8BF7-4BC7-AC57-0EA7B5682ECC}"/>
    <dgm:cxn modelId="{E5B254DA-6152-4F54-AEAF-B8F4F0EA7C43}" srcId="{9329238D-6A23-4293-B69C-28937B2D0A43}" destId="{D086F19E-0F94-4905-9BBF-00151D276E43}" srcOrd="2" destOrd="0" parTransId="{DD1511E4-8080-4166-AA35-18DAFB738331}" sibTransId="{5BC13DD8-5273-4E0D-B46C-B7D5FECCC054}"/>
    <dgm:cxn modelId="{4AE0B8ED-701C-4FE9-98DB-C475DC391428}" srcId="{21B5FD5E-5DCF-4714-BEC8-EDB882A8896F}" destId="{A8456BFF-97F6-4134-9D05-3F64B437B85E}" srcOrd="0" destOrd="0" parTransId="{6369CBB7-8850-4128-AC45-A3E62EC884EB}" sibTransId="{0DBC49F3-76C2-4B17-9DB2-008FA4B84674}"/>
    <dgm:cxn modelId="{ED4A5CF9-71C7-403C-A90A-233146C29AB5}" type="presOf" srcId="{3A5AF6DE-A861-448B-A61B-4865EB4612B9}" destId="{DA5E473C-45F6-452E-B090-31EABCA5C164}" srcOrd="0" destOrd="0" presId="urn:microsoft.com/office/officeart/2005/8/layout/chevron2"/>
    <dgm:cxn modelId="{928866FF-7414-47A8-96A5-E06617438144}" type="presOf" srcId="{21B5FD5E-5DCF-4714-BEC8-EDB882A8896F}" destId="{6B54DD6C-2347-4AD5-88CC-1C636A28899E}" srcOrd="0" destOrd="0" presId="urn:microsoft.com/office/officeart/2005/8/layout/chevron2"/>
    <dgm:cxn modelId="{62C9E1AE-66CB-4C1E-A657-ADD6ED03391A}" type="presParOf" srcId="{6B54DD6C-2347-4AD5-88CC-1C636A28899E}" destId="{90F07846-4049-4B71-BDCF-E2B0E9A84946}" srcOrd="0" destOrd="0" presId="urn:microsoft.com/office/officeart/2005/8/layout/chevron2"/>
    <dgm:cxn modelId="{BFEF528B-6BB8-488E-B976-6A85F0D13641}" type="presParOf" srcId="{90F07846-4049-4B71-BDCF-E2B0E9A84946}" destId="{A78EF23A-5C5C-4C03-A12E-21357FACB8AF}" srcOrd="0" destOrd="0" presId="urn:microsoft.com/office/officeart/2005/8/layout/chevron2"/>
    <dgm:cxn modelId="{ACCBF403-26C8-4469-9A8B-6C9720189A26}" type="presParOf" srcId="{90F07846-4049-4B71-BDCF-E2B0E9A84946}" destId="{684A45E6-D06A-4DFA-8B33-0349B8D43BCE}" srcOrd="1" destOrd="0" presId="urn:microsoft.com/office/officeart/2005/8/layout/chevron2"/>
    <dgm:cxn modelId="{8B37C99B-B933-4BB2-9C73-47F7BE8107A2}" type="presParOf" srcId="{6B54DD6C-2347-4AD5-88CC-1C636A28899E}" destId="{EE1F7A96-FE9A-4CD5-B085-19EF5E5774F4}" srcOrd="1" destOrd="0" presId="urn:microsoft.com/office/officeart/2005/8/layout/chevron2"/>
    <dgm:cxn modelId="{D57E2765-5FAE-4FDE-ADAC-DF48EF05A05E}" type="presParOf" srcId="{6B54DD6C-2347-4AD5-88CC-1C636A28899E}" destId="{8855B8B4-91FA-4541-809F-0BA2B5095A59}" srcOrd="2" destOrd="0" presId="urn:microsoft.com/office/officeart/2005/8/layout/chevron2"/>
    <dgm:cxn modelId="{1DD47113-B29A-4580-A7FB-81C66ABD2D96}" type="presParOf" srcId="{8855B8B4-91FA-4541-809F-0BA2B5095A59}" destId="{E9C2F0D7-D1BB-4D92-B79E-6A5B5ADA047D}" srcOrd="0" destOrd="0" presId="urn:microsoft.com/office/officeart/2005/8/layout/chevron2"/>
    <dgm:cxn modelId="{B65278B9-C5BF-497D-A1F6-8CE8F8AD723F}" type="presParOf" srcId="{8855B8B4-91FA-4541-809F-0BA2B5095A59}" destId="{D6E721A8-7CBA-4204-83DD-53ED6203D201}" srcOrd="1" destOrd="0" presId="urn:microsoft.com/office/officeart/2005/8/layout/chevron2"/>
    <dgm:cxn modelId="{A3D8A6B9-F83C-4A19-AF79-6C001827EBD9}" type="presParOf" srcId="{6B54DD6C-2347-4AD5-88CC-1C636A28899E}" destId="{DF94C95F-4B94-498F-93E0-AC31B3EDF1AA}" srcOrd="3" destOrd="0" presId="urn:microsoft.com/office/officeart/2005/8/layout/chevron2"/>
    <dgm:cxn modelId="{D4B1E9E1-DC18-48A8-9739-E4C2AAD078F8}" type="presParOf" srcId="{6B54DD6C-2347-4AD5-88CC-1C636A28899E}" destId="{2C68803D-4D98-4320-BEAA-2271808A7FDA}" srcOrd="4" destOrd="0" presId="urn:microsoft.com/office/officeart/2005/8/layout/chevron2"/>
    <dgm:cxn modelId="{4472DE15-51B8-4795-8BF6-A0F4E6B798DA}" type="presParOf" srcId="{2C68803D-4D98-4320-BEAA-2271808A7FDA}" destId="{B734D08E-28FF-4957-B944-F5C55C8D4D3D}" srcOrd="0" destOrd="0" presId="urn:microsoft.com/office/officeart/2005/8/layout/chevron2"/>
    <dgm:cxn modelId="{32519F95-5AE6-446D-B2C6-614098180EFE}" type="presParOf" srcId="{2C68803D-4D98-4320-BEAA-2271808A7FDA}" destId="{895A59F6-62FC-4A3C-BA59-8D914DB18CB7}" srcOrd="1" destOrd="0" presId="urn:microsoft.com/office/officeart/2005/8/layout/chevron2"/>
    <dgm:cxn modelId="{0A974415-8B13-4029-9139-3431185F15F0}" type="presParOf" srcId="{6B54DD6C-2347-4AD5-88CC-1C636A28899E}" destId="{9B4799D3-5328-4710-9A4D-9A3DF98C83DF}" srcOrd="5" destOrd="0" presId="urn:microsoft.com/office/officeart/2005/8/layout/chevron2"/>
    <dgm:cxn modelId="{DF3BF804-35D1-4C47-9315-5138E9CA0DD3}" type="presParOf" srcId="{6B54DD6C-2347-4AD5-88CC-1C636A28899E}" destId="{03361B86-24FA-4AA1-8CF1-7163E69ED04C}" srcOrd="6" destOrd="0" presId="urn:microsoft.com/office/officeart/2005/8/layout/chevron2"/>
    <dgm:cxn modelId="{DF1DDD24-9E09-44B4-931C-F7CB0988162B}" type="presParOf" srcId="{03361B86-24FA-4AA1-8CF1-7163E69ED04C}" destId="{B805F3CB-D849-4633-91F3-0E1FFEE7254A}" srcOrd="0" destOrd="0" presId="urn:microsoft.com/office/officeart/2005/8/layout/chevron2"/>
    <dgm:cxn modelId="{8E88FCEB-99FA-4240-823E-2340C8196DF9}" type="presParOf" srcId="{03361B86-24FA-4AA1-8CF1-7163E69ED04C}" destId="{0DC4A19B-082F-41E2-AC8F-D11EF61A3BE9}" srcOrd="1" destOrd="0" presId="urn:microsoft.com/office/officeart/2005/8/layout/chevron2"/>
    <dgm:cxn modelId="{06EFD2D6-CA2D-4223-B355-1B35E38D397E}" type="presParOf" srcId="{6B54DD6C-2347-4AD5-88CC-1C636A28899E}" destId="{54F28A03-DB17-4C7C-96F7-637A6A87995A}" srcOrd="7" destOrd="0" presId="urn:microsoft.com/office/officeart/2005/8/layout/chevron2"/>
    <dgm:cxn modelId="{41BF704C-C984-44FF-A1DB-99505E5797BA}" type="presParOf" srcId="{6B54DD6C-2347-4AD5-88CC-1C636A28899E}" destId="{37090F83-1CEB-4236-9C28-C419D084964E}" srcOrd="8" destOrd="0" presId="urn:microsoft.com/office/officeart/2005/8/layout/chevron2"/>
    <dgm:cxn modelId="{86D5F746-40FD-40B1-9057-468799B40988}" type="presParOf" srcId="{37090F83-1CEB-4236-9C28-C419D084964E}" destId="{5427F2B2-6AB0-4761-BD2E-F383A2D66E08}" srcOrd="0" destOrd="0" presId="urn:microsoft.com/office/officeart/2005/8/layout/chevron2"/>
    <dgm:cxn modelId="{1B57BC26-1B12-43EE-865B-368D9BCA4E8F}" type="presParOf" srcId="{37090F83-1CEB-4236-9C28-C419D084964E}" destId="{DA5E473C-45F6-452E-B090-31EABCA5C1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D99B-1BC2-4485-8C9F-E09351FDA80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2AC8C-421A-4223-BF42-0454682A0DCB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3409C9C6-E69D-4307-95E2-DAE9289D657E}" type="parTrans" cxnId="{9416C97C-3B44-4559-8A9C-75B75B6E2950}">
      <dgm:prSet/>
      <dgm:spPr/>
      <dgm:t>
        <a:bodyPr/>
        <a:lstStyle/>
        <a:p>
          <a:endParaRPr lang="en-US"/>
        </a:p>
      </dgm:t>
    </dgm:pt>
    <dgm:pt modelId="{39261864-9455-4238-84E9-9B54DFE5D418}" type="sibTrans" cxnId="{9416C97C-3B44-4559-8A9C-75B75B6E2950}">
      <dgm:prSet/>
      <dgm:spPr/>
      <dgm:t>
        <a:bodyPr/>
        <a:lstStyle/>
        <a:p>
          <a:endParaRPr lang="en-US"/>
        </a:p>
      </dgm:t>
    </dgm:pt>
    <dgm:pt modelId="{21924FCC-F080-4F90-BC28-BA62596F6BEC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87A04A89-CB42-41BE-95E7-BB7BC5EFBA3E}" type="parTrans" cxnId="{37D6793E-CA33-4F99-BBE1-9ABF0A2613EF}">
      <dgm:prSet/>
      <dgm:spPr/>
      <dgm:t>
        <a:bodyPr/>
        <a:lstStyle/>
        <a:p>
          <a:endParaRPr lang="en-US"/>
        </a:p>
      </dgm:t>
    </dgm:pt>
    <dgm:pt modelId="{30657CCF-A4AE-4094-8264-7BF8A98A4FB6}" type="sibTrans" cxnId="{37D6793E-CA33-4F99-BBE1-9ABF0A2613EF}">
      <dgm:prSet/>
      <dgm:spPr/>
      <dgm:t>
        <a:bodyPr/>
        <a:lstStyle/>
        <a:p>
          <a:endParaRPr lang="en-US"/>
        </a:p>
      </dgm:t>
    </dgm:pt>
    <dgm:pt modelId="{B6833D8A-6B9F-48ED-BFB1-D3BAA53004EB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C5BCAF03-F240-45A6-9EA5-048C7F5F2849}" type="parTrans" cxnId="{C14569B1-DCF3-4AC4-8FB4-F148A5E230D8}">
      <dgm:prSet/>
      <dgm:spPr/>
      <dgm:t>
        <a:bodyPr/>
        <a:lstStyle/>
        <a:p>
          <a:endParaRPr lang="en-US"/>
        </a:p>
      </dgm:t>
    </dgm:pt>
    <dgm:pt modelId="{19D0BA4F-A182-46E7-BD2B-7FB404CAA481}" type="sibTrans" cxnId="{C14569B1-DCF3-4AC4-8FB4-F148A5E230D8}">
      <dgm:prSet/>
      <dgm:spPr/>
      <dgm:t>
        <a:bodyPr/>
        <a:lstStyle/>
        <a:p>
          <a:endParaRPr lang="en-US"/>
        </a:p>
      </dgm:t>
    </dgm:pt>
    <dgm:pt modelId="{CC89BC8A-59DF-4239-AE07-06EF63D79C01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A6431733-48DF-4105-9312-A3CE21A100D2}" type="parTrans" cxnId="{E57C71EE-7BC6-4A4C-A078-E58619320A3A}">
      <dgm:prSet/>
      <dgm:spPr/>
      <dgm:t>
        <a:bodyPr/>
        <a:lstStyle/>
        <a:p>
          <a:endParaRPr lang="en-US"/>
        </a:p>
      </dgm:t>
    </dgm:pt>
    <dgm:pt modelId="{B58EA88E-DD2B-49C7-89D4-4B56AB6D8062}" type="sibTrans" cxnId="{E57C71EE-7BC6-4A4C-A078-E58619320A3A}">
      <dgm:prSet/>
      <dgm:spPr/>
      <dgm:t>
        <a:bodyPr/>
        <a:lstStyle/>
        <a:p>
          <a:endParaRPr lang="en-US"/>
        </a:p>
      </dgm:t>
    </dgm:pt>
    <dgm:pt modelId="{39ABB770-A29D-46D3-9E88-A4481AA0236F}" type="pres">
      <dgm:prSet presAssocID="{7F58D99B-1BC2-4485-8C9F-E09351FDA80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A468464-416C-44DC-8602-E4547577157C}" type="pres">
      <dgm:prSet presAssocID="{CC89BC8A-59DF-4239-AE07-06EF63D79C01}" presName="Accent4" presStyleCnt="0"/>
      <dgm:spPr/>
    </dgm:pt>
    <dgm:pt modelId="{125F9E6C-EFCC-4902-9A0B-0CFEEB1F9D76}" type="pres">
      <dgm:prSet presAssocID="{CC89BC8A-59DF-4239-AE07-06EF63D79C01}" presName="Accent" presStyleLbl="node1" presStyleIdx="0" presStyleCnt="4"/>
      <dgm:spPr/>
    </dgm:pt>
    <dgm:pt modelId="{5D82E8B1-7DD0-453B-960C-E1EE8FFE86B1}" type="pres">
      <dgm:prSet presAssocID="{CC89BC8A-59DF-4239-AE07-06EF63D79C01}" presName="ParentBackground4" presStyleCnt="0"/>
      <dgm:spPr/>
    </dgm:pt>
    <dgm:pt modelId="{64FD58C1-870B-473A-8337-8ED01AFA0541}" type="pres">
      <dgm:prSet presAssocID="{CC89BC8A-59DF-4239-AE07-06EF63D79C01}" presName="ParentBackground" presStyleLbl="fgAcc1" presStyleIdx="0" presStyleCnt="4"/>
      <dgm:spPr/>
    </dgm:pt>
    <dgm:pt modelId="{A10A7840-5247-4A95-841D-8C3FCCAD312B}" type="pres">
      <dgm:prSet presAssocID="{CC89BC8A-59DF-4239-AE07-06EF63D79C0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09357A2-9891-4589-812E-B9D0498BE314}" type="pres">
      <dgm:prSet presAssocID="{B6833D8A-6B9F-48ED-BFB1-D3BAA53004EB}" presName="Accent3" presStyleCnt="0"/>
      <dgm:spPr/>
    </dgm:pt>
    <dgm:pt modelId="{116957BE-2E2B-4E8B-BB16-98CC5BD27D85}" type="pres">
      <dgm:prSet presAssocID="{B6833D8A-6B9F-48ED-BFB1-D3BAA53004EB}" presName="Accent" presStyleLbl="node1" presStyleIdx="1" presStyleCnt="4"/>
      <dgm:spPr/>
    </dgm:pt>
    <dgm:pt modelId="{C527C666-725F-4DB9-9C86-8B023433BBE2}" type="pres">
      <dgm:prSet presAssocID="{B6833D8A-6B9F-48ED-BFB1-D3BAA53004EB}" presName="ParentBackground3" presStyleCnt="0"/>
      <dgm:spPr/>
    </dgm:pt>
    <dgm:pt modelId="{ACA655FF-9A73-4500-85D1-222EC95E1F9C}" type="pres">
      <dgm:prSet presAssocID="{B6833D8A-6B9F-48ED-BFB1-D3BAA53004EB}" presName="ParentBackground" presStyleLbl="fgAcc1" presStyleIdx="1" presStyleCnt="4"/>
      <dgm:spPr/>
    </dgm:pt>
    <dgm:pt modelId="{7FD11388-E48F-467A-B08D-59735BCF388C}" type="pres">
      <dgm:prSet presAssocID="{B6833D8A-6B9F-48ED-BFB1-D3BAA53004E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3B40234-F38C-498F-BB60-57FBD047F7E0}" type="pres">
      <dgm:prSet presAssocID="{21924FCC-F080-4F90-BC28-BA62596F6BEC}" presName="Accent2" presStyleCnt="0"/>
      <dgm:spPr/>
    </dgm:pt>
    <dgm:pt modelId="{3BB054D3-70D1-49B3-B70F-7D99D7CA1AF0}" type="pres">
      <dgm:prSet presAssocID="{21924FCC-F080-4F90-BC28-BA62596F6BEC}" presName="Accent" presStyleLbl="node1" presStyleIdx="2" presStyleCnt="4"/>
      <dgm:spPr/>
    </dgm:pt>
    <dgm:pt modelId="{86835C1C-A07F-4164-8C77-4CFD0F6AAE24}" type="pres">
      <dgm:prSet presAssocID="{21924FCC-F080-4F90-BC28-BA62596F6BEC}" presName="ParentBackground2" presStyleCnt="0"/>
      <dgm:spPr/>
    </dgm:pt>
    <dgm:pt modelId="{E0F0BA99-F2CA-4EEA-971F-1437599AF8BE}" type="pres">
      <dgm:prSet presAssocID="{21924FCC-F080-4F90-BC28-BA62596F6BEC}" presName="ParentBackground" presStyleLbl="fgAcc1" presStyleIdx="2" presStyleCnt="4"/>
      <dgm:spPr/>
    </dgm:pt>
    <dgm:pt modelId="{4DAE375E-D13C-436A-9EF8-2EE6918DC46F}" type="pres">
      <dgm:prSet presAssocID="{21924FCC-F080-4F90-BC28-BA62596F6BE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2B63531-E3E9-481F-A316-B67ABA85A814}" type="pres">
      <dgm:prSet presAssocID="{79A2AC8C-421A-4223-BF42-0454682A0DCB}" presName="Accent1" presStyleCnt="0"/>
      <dgm:spPr/>
    </dgm:pt>
    <dgm:pt modelId="{532AEC46-2A99-405D-85AE-99AC24512F7F}" type="pres">
      <dgm:prSet presAssocID="{79A2AC8C-421A-4223-BF42-0454682A0DCB}" presName="Accent" presStyleLbl="node1" presStyleIdx="3" presStyleCnt="4"/>
      <dgm:spPr/>
    </dgm:pt>
    <dgm:pt modelId="{D5A0F4B4-1685-4385-9279-957DA5D72477}" type="pres">
      <dgm:prSet presAssocID="{79A2AC8C-421A-4223-BF42-0454682A0DCB}" presName="ParentBackground1" presStyleCnt="0"/>
      <dgm:spPr/>
    </dgm:pt>
    <dgm:pt modelId="{D5483BB0-2D3D-4442-BD65-189EC95D3E2B}" type="pres">
      <dgm:prSet presAssocID="{79A2AC8C-421A-4223-BF42-0454682A0DCB}" presName="ParentBackground" presStyleLbl="fgAcc1" presStyleIdx="3" presStyleCnt="4"/>
      <dgm:spPr/>
    </dgm:pt>
    <dgm:pt modelId="{35426799-DE8D-4475-A1C2-EED97FB518A6}" type="pres">
      <dgm:prSet presAssocID="{79A2AC8C-421A-4223-BF42-0454682A0DC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D9BE719-BC63-4CEB-B533-B67EDB38BA14}" type="presOf" srcId="{79A2AC8C-421A-4223-BF42-0454682A0DCB}" destId="{D5483BB0-2D3D-4442-BD65-189EC95D3E2B}" srcOrd="0" destOrd="0" presId="urn:microsoft.com/office/officeart/2011/layout/CircleProcess"/>
    <dgm:cxn modelId="{2893183D-7F62-4ABC-A6E8-72CAC513612A}" type="presOf" srcId="{21924FCC-F080-4F90-BC28-BA62596F6BEC}" destId="{4DAE375E-D13C-436A-9EF8-2EE6918DC46F}" srcOrd="1" destOrd="0" presId="urn:microsoft.com/office/officeart/2011/layout/CircleProcess"/>
    <dgm:cxn modelId="{37D6793E-CA33-4F99-BBE1-9ABF0A2613EF}" srcId="{7F58D99B-1BC2-4485-8C9F-E09351FDA808}" destId="{21924FCC-F080-4F90-BC28-BA62596F6BEC}" srcOrd="1" destOrd="0" parTransId="{87A04A89-CB42-41BE-95E7-BB7BC5EFBA3E}" sibTransId="{30657CCF-A4AE-4094-8264-7BF8A98A4FB6}"/>
    <dgm:cxn modelId="{3C86565E-343A-4D8A-9558-E9D4A35AC7D1}" type="presOf" srcId="{B6833D8A-6B9F-48ED-BFB1-D3BAA53004EB}" destId="{7FD11388-E48F-467A-B08D-59735BCF388C}" srcOrd="1" destOrd="0" presId="urn:microsoft.com/office/officeart/2011/layout/CircleProcess"/>
    <dgm:cxn modelId="{9416C97C-3B44-4559-8A9C-75B75B6E2950}" srcId="{7F58D99B-1BC2-4485-8C9F-E09351FDA808}" destId="{79A2AC8C-421A-4223-BF42-0454682A0DCB}" srcOrd="0" destOrd="0" parTransId="{3409C9C6-E69D-4307-95E2-DAE9289D657E}" sibTransId="{39261864-9455-4238-84E9-9B54DFE5D418}"/>
    <dgm:cxn modelId="{89335C7E-FBCE-44D8-BADA-73376DC51E3F}" type="presOf" srcId="{7F58D99B-1BC2-4485-8C9F-E09351FDA808}" destId="{39ABB770-A29D-46D3-9E88-A4481AA0236F}" srcOrd="0" destOrd="0" presId="urn:microsoft.com/office/officeart/2011/layout/CircleProcess"/>
    <dgm:cxn modelId="{37143284-4396-484A-B3D9-5BBEC73DECF6}" type="presOf" srcId="{B6833D8A-6B9F-48ED-BFB1-D3BAA53004EB}" destId="{ACA655FF-9A73-4500-85D1-222EC95E1F9C}" srcOrd="0" destOrd="0" presId="urn:microsoft.com/office/officeart/2011/layout/CircleProcess"/>
    <dgm:cxn modelId="{8575A188-0A04-4C6D-B936-484E6D13329B}" type="presOf" srcId="{79A2AC8C-421A-4223-BF42-0454682A0DCB}" destId="{35426799-DE8D-4475-A1C2-EED97FB518A6}" srcOrd="1" destOrd="0" presId="urn:microsoft.com/office/officeart/2011/layout/CircleProcess"/>
    <dgm:cxn modelId="{C14569B1-DCF3-4AC4-8FB4-F148A5E230D8}" srcId="{7F58D99B-1BC2-4485-8C9F-E09351FDA808}" destId="{B6833D8A-6B9F-48ED-BFB1-D3BAA53004EB}" srcOrd="2" destOrd="0" parTransId="{C5BCAF03-F240-45A6-9EA5-048C7F5F2849}" sibTransId="{19D0BA4F-A182-46E7-BD2B-7FB404CAA481}"/>
    <dgm:cxn modelId="{B0266ACF-FC64-4325-9BBF-2A408CF56208}" type="presOf" srcId="{CC89BC8A-59DF-4239-AE07-06EF63D79C01}" destId="{64FD58C1-870B-473A-8337-8ED01AFA0541}" srcOrd="0" destOrd="0" presId="urn:microsoft.com/office/officeart/2011/layout/CircleProcess"/>
    <dgm:cxn modelId="{13F552D5-E4A1-4D56-A2AE-BA2E3E9D5FDA}" type="presOf" srcId="{21924FCC-F080-4F90-BC28-BA62596F6BEC}" destId="{E0F0BA99-F2CA-4EEA-971F-1437599AF8BE}" srcOrd="0" destOrd="0" presId="urn:microsoft.com/office/officeart/2011/layout/CircleProcess"/>
    <dgm:cxn modelId="{BF7767EC-EF6C-4C2A-86DE-02475D7F3850}" type="presOf" srcId="{CC89BC8A-59DF-4239-AE07-06EF63D79C01}" destId="{A10A7840-5247-4A95-841D-8C3FCCAD312B}" srcOrd="1" destOrd="0" presId="urn:microsoft.com/office/officeart/2011/layout/CircleProcess"/>
    <dgm:cxn modelId="{E57C71EE-7BC6-4A4C-A078-E58619320A3A}" srcId="{7F58D99B-1BC2-4485-8C9F-E09351FDA808}" destId="{CC89BC8A-59DF-4239-AE07-06EF63D79C01}" srcOrd="3" destOrd="0" parTransId="{A6431733-48DF-4105-9312-A3CE21A100D2}" sibTransId="{B58EA88E-DD2B-49C7-89D4-4B56AB6D8062}"/>
    <dgm:cxn modelId="{0A2FBABD-5F7F-4C70-AAAE-B046D33791E7}" type="presParOf" srcId="{39ABB770-A29D-46D3-9E88-A4481AA0236F}" destId="{4A468464-416C-44DC-8602-E4547577157C}" srcOrd="0" destOrd="0" presId="urn:microsoft.com/office/officeart/2011/layout/CircleProcess"/>
    <dgm:cxn modelId="{323706B2-56AC-489D-87BB-0B6B58A4FCBE}" type="presParOf" srcId="{4A468464-416C-44DC-8602-E4547577157C}" destId="{125F9E6C-EFCC-4902-9A0B-0CFEEB1F9D76}" srcOrd="0" destOrd="0" presId="urn:microsoft.com/office/officeart/2011/layout/CircleProcess"/>
    <dgm:cxn modelId="{78C99781-5F89-4B00-8603-A24D6F678C6F}" type="presParOf" srcId="{39ABB770-A29D-46D3-9E88-A4481AA0236F}" destId="{5D82E8B1-7DD0-453B-960C-E1EE8FFE86B1}" srcOrd="1" destOrd="0" presId="urn:microsoft.com/office/officeart/2011/layout/CircleProcess"/>
    <dgm:cxn modelId="{69889865-82D7-4387-BDE1-14584CB9BE15}" type="presParOf" srcId="{5D82E8B1-7DD0-453B-960C-E1EE8FFE86B1}" destId="{64FD58C1-870B-473A-8337-8ED01AFA0541}" srcOrd="0" destOrd="0" presId="urn:microsoft.com/office/officeart/2011/layout/CircleProcess"/>
    <dgm:cxn modelId="{59DF45A3-E73A-42E8-9034-BBD1C429B40B}" type="presParOf" srcId="{39ABB770-A29D-46D3-9E88-A4481AA0236F}" destId="{A10A7840-5247-4A95-841D-8C3FCCAD312B}" srcOrd="2" destOrd="0" presId="urn:microsoft.com/office/officeart/2011/layout/CircleProcess"/>
    <dgm:cxn modelId="{851B2CF1-BD91-4020-ADA5-74B351A4ED20}" type="presParOf" srcId="{39ABB770-A29D-46D3-9E88-A4481AA0236F}" destId="{709357A2-9891-4589-812E-B9D0498BE314}" srcOrd="3" destOrd="0" presId="urn:microsoft.com/office/officeart/2011/layout/CircleProcess"/>
    <dgm:cxn modelId="{A6AEB9F2-DCE6-4877-8BC4-DAAB5609C8D5}" type="presParOf" srcId="{709357A2-9891-4589-812E-B9D0498BE314}" destId="{116957BE-2E2B-4E8B-BB16-98CC5BD27D85}" srcOrd="0" destOrd="0" presId="urn:microsoft.com/office/officeart/2011/layout/CircleProcess"/>
    <dgm:cxn modelId="{6A984503-BD9E-4195-A75A-63751CE0929C}" type="presParOf" srcId="{39ABB770-A29D-46D3-9E88-A4481AA0236F}" destId="{C527C666-725F-4DB9-9C86-8B023433BBE2}" srcOrd="4" destOrd="0" presId="urn:microsoft.com/office/officeart/2011/layout/CircleProcess"/>
    <dgm:cxn modelId="{E2F144E1-8B26-45B3-B218-07666D1EBAFD}" type="presParOf" srcId="{C527C666-725F-4DB9-9C86-8B023433BBE2}" destId="{ACA655FF-9A73-4500-85D1-222EC95E1F9C}" srcOrd="0" destOrd="0" presId="urn:microsoft.com/office/officeart/2011/layout/CircleProcess"/>
    <dgm:cxn modelId="{E9325D64-A0FB-40DA-8B95-9168A64C201E}" type="presParOf" srcId="{39ABB770-A29D-46D3-9E88-A4481AA0236F}" destId="{7FD11388-E48F-467A-B08D-59735BCF388C}" srcOrd="5" destOrd="0" presId="urn:microsoft.com/office/officeart/2011/layout/CircleProcess"/>
    <dgm:cxn modelId="{28FB9A91-5262-4B6C-BF35-9F7C48D737C6}" type="presParOf" srcId="{39ABB770-A29D-46D3-9E88-A4481AA0236F}" destId="{03B40234-F38C-498F-BB60-57FBD047F7E0}" srcOrd="6" destOrd="0" presId="urn:microsoft.com/office/officeart/2011/layout/CircleProcess"/>
    <dgm:cxn modelId="{E8BE3E0F-D779-4709-A5BC-C93EA5D3806F}" type="presParOf" srcId="{03B40234-F38C-498F-BB60-57FBD047F7E0}" destId="{3BB054D3-70D1-49B3-B70F-7D99D7CA1AF0}" srcOrd="0" destOrd="0" presId="urn:microsoft.com/office/officeart/2011/layout/CircleProcess"/>
    <dgm:cxn modelId="{D92CED7D-4EB2-4ED9-A937-73F5E1919E10}" type="presParOf" srcId="{39ABB770-A29D-46D3-9E88-A4481AA0236F}" destId="{86835C1C-A07F-4164-8C77-4CFD0F6AAE24}" srcOrd="7" destOrd="0" presId="urn:microsoft.com/office/officeart/2011/layout/CircleProcess"/>
    <dgm:cxn modelId="{ACEBBEC2-284A-48D6-B121-340588EBD33B}" type="presParOf" srcId="{86835C1C-A07F-4164-8C77-4CFD0F6AAE24}" destId="{E0F0BA99-F2CA-4EEA-971F-1437599AF8BE}" srcOrd="0" destOrd="0" presId="urn:microsoft.com/office/officeart/2011/layout/CircleProcess"/>
    <dgm:cxn modelId="{0C1B32A5-FCA1-4DAF-B257-8D64D632A70D}" type="presParOf" srcId="{39ABB770-A29D-46D3-9E88-A4481AA0236F}" destId="{4DAE375E-D13C-436A-9EF8-2EE6918DC46F}" srcOrd="8" destOrd="0" presId="urn:microsoft.com/office/officeart/2011/layout/CircleProcess"/>
    <dgm:cxn modelId="{EAD16B9E-040A-49D3-9051-86FC7D3CA49D}" type="presParOf" srcId="{39ABB770-A29D-46D3-9E88-A4481AA0236F}" destId="{72B63531-E3E9-481F-A316-B67ABA85A814}" srcOrd="9" destOrd="0" presId="urn:microsoft.com/office/officeart/2011/layout/CircleProcess"/>
    <dgm:cxn modelId="{DB012E43-B292-47C6-8537-F8620C9D3ED1}" type="presParOf" srcId="{72B63531-E3E9-481F-A316-B67ABA85A814}" destId="{532AEC46-2A99-405D-85AE-99AC24512F7F}" srcOrd="0" destOrd="0" presId="urn:microsoft.com/office/officeart/2011/layout/CircleProcess"/>
    <dgm:cxn modelId="{2AF41DAB-571D-4CA8-8374-AB8C17DEE9E8}" type="presParOf" srcId="{39ABB770-A29D-46D3-9E88-A4481AA0236F}" destId="{D5A0F4B4-1685-4385-9279-957DA5D72477}" srcOrd="10" destOrd="0" presId="urn:microsoft.com/office/officeart/2011/layout/CircleProcess"/>
    <dgm:cxn modelId="{063B7635-B100-48B3-A545-FB22D43DCCBD}" type="presParOf" srcId="{D5A0F4B4-1685-4385-9279-957DA5D72477}" destId="{D5483BB0-2D3D-4442-BD65-189EC95D3E2B}" srcOrd="0" destOrd="0" presId="urn:microsoft.com/office/officeart/2011/layout/CircleProcess"/>
    <dgm:cxn modelId="{2F1D25C3-005F-486F-97C5-820E6AE120CA}" type="presParOf" srcId="{39ABB770-A29D-46D3-9E88-A4481AA0236F}" destId="{35426799-DE8D-4475-A1C2-EED97FB518A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F23A-5C5C-4C03-A12E-21357FACB8AF}">
      <dsp:nvSpPr>
        <dsp:cNvPr id="0" name=""/>
        <dsp:cNvSpPr/>
      </dsp:nvSpPr>
      <dsp:spPr>
        <a:xfrm rot="5400000">
          <a:off x="-205839" y="206789"/>
          <a:ext cx="1372263" cy="9605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CARAT</a:t>
          </a:r>
        </a:p>
      </dsp:txBody>
      <dsp:txXfrm rot="-5400000">
        <a:off x="1" y="481241"/>
        <a:ext cx="960584" cy="411679"/>
      </dsp:txXfrm>
    </dsp:sp>
    <dsp:sp modelId="{684A45E6-D06A-4DFA-8B33-0349B8D43BCE}">
      <dsp:nvSpPr>
        <dsp:cNvPr id="0" name=""/>
        <dsp:cNvSpPr/>
      </dsp:nvSpPr>
      <dsp:spPr>
        <a:xfrm rot="5400000">
          <a:off x="5697402" y="-4735867"/>
          <a:ext cx="891971" cy="10365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Unit of weight for Diamond</a:t>
          </a:r>
        </a:p>
      </dsp:txBody>
      <dsp:txXfrm rot="-5400000">
        <a:off x="960584" y="44493"/>
        <a:ext cx="10322065" cy="804887"/>
      </dsp:txXfrm>
    </dsp:sp>
    <dsp:sp modelId="{E9C2F0D7-D1BB-4D92-B79E-6A5B5ADA047D}">
      <dsp:nvSpPr>
        <dsp:cNvPr id="0" name=""/>
        <dsp:cNvSpPr/>
      </dsp:nvSpPr>
      <dsp:spPr>
        <a:xfrm rot="5400000">
          <a:off x="-205839" y="1433624"/>
          <a:ext cx="1372263" cy="9605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</a:t>
          </a:r>
        </a:p>
      </dsp:txBody>
      <dsp:txXfrm rot="-5400000">
        <a:off x="1" y="1708076"/>
        <a:ext cx="960584" cy="411679"/>
      </dsp:txXfrm>
    </dsp:sp>
    <dsp:sp modelId="{D6E721A8-7CBA-4204-83DD-53ED6203D201}">
      <dsp:nvSpPr>
        <dsp:cNvPr id="0" name=""/>
        <dsp:cNvSpPr/>
      </dsp:nvSpPr>
      <dsp:spPr>
        <a:xfrm rot="5400000">
          <a:off x="5697402" y="-3509032"/>
          <a:ext cx="891971" cy="10365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The cut type of the Diamond, it determines the shine </a:t>
          </a:r>
        </a:p>
      </dsp:txBody>
      <dsp:txXfrm rot="-5400000">
        <a:off x="960584" y="1271328"/>
        <a:ext cx="10322065" cy="804887"/>
      </dsp:txXfrm>
    </dsp:sp>
    <dsp:sp modelId="{B734D08E-28FF-4957-B944-F5C55C8D4D3D}">
      <dsp:nvSpPr>
        <dsp:cNvPr id="0" name=""/>
        <dsp:cNvSpPr/>
      </dsp:nvSpPr>
      <dsp:spPr>
        <a:xfrm rot="5400000">
          <a:off x="-205839" y="2660459"/>
          <a:ext cx="1372263" cy="9605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COLOR</a:t>
          </a:r>
        </a:p>
      </dsp:txBody>
      <dsp:txXfrm rot="-5400000">
        <a:off x="1" y="2934911"/>
        <a:ext cx="960584" cy="411679"/>
      </dsp:txXfrm>
    </dsp:sp>
    <dsp:sp modelId="{895A59F6-62FC-4A3C-BA59-8D914DB18CB7}">
      <dsp:nvSpPr>
        <dsp:cNvPr id="0" name=""/>
        <dsp:cNvSpPr/>
      </dsp:nvSpPr>
      <dsp:spPr>
        <a:xfrm rot="5400000">
          <a:off x="5697402" y="-2282197"/>
          <a:ext cx="891971" cy="10365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Hue of a Diamond based on the GIA’s color scale</a:t>
          </a:r>
        </a:p>
      </dsp:txBody>
      <dsp:txXfrm rot="-5400000">
        <a:off x="960584" y="2498163"/>
        <a:ext cx="10322065" cy="804887"/>
      </dsp:txXfrm>
    </dsp:sp>
    <dsp:sp modelId="{5427F2B2-6AB0-4761-BD2E-F383A2D66E08}">
      <dsp:nvSpPr>
        <dsp:cNvPr id="0" name=""/>
        <dsp:cNvSpPr/>
      </dsp:nvSpPr>
      <dsp:spPr>
        <a:xfrm rot="5400000">
          <a:off x="-205839" y="3888244"/>
          <a:ext cx="1372263" cy="9605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CLARITY</a:t>
          </a:r>
        </a:p>
      </dsp:txBody>
      <dsp:txXfrm rot="-5400000">
        <a:off x="1" y="4162696"/>
        <a:ext cx="960584" cy="411679"/>
      </dsp:txXfrm>
    </dsp:sp>
    <dsp:sp modelId="{DA5E473C-45F6-452E-B090-31EABCA5C164}">
      <dsp:nvSpPr>
        <dsp:cNvPr id="0" name=""/>
        <dsp:cNvSpPr/>
      </dsp:nvSpPr>
      <dsp:spPr>
        <a:xfrm rot="5400000">
          <a:off x="5697402" y="-1055363"/>
          <a:ext cx="891971" cy="10365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Visual appearance of Diamond in qualitative metrics</a:t>
          </a:r>
        </a:p>
      </dsp:txBody>
      <dsp:txXfrm rot="-5400000">
        <a:off x="960584" y="3724997"/>
        <a:ext cx="10322065" cy="804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F23A-5C5C-4C03-A12E-21357FACB8AF}">
      <dsp:nvSpPr>
        <dsp:cNvPr id="0" name=""/>
        <dsp:cNvSpPr/>
      </dsp:nvSpPr>
      <dsp:spPr>
        <a:xfrm rot="5400000">
          <a:off x="-200595" y="205882"/>
          <a:ext cx="1337306" cy="9361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DEPTH</a:t>
          </a:r>
        </a:p>
      </dsp:txBody>
      <dsp:txXfrm rot="-5400000">
        <a:off x="1" y="473343"/>
        <a:ext cx="936114" cy="401192"/>
      </dsp:txXfrm>
    </dsp:sp>
    <dsp:sp modelId="{684A45E6-D06A-4DFA-8B33-0349B8D43BCE}">
      <dsp:nvSpPr>
        <dsp:cNvPr id="0" name=""/>
        <dsp:cNvSpPr/>
      </dsp:nvSpPr>
      <dsp:spPr>
        <a:xfrm rot="5400000">
          <a:off x="5782667" y="-4841267"/>
          <a:ext cx="869248" cy="1056235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The value of how deep or shallow the Diamond is</a:t>
          </a:r>
        </a:p>
      </dsp:txBody>
      <dsp:txXfrm rot="-5400000">
        <a:off x="936114" y="47719"/>
        <a:ext cx="10519922" cy="784382"/>
      </dsp:txXfrm>
    </dsp:sp>
    <dsp:sp modelId="{E9C2F0D7-D1BB-4D92-B79E-6A5B5ADA047D}">
      <dsp:nvSpPr>
        <dsp:cNvPr id="0" name=""/>
        <dsp:cNvSpPr/>
      </dsp:nvSpPr>
      <dsp:spPr>
        <a:xfrm rot="5400000">
          <a:off x="-200595" y="1428343"/>
          <a:ext cx="1337306" cy="9361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TABLE</a:t>
          </a:r>
        </a:p>
      </dsp:txBody>
      <dsp:txXfrm rot="-5400000">
        <a:off x="1" y="1695804"/>
        <a:ext cx="936114" cy="401192"/>
      </dsp:txXfrm>
    </dsp:sp>
    <dsp:sp modelId="{D6E721A8-7CBA-4204-83DD-53ED6203D201}">
      <dsp:nvSpPr>
        <dsp:cNvPr id="0" name=""/>
        <dsp:cNvSpPr/>
      </dsp:nvSpPr>
      <dsp:spPr>
        <a:xfrm rot="5400000">
          <a:off x="5782667" y="-3618805"/>
          <a:ext cx="869248" cy="1056235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The flat surface on very top of the stone</a:t>
          </a:r>
        </a:p>
      </dsp:txBody>
      <dsp:txXfrm rot="-5400000">
        <a:off x="936114" y="1270181"/>
        <a:ext cx="10519922" cy="784382"/>
      </dsp:txXfrm>
    </dsp:sp>
    <dsp:sp modelId="{B734D08E-28FF-4957-B944-F5C55C8D4D3D}">
      <dsp:nvSpPr>
        <dsp:cNvPr id="0" name=""/>
        <dsp:cNvSpPr/>
      </dsp:nvSpPr>
      <dsp:spPr>
        <a:xfrm rot="5400000">
          <a:off x="-200595" y="2650805"/>
          <a:ext cx="1337306" cy="9361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LENGTH</a:t>
          </a:r>
        </a:p>
      </dsp:txBody>
      <dsp:txXfrm rot="-5400000">
        <a:off x="1" y="2918266"/>
        <a:ext cx="936114" cy="401192"/>
      </dsp:txXfrm>
    </dsp:sp>
    <dsp:sp modelId="{895A59F6-62FC-4A3C-BA59-8D914DB18CB7}">
      <dsp:nvSpPr>
        <dsp:cNvPr id="0" name=""/>
        <dsp:cNvSpPr/>
      </dsp:nvSpPr>
      <dsp:spPr>
        <a:xfrm rot="5400000">
          <a:off x="5782667" y="-2396343"/>
          <a:ext cx="869248" cy="1056235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Length of the Diamond</a:t>
          </a:r>
        </a:p>
      </dsp:txBody>
      <dsp:txXfrm rot="-5400000">
        <a:off x="936114" y="2492643"/>
        <a:ext cx="10519922" cy="784382"/>
      </dsp:txXfrm>
    </dsp:sp>
    <dsp:sp modelId="{B805F3CB-D849-4633-91F3-0E1FFEE7254A}">
      <dsp:nvSpPr>
        <dsp:cNvPr id="0" name=""/>
        <dsp:cNvSpPr/>
      </dsp:nvSpPr>
      <dsp:spPr>
        <a:xfrm rot="5400000">
          <a:off x="-200595" y="3873267"/>
          <a:ext cx="1337306" cy="9361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WIDTH</a:t>
          </a:r>
        </a:p>
      </dsp:txBody>
      <dsp:txXfrm rot="-5400000">
        <a:off x="1" y="4140728"/>
        <a:ext cx="936114" cy="401192"/>
      </dsp:txXfrm>
    </dsp:sp>
    <dsp:sp modelId="{0DC4A19B-082F-41E2-AC8F-D11EF61A3BE9}">
      <dsp:nvSpPr>
        <dsp:cNvPr id="0" name=""/>
        <dsp:cNvSpPr/>
      </dsp:nvSpPr>
      <dsp:spPr>
        <a:xfrm rot="5400000">
          <a:off x="5782667" y="-1173882"/>
          <a:ext cx="869248" cy="1056235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Width of Diamond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 rot="-5400000">
        <a:off x="936114" y="3715104"/>
        <a:ext cx="10519922" cy="784382"/>
      </dsp:txXfrm>
    </dsp:sp>
    <dsp:sp modelId="{5427F2B2-6AB0-4761-BD2E-F383A2D66E08}">
      <dsp:nvSpPr>
        <dsp:cNvPr id="0" name=""/>
        <dsp:cNvSpPr/>
      </dsp:nvSpPr>
      <dsp:spPr>
        <a:xfrm rot="5400000">
          <a:off x="-200595" y="5095728"/>
          <a:ext cx="1337306" cy="9361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HEIGHT</a:t>
          </a:r>
        </a:p>
      </dsp:txBody>
      <dsp:txXfrm rot="-5400000">
        <a:off x="1" y="5363189"/>
        <a:ext cx="936114" cy="401192"/>
      </dsp:txXfrm>
    </dsp:sp>
    <dsp:sp modelId="{DA5E473C-45F6-452E-B090-31EABCA5C164}">
      <dsp:nvSpPr>
        <dsp:cNvPr id="0" name=""/>
        <dsp:cNvSpPr/>
      </dsp:nvSpPr>
      <dsp:spPr>
        <a:xfrm rot="5400000">
          <a:off x="5782667" y="48579"/>
          <a:ext cx="869248" cy="1056235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Height of Diamond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 rot="-5400000">
        <a:off x="936114" y="4937566"/>
        <a:ext cx="10519922" cy="784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F9E6C-EFCC-4902-9A0B-0CFEEB1F9D76}">
      <dsp:nvSpPr>
        <dsp:cNvPr id="0" name=""/>
        <dsp:cNvSpPr/>
      </dsp:nvSpPr>
      <dsp:spPr>
        <a:xfrm>
          <a:off x="8537806" y="935972"/>
          <a:ext cx="2479700" cy="2479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58C1-870B-473A-8337-8ED01AFA0541}">
      <dsp:nvSpPr>
        <dsp:cNvPr id="0" name=""/>
        <dsp:cNvSpPr/>
      </dsp:nvSpPr>
      <dsp:spPr>
        <a:xfrm>
          <a:off x="8620747" y="1018648"/>
          <a:ext cx="231488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PREDICTIONS</a:t>
          </a:r>
        </a:p>
      </dsp:txBody>
      <dsp:txXfrm>
        <a:off x="8951444" y="1349349"/>
        <a:ext cx="1653488" cy="1653073"/>
      </dsp:txXfrm>
    </dsp:sp>
    <dsp:sp modelId="{116957BE-2E2B-4E8B-BB16-98CC5BD27D85}">
      <dsp:nvSpPr>
        <dsp:cNvPr id="0" name=""/>
        <dsp:cNvSpPr/>
      </dsp:nvSpPr>
      <dsp:spPr>
        <a:xfrm rot="2700000">
          <a:off x="5964512" y="935798"/>
          <a:ext cx="2479741" cy="24797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655FF-9A73-4500-85D1-222EC95E1F9C}">
      <dsp:nvSpPr>
        <dsp:cNvPr id="0" name=""/>
        <dsp:cNvSpPr/>
      </dsp:nvSpPr>
      <dsp:spPr>
        <a:xfrm>
          <a:off x="6058106" y="1018648"/>
          <a:ext cx="231488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MODELS</a:t>
          </a:r>
        </a:p>
      </dsp:txBody>
      <dsp:txXfrm>
        <a:off x="6388803" y="1349349"/>
        <a:ext cx="1653488" cy="1653073"/>
      </dsp:txXfrm>
    </dsp:sp>
    <dsp:sp modelId="{3BB054D3-70D1-49B3-B70F-7D99D7CA1AF0}">
      <dsp:nvSpPr>
        <dsp:cNvPr id="0" name=""/>
        <dsp:cNvSpPr/>
      </dsp:nvSpPr>
      <dsp:spPr>
        <a:xfrm rot="2700000">
          <a:off x="3412504" y="935798"/>
          <a:ext cx="2479741" cy="24797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0BA99-F2CA-4EEA-971F-1437599AF8BE}">
      <dsp:nvSpPr>
        <dsp:cNvPr id="0" name=""/>
        <dsp:cNvSpPr/>
      </dsp:nvSpPr>
      <dsp:spPr>
        <a:xfrm>
          <a:off x="3495465" y="1018648"/>
          <a:ext cx="231488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EDA</a:t>
          </a:r>
        </a:p>
      </dsp:txBody>
      <dsp:txXfrm>
        <a:off x="3826162" y="1349349"/>
        <a:ext cx="1653488" cy="1653073"/>
      </dsp:txXfrm>
    </dsp:sp>
    <dsp:sp modelId="{532AEC46-2A99-405D-85AE-99AC24512F7F}">
      <dsp:nvSpPr>
        <dsp:cNvPr id="0" name=""/>
        <dsp:cNvSpPr/>
      </dsp:nvSpPr>
      <dsp:spPr>
        <a:xfrm rot="2700000">
          <a:off x="849863" y="935798"/>
          <a:ext cx="2479741" cy="24797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83BB0-2D3D-4442-BD65-189EC95D3E2B}">
      <dsp:nvSpPr>
        <dsp:cNvPr id="0" name=""/>
        <dsp:cNvSpPr/>
      </dsp:nvSpPr>
      <dsp:spPr>
        <a:xfrm>
          <a:off x="932824" y="1018648"/>
          <a:ext cx="231488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</a:p>
      </dsp:txBody>
      <dsp:txXfrm>
        <a:off x="1263521" y="1349349"/>
        <a:ext cx="1653488" cy="165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34000">
              <a:schemeClr val="tx1">
                <a:lumMod val="65000"/>
                <a:lumOff val="35000"/>
              </a:schemeClr>
            </a:gs>
            <a:gs pos="90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yrotackle.com.au/pink-diamond-buying-gui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tikmaheshwari/diamond-price-prediction?resource=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sweet&#10;&#10;Description automatically generated">
            <a:extLst>
              <a:ext uri="{FF2B5EF4-FFF2-40B4-BE49-F238E27FC236}">
                <a16:creationId xmlns:a16="http://schemas.microsoft.com/office/drawing/2014/main" id="{A88D57F7-BC47-9BD2-7E85-0EB2F6591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10046FB-8B9A-8C27-90F0-1786BD36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702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dirty="0">
                <a:latin typeface="Candara Light" panose="020E0502030303020204" pitchFamily="34" charset="0"/>
              </a:rPr>
              <a:t>DIAMOND PRICE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7EE7E-3F37-1BA8-1753-7AE738EB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48602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ANJALI YADAV						ATHARVA AGRAWAL</a:t>
            </a:r>
          </a:p>
          <a:p>
            <a:r>
              <a:rPr lang="en-US" b="1" dirty="0">
                <a:solidFill>
                  <a:schemeClr val="tx2"/>
                </a:solidFill>
              </a:rPr>
              <a:t>DHANUSH GOWDA					HARSHAD BANDI</a:t>
            </a:r>
          </a:p>
          <a:p>
            <a:r>
              <a:rPr lang="en-US" b="1" dirty="0">
                <a:solidFill>
                  <a:schemeClr val="tx2"/>
                </a:solidFill>
              </a:rPr>
              <a:t>KARTHIK M K						YESHPAL SINGH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18-NOVEMBER-2022</a:t>
            </a: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212E2-5422-57F3-E82D-D40F4B829654}"/>
              </a:ext>
            </a:extLst>
          </p:cNvPr>
          <p:cNvSpPr txBox="1"/>
          <p:nvPr/>
        </p:nvSpPr>
        <p:spPr>
          <a:xfrm>
            <a:off x="9941064" y="6657945"/>
            <a:ext cx="225093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jayrotackle.com.au/pink-diamond-buying-gui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D071-0B67-3DE6-0456-AA360F1F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DDD2-DBAB-6FA1-C5FA-25EC03B9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have tabulated the result metrics of each model</a:t>
            </a:r>
          </a:p>
          <a:p>
            <a:r>
              <a:rPr lang="en-US" dirty="0">
                <a:solidFill>
                  <a:schemeClr val="bg2"/>
                </a:solidFill>
              </a:rPr>
              <a:t>We have compared first 10 points of target column price and compared it with model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0512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B3115-6D24-237D-DF51-D7CA6DF5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>
                <a:solidFill>
                  <a:schemeClr val="bg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796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03669-A8E5-438C-E93F-7484DDCF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CBFEA-9E60-E347-8405-7D2FB8A1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Dataset did not contain any missing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Even though the boxplot shows many outliers we have taken the data as it is for the model building, as the diamond features may vary with different types.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We have converted categorical columns into numerical using LabelEncoder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44EF3-2AD0-4895-7362-3C17D942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6" y="1543639"/>
            <a:ext cx="6196693" cy="35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6584A-EC37-885E-3A7C-DA1EE3D2C881}"/>
              </a:ext>
            </a:extLst>
          </p:cNvPr>
          <p:cNvSpPr txBox="1"/>
          <p:nvPr/>
        </p:nvSpPr>
        <p:spPr>
          <a:xfrm>
            <a:off x="804672" y="1122363"/>
            <a:ext cx="33081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From the below pair plot we can say that the data is linear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D84B8B7-5287-B4E9-BC43-5ED58158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714" y="94570"/>
            <a:ext cx="6539312" cy="65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7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B7C0E06-6EE7-4DC1-8358-E6A2581DF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32A6E-C4BB-BCB3-AFFE-B43A9DAC0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8" b="1"/>
          <a:stretch/>
        </p:blipFill>
        <p:spPr>
          <a:xfrm>
            <a:off x="643467" y="1308846"/>
            <a:ext cx="5346948" cy="4991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0F9A1-860B-83B7-D8A6-7237825CC98F}"/>
              </a:ext>
            </a:extLst>
          </p:cNvPr>
          <p:cNvSpPr txBox="1"/>
          <p:nvPr/>
        </p:nvSpPr>
        <p:spPr>
          <a:xfrm>
            <a:off x="643467" y="448235"/>
            <a:ext cx="525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410F9-94E9-AD7C-4BAA-A980B9FEE8AE}"/>
              </a:ext>
            </a:extLst>
          </p:cNvPr>
          <p:cNvSpPr txBox="1"/>
          <p:nvPr/>
        </p:nvSpPr>
        <p:spPr>
          <a:xfrm>
            <a:off x="6337691" y="44823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logging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B4745-31C3-02BB-5CA4-10775392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53" y="1308846"/>
            <a:ext cx="5207979" cy="4991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12DFA-630E-CA8C-C58A-1B26C8DE9FAE}"/>
              </a:ext>
            </a:extLst>
          </p:cNvPr>
          <p:cNvSpPr txBox="1"/>
          <p:nvPr/>
        </p:nvSpPr>
        <p:spPr>
          <a:xfrm>
            <a:off x="643467" y="640976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. We transferred target column price from skewed data to normal data</a:t>
            </a:r>
          </a:p>
        </p:txBody>
      </p:sp>
    </p:spTree>
    <p:extLst>
      <p:ext uri="{BB962C8B-B14F-4D97-AF65-F5344CB8AC3E}">
        <p14:creationId xmlns:p14="http://schemas.microsoft.com/office/powerpoint/2010/main" val="217607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67181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8D8D02-D95F-4915-97A5-3854A2A62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790203" cy="6858000"/>
          </a:xfrm>
          <a:custGeom>
            <a:avLst/>
            <a:gdLst>
              <a:gd name="connsiteX0" fmla="*/ 0 w 5790203"/>
              <a:gd name="connsiteY0" fmla="*/ 0 h 6858000"/>
              <a:gd name="connsiteX1" fmla="*/ 2614049 w 5790203"/>
              <a:gd name="connsiteY1" fmla="*/ 0 h 6858000"/>
              <a:gd name="connsiteX2" fmla="*/ 5790203 w 5790203"/>
              <a:gd name="connsiteY2" fmla="*/ 6858000 h 6858000"/>
              <a:gd name="connsiteX3" fmla="*/ 0 w 57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0203" h="6858000">
                <a:moveTo>
                  <a:pt x="0" y="0"/>
                </a:moveTo>
                <a:lnTo>
                  <a:pt x="2614049" y="0"/>
                </a:lnTo>
                <a:lnTo>
                  <a:pt x="57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38F2AD-33A9-BB51-BCEF-316564D3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6250613" cy="1344975"/>
          </a:xfrm>
        </p:spPr>
        <p:txBody>
          <a:bodyPr>
            <a:normAutofit/>
          </a:bodyPr>
          <a:lstStyle/>
          <a:p>
            <a:r>
              <a:rPr lang="en-US" sz="4000" dirty="0"/>
              <a:t>6. Counts of Categorical columns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511C17-9367-34CC-81DE-457E420E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121763"/>
            <a:ext cx="6267641" cy="37730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cut feature of Diamond Ideal cut has highest value count with 21551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color feature of Diamond G type has highest count with 11292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clarity feature of diamond has SI1 type with highest count of 13065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B14E6-475C-C044-B0C6-CD707B9C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2" y="306909"/>
            <a:ext cx="2816315" cy="1837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98625-C434-0148-6FD0-118A1D3D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82" y="2378588"/>
            <a:ext cx="2809327" cy="1837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CDAF1-25EF-12BF-7683-C06A6BF6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78" y="4450266"/>
            <a:ext cx="2767325" cy="18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4DFE4-8820-4EE0-2D3D-199E574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64A1-E2AE-BDC2-BC0C-58E0827B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have built 4 regression models i.e., Linear Regression, OLS, Decision Tree, Random Forest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0A741D-BC02-308A-7D83-9F8217275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996424"/>
              </p:ext>
            </p:extLst>
          </p:nvPr>
        </p:nvGraphicFramePr>
        <p:xfrm>
          <a:off x="5110716" y="484632"/>
          <a:ext cx="6596652" cy="573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51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572B1-BA62-3945-9655-030944D6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3B231-7D4D-8F59-1F63-7664671A968C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observe the predictions of 1</a:t>
            </a:r>
            <a:r>
              <a:rPr lang="en-US" sz="2000" baseline="30000" dirty="0"/>
              <a:t>st</a:t>
            </a:r>
            <a:r>
              <a:rPr lang="en-US" sz="2000" dirty="0"/>
              <a:t> 10 data points in the linear graph shown below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48DAA6-1342-303F-2CC2-17B5CD39A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49297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28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C202-570E-D9A9-DE46-61FFE81F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2437-AB7A-A9FB-3681-4912E374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53,940 data points from 10 columns have been processed to build the regression models.</a:t>
            </a:r>
          </a:p>
          <a:p>
            <a:r>
              <a:rPr lang="en-US" dirty="0">
                <a:solidFill>
                  <a:schemeClr val="bg2"/>
                </a:solidFill>
              </a:rPr>
              <a:t> Ideal cut of diamonds are used or sold more in the market</a:t>
            </a:r>
          </a:p>
          <a:p>
            <a:r>
              <a:rPr lang="en-US" dirty="0">
                <a:solidFill>
                  <a:schemeClr val="bg2"/>
                </a:solidFill>
              </a:rPr>
              <a:t>G colored diamonds are more frequent</a:t>
            </a:r>
          </a:p>
          <a:p>
            <a:r>
              <a:rPr lang="en-US" dirty="0">
                <a:solidFill>
                  <a:schemeClr val="bg2"/>
                </a:solidFill>
              </a:rPr>
              <a:t>Diamond with SI1 clarity have appeared more in the dataset</a:t>
            </a:r>
          </a:p>
          <a:p>
            <a:r>
              <a:rPr lang="en-US" dirty="0">
                <a:solidFill>
                  <a:schemeClr val="bg2"/>
                </a:solidFill>
              </a:rPr>
              <a:t>With 99.88% r2_score we can conclude that Random Forest Regressor give the best model.</a:t>
            </a:r>
          </a:p>
          <a:p>
            <a:r>
              <a:rPr lang="en-US" dirty="0">
                <a:solidFill>
                  <a:schemeClr val="bg2"/>
                </a:solidFill>
              </a:rPr>
              <a:t>We have taken 10 prices from each model and compared it to actual prices. Even though random forest is displaying varied prices in the 1</a:t>
            </a:r>
            <a:r>
              <a:rPr lang="en-US" baseline="30000" dirty="0">
                <a:solidFill>
                  <a:schemeClr val="bg2"/>
                </a:solidFill>
              </a:rPr>
              <a:t>st</a:t>
            </a:r>
            <a:r>
              <a:rPr lang="en-US" dirty="0">
                <a:solidFill>
                  <a:schemeClr val="bg2"/>
                </a:solidFill>
              </a:rPr>
              <a:t> 10 points, it has very low error rate when processed through 50 odd thousand data points.</a:t>
            </a:r>
          </a:p>
        </p:txBody>
      </p:sp>
    </p:spTree>
    <p:extLst>
      <p:ext uri="{BB962C8B-B14F-4D97-AF65-F5344CB8AC3E}">
        <p14:creationId xmlns:p14="http://schemas.microsoft.com/office/powerpoint/2010/main" val="14353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1CA94F52-717C-C3CA-E90F-F284D8A3F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E64C8-D6F7-9B0C-4658-56BF8E85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78214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739"/>
            <a:ext cx="11734800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2"/>
                </a:solidFill>
              </a:rPr>
              <a:t>INDEX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98720" y="2640903"/>
            <a:ext cx="2194560" cy="21945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3" y="560513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 STATEMENT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4412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METHODOLOGY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6768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1F2E-F962-BADE-0B34-E94CED68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2DDF-6796-610A-AEE5-C19C5065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2"/>
              </a:solidFill>
              <a:latin typeface="Inter"/>
            </a:endParaRP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  <a:latin typeface="Inter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Inter"/>
              </a:rPr>
              <a:t>We have datapoints for 53,940 across 10 features of diamonds. In this supervised model we have been provided with the target column which is the Price of the diamond. </a:t>
            </a:r>
            <a:r>
              <a:rPr lang="en-US" b="0" i="0" dirty="0">
                <a:solidFill>
                  <a:schemeClr val="bg2"/>
                </a:solidFill>
                <a:effectLst/>
                <a:latin typeface="Inter"/>
              </a:rPr>
              <a:t>The goal is to predict the price of Diamond using different Regression Algorithms.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9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BE7-16F6-EA69-9282-57AD9064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chemeClr val="bg2"/>
                </a:solidFill>
              </a:rPr>
              <a:t>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ACCAD2-2909-9998-062B-963792922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302823"/>
              </p:ext>
            </p:extLst>
          </p:nvPr>
        </p:nvGraphicFramePr>
        <p:xfrm>
          <a:off x="468243" y="1738106"/>
          <a:ext cx="11326192" cy="5054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4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ACCAD2-2909-9998-062B-963792922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806468"/>
              </p:ext>
            </p:extLst>
          </p:nvPr>
        </p:nvGraphicFramePr>
        <p:xfrm>
          <a:off x="309217" y="401614"/>
          <a:ext cx="11498470" cy="623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F18-A72A-484D-6873-68831C3C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chemeClr val="bg2"/>
                </a:solidFill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E4F996-C574-D897-75C0-7930A8825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616379"/>
              </p:ext>
            </p:extLst>
          </p:nvPr>
        </p:nvGraphicFramePr>
        <p:xfrm>
          <a:off x="387626" y="1753636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20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7D1-B659-7CCA-F683-C2695A4E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4A40-CB22-8B0E-0720-63E71625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2"/>
                </a:solidFill>
              </a:rPr>
              <a:t>The Diamond price prediction data chosen for this project is taken from Kaggle. We used pandas read_csv() function to load the data to the notebook. This dataset comes with both categorical and numerical data which has been cleaned and processed to build the model.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Source 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Data_Source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57B1-2290-E1B8-ECD1-3DDBA30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0F58-6CA4-1E40-423C-0DA4A525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Missing value treatment : We used isnull() function on our dataset to find the missing values.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Outlier treatment : We checked the outliers in the data through boxplot.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Linearity : We checked the data linearity through Pairplot.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Normality : We used Displot to find the normality of target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Count : We used value_counts() to get the count of attributes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Numerical data conversion : We used LabelEncoder to convert the categorical columns to numerical data.    </a:t>
            </a:r>
          </a:p>
        </p:txBody>
      </p:sp>
    </p:spTree>
    <p:extLst>
      <p:ext uri="{BB962C8B-B14F-4D97-AF65-F5344CB8AC3E}">
        <p14:creationId xmlns:p14="http://schemas.microsoft.com/office/powerpoint/2010/main" val="52977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611B-0FA2-7EA1-2B79-5A3BACC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BE11-6519-0139-A6F4-4EEEEFF5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divided the data as train and test set using train_test_split() function.</a:t>
            </a:r>
          </a:p>
          <a:p>
            <a:r>
              <a:rPr lang="en-US" dirty="0">
                <a:solidFill>
                  <a:schemeClr val="bg2"/>
                </a:solidFill>
              </a:rPr>
              <a:t>We imported the required libraries for the models used</a:t>
            </a:r>
          </a:p>
          <a:p>
            <a:r>
              <a:rPr lang="en-US" dirty="0">
                <a:solidFill>
                  <a:schemeClr val="bg2"/>
                </a:solidFill>
              </a:rPr>
              <a:t>Models built were: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Regression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Decision Tree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Random Forest</a:t>
            </a:r>
          </a:p>
          <a:p>
            <a:r>
              <a:rPr lang="en-US" dirty="0">
                <a:solidFill>
                  <a:schemeClr val="bg2"/>
                </a:solidFill>
              </a:rPr>
              <a:t>Models were evaluated using r2_score</a:t>
            </a:r>
          </a:p>
          <a:p>
            <a:pPr marL="457200" lvl="1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237</TotalTime>
  <Words>681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 Light</vt:lpstr>
      <vt:lpstr>Century Gothic</vt:lpstr>
      <vt:lpstr>Inter</vt:lpstr>
      <vt:lpstr>Segoe UI Light</vt:lpstr>
      <vt:lpstr>Office Theme</vt:lpstr>
      <vt:lpstr>DIAMOND PRICE PREDICTION</vt:lpstr>
      <vt:lpstr>Project analysis slide 2</vt:lpstr>
      <vt:lpstr>PROBLEM STATEMENT</vt:lpstr>
      <vt:lpstr>FEATURES</vt:lpstr>
      <vt:lpstr>PowerPoint Presentation</vt:lpstr>
      <vt:lpstr>METHODOLOGY</vt:lpstr>
      <vt:lpstr>DATA COLLECTION</vt:lpstr>
      <vt:lpstr>EXPLORATORY DATA ANALYSIS</vt:lpstr>
      <vt:lpstr>MODEL BUILDING</vt:lpstr>
      <vt:lpstr>PREDICTIONS</vt:lpstr>
      <vt:lpstr>RESULTS</vt:lpstr>
      <vt:lpstr>EDA</vt:lpstr>
      <vt:lpstr>PowerPoint Presentation</vt:lpstr>
      <vt:lpstr>PowerPoint Presentation</vt:lpstr>
      <vt:lpstr>6. Counts of Categorical columns</vt:lpstr>
      <vt:lpstr>Models</vt:lpstr>
      <vt:lpstr>Predictions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2839</dc:creator>
  <cp:lastModifiedBy>2839</cp:lastModifiedBy>
  <cp:revision>10</cp:revision>
  <dcterms:created xsi:type="dcterms:W3CDTF">2022-11-15T09:38:48Z</dcterms:created>
  <dcterms:modified xsi:type="dcterms:W3CDTF">2022-11-15T13:36:35Z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