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58" r:id="rId7"/>
    <p:sldId id="277" r:id="rId8"/>
    <p:sldId id="278" r:id="rId9"/>
    <p:sldId id="280" r:id="rId10"/>
    <p:sldId id="261" r:id="rId11"/>
    <p:sldId id="279" r:id="rId12"/>
    <p:sldId id="281" r:id="rId13"/>
    <p:sldId id="282" r:id="rId14"/>
    <p:sldId id="283" r:id="rId15"/>
    <p:sldId id="284" r:id="rId16"/>
    <p:sldId id="285" r:id="rId17"/>
    <p:sldId id="286" r:id="rId18"/>
    <p:sldId id="260" r:id="rId19"/>
    <p:sldId id="288" r:id="rId20"/>
    <p:sldId id="287" r:id="rId21"/>
    <p:sldId id="28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718"/>
  </p:normalViewPr>
  <p:slideViewPr>
    <p:cSldViewPr snapToGrid="0">
      <p:cViewPr varScale="1">
        <p:scale>
          <a:sx n="85" d="100"/>
          <a:sy n="85" d="100"/>
        </p:scale>
        <p:origin x="581"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shpal singh" userId="40f7077eeb8fcd07" providerId="LiveId" clId="{C6D392E2-4CEF-4955-98A2-B93B15C24D49}"/>
    <pc:docChg chg="undo custSel addSld modSld">
      <pc:chgData name="yeshpal singh" userId="40f7077eeb8fcd07" providerId="LiveId" clId="{C6D392E2-4CEF-4955-98A2-B93B15C24D49}" dt="2023-03-18T12:36:31.094" v="1673" actId="20577"/>
      <pc:docMkLst>
        <pc:docMk/>
      </pc:docMkLst>
      <pc:sldChg chg="addSp delSp modSp mod">
        <pc:chgData name="yeshpal singh" userId="40f7077eeb8fcd07" providerId="LiveId" clId="{C6D392E2-4CEF-4955-98A2-B93B15C24D49}" dt="2023-03-18T12:19:26.566" v="1466" actId="27309"/>
        <pc:sldMkLst>
          <pc:docMk/>
          <pc:sldMk cId="1325608595" sldId="257"/>
        </pc:sldMkLst>
        <pc:spChg chg="mod">
          <ac:chgData name="yeshpal singh" userId="40f7077eeb8fcd07" providerId="LiveId" clId="{C6D392E2-4CEF-4955-98A2-B93B15C24D49}" dt="2023-03-18T12:19:08.163" v="1464" actId="20577"/>
          <ac:spMkLst>
            <pc:docMk/>
            <pc:sldMk cId="1325608595" sldId="257"/>
            <ac:spMk id="5" creationId="{6209FEB4-4C5C-EB43-9696-7B42453DB79B}"/>
          </ac:spMkLst>
        </pc:spChg>
        <pc:graphicFrameChg chg="add del modGraphic">
          <ac:chgData name="yeshpal singh" userId="40f7077eeb8fcd07" providerId="LiveId" clId="{C6D392E2-4CEF-4955-98A2-B93B15C24D49}" dt="2023-03-18T12:19:26.566" v="1466" actId="27309"/>
          <ac:graphicFrameMkLst>
            <pc:docMk/>
            <pc:sldMk cId="1325608595" sldId="257"/>
            <ac:graphicFrameMk id="8" creationId="{A935A409-2950-FC6B-414B-78BD016F99F6}"/>
          </ac:graphicFrameMkLst>
        </pc:graphicFrameChg>
      </pc:sldChg>
      <pc:sldChg chg="addSp delSp modSp mod">
        <pc:chgData name="yeshpal singh" userId="40f7077eeb8fcd07" providerId="LiveId" clId="{C6D392E2-4CEF-4955-98A2-B93B15C24D49}" dt="2023-03-18T12:19:51.617" v="1471"/>
        <pc:sldMkLst>
          <pc:docMk/>
          <pc:sldMk cId="1639799154" sldId="258"/>
        </pc:sldMkLst>
        <pc:spChg chg="mod">
          <ac:chgData name="yeshpal singh" userId="40f7077eeb8fcd07" providerId="LiveId" clId="{C6D392E2-4CEF-4955-98A2-B93B15C24D49}" dt="2023-03-18T12:19:51.617" v="1471"/>
          <ac:spMkLst>
            <pc:docMk/>
            <pc:sldMk cId="1639799154" sldId="258"/>
            <ac:spMk id="5" creationId="{D593FA18-50D6-0344-B477-1D7C91CF4029}"/>
          </ac:spMkLst>
        </pc:spChg>
        <pc:spChg chg="add del mod">
          <ac:chgData name="yeshpal singh" userId="40f7077eeb8fcd07" providerId="LiveId" clId="{C6D392E2-4CEF-4955-98A2-B93B15C24D49}" dt="2023-03-18T12:19:38.288" v="1468"/>
          <ac:spMkLst>
            <pc:docMk/>
            <pc:sldMk cId="1639799154" sldId="258"/>
            <ac:spMk id="7" creationId="{45FA11D9-4AA9-9E49-DE4B-CC383758A792}"/>
          </ac:spMkLst>
        </pc:spChg>
        <pc:spChg chg="add del mod">
          <ac:chgData name="yeshpal singh" userId="40f7077eeb8fcd07" providerId="LiveId" clId="{C6D392E2-4CEF-4955-98A2-B93B15C24D49}" dt="2023-03-18T12:19:41.109" v="1470"/>
          <ac:spMkLst>
            <pc:docMk/>
            <pc:sldMk cId="1639799154" sldId="258"/>
            <ac:spMk id="8" creationId="{BA84DBF1-C717-682E-F828-4DF343715932}"/>
          </ac:spMkLst>
        </pc:spChg>
      </pc:sldChg>
      <pc:sldChg chg="addSp delSp modSp">
        <pc:chgData name="yeshpal singh" userId="40f7077eeb8fcd07" providerId="LiveId" clId="{C6D392E2-4CEF-4955-98A2-B93B15C24D49}" dt="2023-03-18T12:30:50.881" v="1534"/>
        <pc:sldMkLst>
          <pc:docMk/>
          <pc:sldMk cId="4212917468" sldId="260"/>
        </pc:sldMkLst>
        <pc:spChg chg="add mod">
          <ac:chgData name="yeshpal singh" userId="40f7077eeb8fcd07" providerId="LiveId" clId="{C6D392E2-4CEF-4955-98A2-B93B15C24D49}" dt="2023-03-18T12:29:58.773" v="1514"/>
          <ac:spMkLst>
            <pc:docMk/>
            <pc:sldMk cId="4212917468" sldId="260"/>
            <ac:spMk id="14" creationId="{5996DF46-0167-E6C4-84E2-04CEE1AC9632}"/>
          </ac:spMkLst>
        </pc:spChg>
        <pc:spChg chg="add del mod">
          <ac:chgData name="yeshpal singh" userId="40f7077eeb8fcd07" providerId="LiveId" clId="{C6D392E2-4CEF-4955-98A2-B93B15C24D49}" dt="2023-03-18T12:30:03.218" v="1516"/>
          <ac:spMkLst>
            <pc:docMk/>
            <pc:sldMk cId="4212917468" sldId="260"/>
            <ac:spMk id="15" creationId="{FC05C527-2CD2-7C62-902A-7D6FD5B87B4E}"/>
          </ac:spMkLst>
        </pc:spChg>
        <pc:spChg chg="add mod">
          <ac:chgData name="yeshpal singh" userId="40f7077eeb8fcd07" providerId="LiveId" clId="{C6D392E2-4CEF-4955-98A2-B93B15C24D49}" dt="2023-03-18T12:30:22.723" v="1525"/>
          <ac:spMkLst>
            <pc:docMk/>
            <pc:sldMk cId="4212917468" sldId="260"/>
            <ac:spMk id="16" creationId="{FE1A6231-EE14-06A2-911F-9CAFD30ACBBC}"/>
          </ac:spMkLst>
        </pc:spChg>
        <pc:spChg chg="add mod">
          <ac:chgData name="yeshpal singh" userId="40f7077eeb8fcd07" providerId="LiveId" clId="{C6D392E2-4CEF-4955-98A2-B93B15C24D49}" dt="2023-03-18T12:30:50.881" v="1534"/>
          <ac:spMkLst>
            <pc:docMk/>
            <pc:sldMk cId="4212917468" sldId="260"/>
            <ac:spMk id="17" creationId="{871A00F6-0ED8-FEB8-8D38-CD2A62755D82}"/>
          </ac:spMkLst>
        </pc:spChg>
      </pc:sldChg>
      <pc:sldChg chg="addSp modSp">
        <pc:chgData name="yeshpal singh" userId="40f7077eeb8fcd07" providerId="LiveId" clId="{C6D392E2-4CEF-4955-98A2-B93B15C24D49}" dt="2023-03-18T12:29:45.948" v="1512"/>
        <pc:sldMkLst>
          <pc:docMk/>
          <pc:sldMk cId="1527386939" sldId="261"/>
        </pc:sldMkLst>
        <pc:spChg chg="add mod">
          <ac:chgData name="yeshpal singh" userId="40f7077eeb8fcd07" providerId="LiveId" clId="{C6D392E2-4CEF-4955-98A2-B93B15C24D49}" dt="2023-03-18T12:29:20.076" v="1508"/>
          <ac:spMkLst>
            <pc:docMk/>
            <pc:sldMk cId="1527386939" sldId="261"/>
            <ac:spMk id="17" creationId="{3BB38FF4-E8F9-5C26-0C5C-4A0BA7B861D1}"/>
          </ac:spMkLst>
        </pc:spChg>
        <pc:spChg chg="add mod">
          <ac:chgData name="yeshpal singh" userId="40f7077eeb8fcd07" providerId="LiveId" clId="{C6D392E2-4CEF-4955-98A2-B93B15C24D49}" dt="2023-03-18T12:29:32.920" v="1510"/>
          <ac:spMkLst>
            <pc:docMk/>
            <pc:sldMk cId="1527386939" sldId="261"/>
            <ac:spMk id="18" creationId="{7E7ACB75-15A1-EAEA-8094-E141EECF900D}"/>
          </ac:spMkLst>
        </pc:spChg>
        <pc:spChg chg="add mod">
          <ac:chgData name="yeshpal singh" userId="40f7077eeb8fcd07" providerId="LiveId" clId="{C6D392E2-4CEF-4955-98A2-B93B15C24D49}" dt="2023-03-18T12:29:45.948" v="1512"/>
          <ac:spMkLst>
            <pc:docMk/>
            <pc:sldMk cId="1527386939" sldId="261"/>
            <ac:spMk id="19" creationId="{49423B74-B835-5888-0714-D6D21EE81F78}"/>
          </ac:spMkLst>
        </pc:spChg>
      </pc:sldChg>
      <pc:sldChg chg="addSp modSp">
        <pc:chgData name="yeshpal singh" userId="40f7077eeb8fcd07" providerId="LiveId" clId="{C6D392E2-4CEF-4955-98A2-B93B15C24D49}" dt="2023-03-18T12:30:57.428" v="1538"/>
        <pc:sldMkLst>
          <pc:docMk/>
          <pc:sldMk cId="926184573" sldId="275"/>
        </pc:sldMkLst>
        <pc:spChg chg="add mod">
          <ac:chgData name="yeshpal singh" userId="40f7077eeb8fcd07" providerId="LiveId" clId="{C6D392E2-4CEF-4955-98A2-B93B15C24D49}" dt="2023-03-18T12:30:13.132" v="1523"/>
          <ac:spMkLst>
            <pc:docMk/>
            <pc:sldMk cId="926184573" sldId="275"/>
            <ac:spMk id="4" creationId="{E64324D1-FCB4-B6B8-7B87-701FFD648E9B}"/>
          </ac:spMkLst>
        </pc:spChg>
        <pc:spChg chg="add mod">
          <ac:chgData name="yeshpal singh" userId="40f7077eeb8fcd07" providerId="LiveId" clId="{C6D392E2-4CEF-4955-98A2-B93B15C24D49}" dt="2023-03-18T12:30:31.438" v="1529"/>
          <ac:spMkLst>
            <pc:docMk/>
            <pc:sldMk cId="926184573" sldId="275"/>
            <ac:spMk id="5" creationId="{F301F2AF-7CD8-967B-8C82-75A03663B65F}"/>
          </ac:spMkLst>
        </pc:spChg>
        <pc:spChg chg="add mod">
          <ac:chgData name="yeshpal singh" userId="40f7077eeb8fcd07" providerId="LiveId" clId="{C6D392E2-4CEF-4955-98A2-B93B15C24D49}" dt="2023-03-18T12:30:57.428" v="1538"/>
          <ac:spMkLst>
            <pc:docMk/>
            <pc:sldMk cId="926184573" sldId="275"/>
            <ac:spMk id="6" creationId="{8BEC7EBD-DD4D-A826-AA23-72E5D9031192}"/>
          </ac:spMkLst>
        </pc:spChg>
      </pc:sldChg>
      <pc:sldChg chg="modSp mod">
        <pc:chgData name="yeshpal singh" userId="40f7077eeb8fcd07" providerId="LiveId" clId="{C6D392E2-4CEF-4955-98A2-B93B15C24D49}" dt="2023-03-18T12:34:53.991" v="1614" actId="20577"/>
        <pc:sldMkLst>
          <pc:docMk/>
          <pc:sldMk cId="838115495" sldId="277"/>
        </pc:sldMkLst>
        <pc:spChg chg="mod">
          <ac:chgData name="yeshpal singh" userId="40f7077eeb8fcd07" providerId="LiveId" clId="{C6D392E2-4CEF-4955-98A2-B93B15C24D49}" dt="2023-03-18T12:34:53.991" v="1614" actId="20577"/>
          <ac:spMkLst>
            <pc:docMk/>
            <pc:sldMk cId="838115495" sldId="277"/>
            <ac:spMk id="3" creationId="{22788C46-D0BC-4307-AE55-7601A139E7CB}"/>
          </ac:spMkLst>
        </pc:spChg>
        <pc:spChg chg="mod">
          <ac:chgData name="yeshpal singh" userId="40f7077eeb8fcd07" providerId="LiveId" clId="{C6D392E2-4CEF-4955-98A2-B93B15C24D49}" dt="2023-03-18T12:19:57.510" v="1472"/>
          <ac:spMkLst>
            <pc:docMk/>
            <pc:sldMk cId="838115495" sldId="277"/>
            <ac:spMk id="5" creationId="{6209FEB4-4C5C-EB43-9696-7B42453DB79B}"/>
          </ac:spMkLst>
        </pc:spChg>
      </pc:sldChg>
      <pc:sldChg chg="modSp mod">
        <pc:chgData name="yeshpal singh" userId="40f7077eeb8fcd07" providerId="LiveId" clId="{C6D392E2-4CEF-4955-98A2-B93B15C24D49}" dt="2023-03-18T12:35:34.611" v="1657" actId="20577"/>
        <pc:sldMkLst>
          <pc:docMk/>
          <pc:sldMk cId="3393982877" sldId="278"/>
        </pc:sldMkLst>
        <pc:spChg chg="mod">
          <ac:chgData name="yeshpal singh" userId="40f7077eeb8fcd07" providerId="LiveId" clId="{C6D392E2-4CEF-4955-98A2-B93B15C24D49}" dt="2023-03-18T12:35:34.611" v="1657" actId="20577"/>
          <ac:spMkLst>
            <pc:docMk/>
            <pc:sldMk cId="3393982877" sldId="278"/>
            <ac:spMk id="3" creationId="{22788C46-D0BC-4307-AE55-7601A139E7CB}"/>
          </ac:spMkLst>
        </pc:spChg>
        <pc:spChg chg="mod">
          <ac:chgData name="yeshpal singh" userId="40f7077eeb8fcd07" providerId="LiveId" clId="{C6D392E2-4CEF-4955-98A2-B93B15C24D49}" dt="2023-03-18T12:20:02.207" v="1473"/>
          <ac:spMkLst>
            <pc:docMk/>
            <pc:sldMk cId="3393982877" sldId="278"/>
            <ac:spMk id="5" creationId="{6209FEB4-4C5C-EB43-9696-7B42453DB79B}"/>
          </ac:spMkLst>
        </pc:spChg>
      </pc:sldChg>
      <pc:sldChg chg="modSp mod">
        <pc:chgData name="yeshpal singh" userId="40f7077eeb8fcd07" providerId="LiveId" clId="{C6D392E2-4CEF-4955-98A2-B93B15C24D49}" dt="2023-03-18T12:36:04.668" v="1668" actId="20577"/>
        <pc:sldMkLst>
          <pc:docMk/>
          <pc:sldMk cId="3376572182" sldId="279"/>
        </pc:sldMkLst>
        <pc:spChg chg="mod">
          <ac:chgData name="yeshpal singh" userId="40f7077eeb8fcd07" providerId="LiveId" clId="{C6D392E2-4CEF-4955-98A2-B93B15C24D49}" dt="2023-03-18T12:20:18.337" v="1474"/>
          <ac:spMkLst>
            <pc:docMk/>
            <pc:sldMk cId="3376572182" sldId="279"/>
            <ac:spMk id="5" creationId="{AA926C73-F226-914E-AC56-BF3172765F9F}"/>
          </ac:spMkLst>
        </pc:spChg>
        <pc:spChg chg="mod">
          <ac:chgData name="yeshpal singh" userId="40f7077eeb8fcd07" providerId="LiveId" clId="{C6D392E2-4CEF-4955-98A2-B93B15C24D49}" dt="2023-03-18T12:36:04.668" v="1668" actId="20577"/>
          <ac:spMkLst>
            <pc:docMk/>
            <pc:sldMk cId="3376572182" sldId="279"/>
            <ac:spMk id="13" creationId="{866D1750-079C-79A8-F9F6-CDF441434EE8}"/>
          </ac:spMkLst>
        </pc:spChg>
      </pc:sldChg>
      <pc:sldChg chg="addSp modSp">
        <pc:chgData name="yeshpal singh" userId="40f7077eeb8fcd07" providerId="LiveId" clId="{C6D392E2-4CEF-4955-98A2-B93B15C24D49}" dt="2023-03-18T12:29:43.708" v="1511"/>
        <pc:sldMkLst>
          <pc:docMk/>
          <pc:sldMk cId="1960526274" sldId="280"/>
        </pc:sldMkLst>
        <pc:spChg chg="add mod">
          <ac:chgData name="yeshpal singh" userId="40f7077eeb8fcd07" providerId="LiveId" clId="{C6D392E2-4CEF-4955-98A2-B93B15C24D49}" dt="2023-03-18T12:29:18.262" v="1507"/>
          <ac:spMkLst>
            <pc:docMk/>
            <pc:sldMk cId="1960526274" sldId="280"/>
            <ac:spMk id="49" creationId="{7023057E-4C11-8906-5410-78F748B67CA6}"/>
          </ac:spMkLst>
        </pc:spChg>
        <pc:spChg chg="add mod">
          <ac:chgData name="yeshpal singh" userId="40f7077eeb8fcd07" providerId="LiveId" clId="{C6D392E2-4CEF-4955-98A2-B93B15C24D49}" dt="2023-03-18T12:29:30.615" v="1509"/>
          <ac:spMkLst>
            <pc:docMk/>
            <pc:sldMk cId="1960526274" sldId="280"/>
            <ac:spMk id="50" creationId="{075D41A3-63B8-1643-546E-D6E12BB38DF8}"/>
          </ac:spMkLst>
        </pc:spChg>
        <pc:spChg chg="add mod">
          <ac:chgData name="yeshpal singh" userId="40f7077eeb8fcd07" providerId="LiveId" clId="{C6D392E2-4CEF-4955-98A2-B93B15C24D49}" dt="2023-03-18T12:29:43.708" v="1511"/>
          <ac:spMkLst>
            <pc:docMk/>
            <pc:sldMk cId="1960526274" sldId="280"/>
            <ac:spMk id="51" creationId="{06910DF9-B653-F413-38C6-A5BE8333908B}"/>
          </ac:spMkLst>
        </pc:spChg>
      </pc:sldChg>
      <pc:sldChg chg="addSp delSp modSp mod">
        <pc:chgData name="yeshpal singh" userId="40f7077eeb8fcd07" providerId="LiveId" clId="{C6D392E2-4CEF-4955-98A2-B93B15C24D49}" dt="2023-03-18T12:36:13.824" v="1669" actId="20577"/>
        <pc:sldMkLst>
          <pc:docMk/>
          <pc:sldMk cId="3628527771" sldId="281"/>
        </pc:sldMkLst>
        <pc:spChg chg="mod">
          <ac:chgData name="yeshpal singh" userId="40f7077eeb8fcd07" providerId="LiveId" clId="{C6D392E2-4CEF-4955-98A2-B93B15C24D49}" dt="2023-03-18T12:36:13.824" v="1669" actId="20577"/>
          <ac:spMkLst>
            <pc:docMk/>
            <pc:sldMk cId="3628527771" sldId="281"/>
            <ac:spMk id="4" creationId="{20D9FD20-3850-6F85-DCFE-D6539F826CD6}"/>
          </ac:spMkLst>
        </pc:spChg>
        <pc:spChg chg="add mod">
          <ac:chgData name="yeshpal singh" userId="40f7077eeb8fcd07" providerId="LiveId" clId="{C6D392E2-4CEF-4955-98A2-B93B15C24D49}" dt="2023-03-18T12:20:34.665" v="1475"/>
          <ac:spMkLst>
            <pc:docMk/>
            <pc:sldMk cId="3628527771" sldId="281"/>
            <ac:spMk id="12" creationId="{B1EF78DE-DEC3-5929-0B35-B8C89097323F}"/>
          </ac:spMkLst>
        </pc:spChg>
        <pc:spChg chg="add mod">
          <ac:chgData name="yeshpal singh" userId="40f7077eeb8fcd07" providerId="LiveId" clId="{C6D392E2-4CEF-4955-98A2-B93B15C24D49}" dt="2023-03-18T12:22:03.356" v="1481" actId="1076"/>
          <ac:spMkLst>
            <pc:docMk/>
            <pc:sldMk cId="3628527771" sldId="281"/>
            <ac:spMk id="14" creationId="{9AE70177-0BD7-2531-3637-201905EE5813}"/>
          </ac:spMkLst>
        </pc:spChg>
        <pc:spChg chg="add del mod">
          <ac:chgData name="yeshpal singh" userId="40f7077eeb8fcd07" providerId="LiveId" clId="{C6D392E2-4CEF-4955-98A2-B93B15C24D49}" dt="2023-03-18T12:21:03.703" v="1479"/>
          <ac:spMkLst>
            <pc:docMk/>
            <pc:sldMk cId="3628527771" sldId="281"/>
            <ac:spMk id="15" creationId="{76A3B283-298D-6453-B561-83804902DC15}"/>
          </ac:spMkLst>
        </pc:spChg>
        <pc:spChg chg="add mod">
          <ac:chgData name="yeshpal singh" userId="40f7077eeb8fcd07" providerId="LiveId" clId="{C6D392E2-4CEF-4955-98A2-B93B15C24D49}" dt="2023-03-18T12:21:16.349" v="1480"/>
          <ac:spMkLst>
            <pc:docMk/>
            <pc:sldMk cId="3628527771" sldId="281"/>
            <ac:spMk id="16" creationId="{0863B99E-860E-4D7E-DEF5-8C3D58CFD352}"/>
          </ac:spMkLst>
        </pc:spChg>
      </pc:sldChg>
      <pc:sldChg chg="addSp delSp modSp mod">
        <pc:chgData name="yeshpal singh" userId="40f7077eeb8fcd07" providerId="LiveId" clId="{C6D392E2-4CEF-4955-98A2-B93B15C24D49}" dt="2023-03-18T12:28:52.849" v="1506"/>
        <pc:sldMkLst>
          <pc:docMk/>
          <pc:sldMk cId="296790950" sldId="282"/>
        </pc:sldMkLst>
        <pc:spChg chg="add del">
          <ac:chgData name="yeshpal singh" userId="40f7077eeb8fcd07" providerId="LiveId" clId="{C6D392E2-4CEF-4955-98A2-B93B15C24D49}" dt="2023-03-18T12:28:19.674" v="1501" actId="22"/>
          <ac:spMkLst>
            <pc:docMk/>
            <pc:sldMk cId="296790950" sldId="282"/>
            <ac:spMk id="14" creationId="{297E3F58-D1B6-418E-77C8-6222D83B08EC}"/>
          </ac:spMkLst>
        </pc:spChg>
        <pc:spChg chg="add mod">
          <ac:chgData name="yeshpal singh" userId="40f7077eeb8fcd07" providerId="LiveId" clId="{C6D392E2-4CEF-4955-98A2-B93B15C24D49}" dt="2023-03-18T12:28:26.887" v="1502"/>
          <ac:spMkLst>
            <pc:docMk/>
            <pc:sldMk cId="296790950" sldId="282"/>
            <ac:spMk id="15" creationId="{11F44150-F7D4-E906-AB97-CBDB17B2B4F5}"/>
          </ac:spMkLst>
        </pc:spChg>
        <pc:spChg chg="add del mod">
          <ac:chgData name="yeshpal singh" userId="40f7077eeb8fcd07" providerId="LiveId" clId="{C6D392E2-4CEF-4955-98A2-B93B15C24D49}" dt="2023-03-18T12:28:35.005" v="1504"/>
          <ac:spMkLst>
            <pc:docMk/>
            <pc:sldMk cId="296790950" sldId="282"/>
            <ac:spMk id="16" creationId="{CF995D17-9BAB-269B-3AC6-666252CB149D}"/>
          </ac:spMkLst>
        </pc:spChg>
        <pc:spChg chg="add mod">
          <ac:chgData name="yeshpal singh" userId="40f7077eeb8fcd07" providerId="LiveId" clId="{C6D392E2-4CEF-4955-98A2-B93B15C24D49}" dt="2023-03-18T12:28:42.559" v="1505"/>
          <ac:spMkLst>
            <pc:docMk/>
            <pc:sldMk cId="296790950" sldId="282"/>
            <ac:spMk id="17" creationId="{5CCA25FC-3814-C118-9469-3C5487F98ADA}"/>
          </ac:spMkLst>
        </pc:spChg>
        <pc:spChg chg="add mod">
          <ac:chgData name="yeshpal singh" userId="40f7077eeb8fcd07" providerId="LiveId" clId="{C6D392E2-4CEF-4955-98A2-B93B15C24D49}" dt="2023-03-18T12:28:52.849" v="1506"/>
          <ac:spMkLst>
            <pc:docMk/>
            <pc:sldMk cId="296790950" sldId="282"/>
            <ac:spMk id="18" creationId="{AE9FB1AB-2661-4B71-A0EF-F26D743E7B60}"/>
          </ac:spMkLst>
        </pc:spChg>
        <pc:picChg chg="mod">
          <ac:chgData name="yeshpal singh" userId="40f7077eeb8fcd07" providerId="LiveId" clId="{C6D392E2-4CEF-4955-98A2-B93B15C24D49}" dt="2023-03-18T12:27:32.150" v="1491" actId="1076"/>
          <ac:picMkLst>
            <pc:docMk/>
            <pc:sldMk cId="296790950" sldId="282"/>
            <ac:picMk id="10" creationId="{0996DFCE-73CD-B996-8884-E40379B2ABF6}"/>
          </ac:picMkLst>
        </pc:picChg>
      </pc:sldChg>
      <pc:sldChg chg="addSp delSp modSp">
        <pc:chgData name="yeshpal singh" userId="40f7077eeb8fcd07" providerId="LiveId" clId="{C6D392E2-4CEF-4955-98A2-B93B15C24D49}" dt="2023-03-18T12:22:55.598" v="1486"/>
        <pc:sldMkLst>
          <pc:docMk/>
          <pc:sldMk cId="4007474691" sldId="283"/>
        </pc:sldMkLst>
        <pc:spChg chg="add del mod">
          <ac:chgData name="yeshpal singh" userId="40f7077eeb8fcd07" providerId="LiveId" clId="{C6D392E2-4CEF-4955-98A2-B93B15C24D49}" dt="2023-03-18T12:22:10.719" v="1483"/>
          <ac:spMkLst>
            <pc:docMk/>
            <pc:sldMk cId="4007474691" sldId="283"/>
            <ac:spMk id="13" creationId="{BF218ED6-4B0E-D419-D043-B16288919328}"/>
          </ac:spMkLst>
        </pc:spChg>
        <pc:spChg chg="add mod">
          <ac:chgData name="yeshpal singh" userId="40f7077eeb8fcd07" providerId="LiveId" clId="{C6D392E2-4CEF-4955-98A2-B93B15C24D49}" dt="2023-03-18T12:22:12.222" v="1484"/>
          <ac:spMkLst>
            <pc:docMk/>
            <pc:sldMk cId="4007474691" sldId="283"/>
            <ac:spMk id="14" creationId="{21F26B5A-CE0E-8BC3-0A25-DE4292CF5117}"/>
          </ac:spMkLst>
        </pc:spChg>
        <pc:spChg chg="add mod">
          <ac:chgData name="yeshpal singh" userId="40f7077eeb8fcd07" providerId="LiveId" clId="{C6D392E2-4CEF-4955-98A2-B93B15C24D49}" dt="2023-03-18T12:22:28.537" v="1485"/>
          <ac:spMkLst>
            <pc:docMk/>
            <pc:sldMk cId="4007474691" sldId="283"/>
            <ac:spMk id="15" creationId="{38014663-1E57-2C4F-A7BF-E9CC4379A5FE}"/>
          </ac:spMkLst>
        </pc:spChg>
        <pc:spChg chg="add mod">
          <ac:chgData name="yeshpal singh" userId="40f7077eeb8fcd07" providerId="LiveId" clId="{C6D392E2-4CEF-4955-98A2-B93B15C24D49}" dt="2023-03-18T12:22:55.598" v="1486"/>
          <ac:spMkLst>
            <pc:docMk/>
            <pc:sldMk cId="4007474691" sldId="283"/>
            <ac:spMk id="16" creationId="{228F9049-D3EE-CE53-3007-FD09693846DF}"/>
          </ac:spMkLst>
        </pc:spChg>
      </pc:sldChg>
      <pc:sldChg chg="addSp modSp mod">
        <pc:chgData name="yeshpal singh" userId="40f7077eeb8fcd07" providerId="LiveId" clId="{C6D392E2-4CEF-4955-98A2-B93B15C24D49}" dt="2023-03-18T12:27:42.366" v="1494" actId="1076"/>
        <pc:sldMkLst>
          <pc:docMk/>
          <pc:sldMk cId="2522565183" sldId="284"/>
        </pc:sldMkLst>
        <pc:spChg chg="mod">
          <ac:chgData name="yeshpal singh" userId="40f7077eeb8fcd07" providerId="LiveId" clId="{C6D392E2-4CEF-4955-98A2-B93B15C24D49}" dt="2023-03-18T12:12:20.128" v="666" actId="20577"/>
          <ac:spMkLst>
            <pc:docMk/>
            <pc:sldMk cId="2522565183" sldId="284"/>
            <ac:spMk id="3" creationId="{8DF74CAA-AAAE-1F6A-B487-5503F38E0344}"/>
          </ac:spMkLst>
        </pc:spChg>
        <pc:spChg chg="add mod">
          <ac:chgData name="yeshpal singh" userId="40f7077eeb8fcd07" providerId="LiveId" clId="{C6D392E2-4CEF-4955-98A2-B93B15C24D49}" dt="2023-03-18T12:23:06.032" v="1487"/>
          <ac:spMkLst>
            <pc:docMk/>
            <pc:sldMk cId="2522565183" sldId="284"/>
            <ac:spMk id="12" creationId="{742BF2BA-3744-B74C-B4DC-523394406D37}"/>
          </ac:spMkLst>
        </pc:spChg>
        <pc:spChg chg="add mod">
          <ac:chgData name="yeshpal singh" userId="40f7077eeb8fcd07" providerId="LiveId" clId="{C6D392E2-4CEF-4955-98A2-B93B15C24D49}" dt="2023-03-18T12:27:42.366" v="1494" actId="1076"/>
          <ac:spMkLst>
            <pc:docMk/>
            <pc:sldMk cId="2522565183" sldId="284"/>
            <ac:spMk id="13" creationId="{557BBC21-564F-A0CE-4432-A86FBF4D8733}"/>
          </ac:spMkLst>
        </pc:spChg>
        <pc:spChg chg="add mod">
          <ac:chgData name="yeshpal singh" userId="40f7077eeb8fcd07" providerId="LiveId" clId="{C6D392E2-4CEF-4955-98A2-B93B15C24D49}" dt="2023-03-18T12:26:34.236" v="1490"/>
          <ac:spMkLst>
            <pc:docMk/>
            <pc:sldMk cId="2522565183" sldId="284"/>
            <ac:spMk id="14" creationId="{2357086F-FBDE-6B5A-7499-913FDC1A09D3}"/>
          </ac:spMkLst>
        </pc:spChg>
      </pc:sldChg>
      <pc:sldChg chg="addSp delSp modSp mod">
        <pc:chgData name="yeshpal singh" userId="40f7077eeb8fcd07" providerId="LiveId" clId="{C6D392E2-4CEF-4955-98A2-B93B15C24D49}" dt="2023-03-18T12:36:31.094" v="1673" actId="20577"/>
        <pc:sldMkLst>
          <pc:docMk/>
          <pc:sldMk cId="2613478445" sldId="285"/>
        </pc:sldMkLst>
        <pc:spChg chg="mod">
          <ac:chgData name="yeshpal singh" userId="40f7077eeb8fcd07" providerId="LiveId" clId="{C6D392E2-4CEF-4955-98A2-B93B15C24D49}" dt="2023-03-18T12:36:31.094" v="1673" actId="20577"/>
          <ac:spMkLst>
            <pc:docMk/>
            <pc:sldMk cId="2613478445" sldId="285"/>
            <ac:spMk id="2" creationId="{1535332D-4DCA-5784-7F7C-AE314ABC82A2}"/>
          </ac:spMkLst>
        </pc:spChg>
        <pc:spChg chg="add mod">
          <ac:chgData name="yeshpal singh" userId="40f7077eeb8fcd07" providerId="LiveId" clId="{C6D392E2-4CEF-4955-98A2-B93B15C24D49}" dt="2023-03-18T12:30:42.895" v="1532" actId="1076"/>
          <ac:spMkLst>
            <pc:docMk/>
            <pc:sldMk cId="2613478445" sldId="285"/>
            <ac:spMk id="6" creationId="{9ADC269C-6742-2920-DB64-557B2A67CEF1}"/>
          </ac:spMkLst>
        </pc:spChg>
        <pc:spChg chg="add mod">
          <ac:chgData name="yeshpal singh" userId="40f7077eeb8fcd07" providerId="LiveId" clId="{C6D392E2-4CEF-4955-98A2-B93B15C24D49}" dt="2023-03-18T12:27:46.974" v="1495"/>
          <ac:spMkLst>
            <pc:docMk/>
            <pc:sldMk cId="2613478445" sldId="285"/>
            <ac:spMk id="7" creationId="{6C5CD84F-CDF7-5130-A445-A27205ED6FD2}"/>
          </ac:spMkLst>
        </pc:spChg>
        <pc:spChg chg="add del mod">
          <ac:chgData name="yeshpal singh" userId="40f7077eeb8fcd07" providerId="LiveId" clId="{C6D392E2-4CEF-4955-98A2-B93B15C24D49}" dt="2023-03-18T12:27:54.103" v="1497"/>
          <ac:spMkLst>
            <pc:docMk/>
            <pc:sldMk cId="2613478445" sldId="285"/>
            <ac:spMk id="9" creationId="{9898871C-7C74-4FC8-332B-711387F7B449}"/>
          </ac:spMkLst>
        </pc:spChg>
        <pc:spChg chg="add mod">
          <ac:chgData name="yeshpal singh" userId="40f7077eeb8fcd07" providerId="LiveId" clId="{C6D392E2-4CEF-4955-98A2-B93B15C24D49}" dt="2023-03-18T12:28:02.588" v="1499"/>
          <ac:spMkLst>
            <pc:docMk/>
            <pc:sldMk cId="2613478445" sldId="285"/>
            <ac:spMk id="12" creationId="{2A87ADB5-7088-8A32-F01D-E7D7002E2315}"/>
          </ac:spMkLst>
        </pc:spChg>
        <pc:picChg chg="add mod">
          <ac:chgData name="yeshpal singh" userId="40f7077eeb8fcd07" providerId="LiveId" clId="{C6D392E2-4CEF-4955-98A2-B93B15C24D49}" dt="2023-03-18T12:28:02.189" v="1498" actId="571"/>
          <ac:picMkLst>
            <pc:docMk/>
            <pc:sldMk cId="2613478445" sldId="285"/>
            <ac:picMk id="11" creationId="{DD0DBE73-F794-92E0-4842-9534F03DE61C}"/>
          </ac:picMkLst>
        </pc:picChg>
      </pc:sldChg>
      <pc:sldChg chg="addSp delSp modSp">
        <pc:chgData name="yeshpal singh" userId="40f7077eeb8fcd07" providerId="LiveId" clId="{C6D392E2-4CEF-4955-98A2-B93B15C24D49}" dt="2023-03-18T12:30:47.770" v="1533"/>
        <pc:sldMkLst>
          <pc:docMk/>
          <pc:sldMk cId="3452093576" sldId="286"/>
        </pc:sldMkLst>
        <pc:spChg chg="add mod">
          <ac:chgData name="yeshpal singh" userId="40f7077eeb8fcd07" providerId="LiveId" clId="{C6D392E2-4CEF-4955-98A2-B93B15C24D49}" dt="2023-03-18T12:29:57.135" v="1513"/>
          <ac:spMkLst>
            <pc:docMk/>
            <pc:sldMk cId="3452093576" sldId="286"/>
            <ac:spMk id="3" creationId="{3F15A0E7-A31F-C8FF-CDED-30DACB217FA0}"/>
          </ac:spMkLst>
        </pc:spChg>
        <pc:spChg chg="add mod">
          <ac:chgData name="yeshpal singh" userId="40f7077eeb8fcd07" providerId="LiveId" clId="{C6D392E2-4CEF-4955-98A2-B93B15C24D49}" dt="2023-03-18T12:30:20.901" v="1524"/>
          <ac:spMkLst>
            <pc:docMk/>
            <pc:sldMk cId="3452093576" sldId="286"/>
            <ac:spMk id="4" creationId="{7215B378-6859-FF8B-7B93-F0EE6D075B72}"/>
          </ac:spMkLst>
        </pc:spChg>
        <pc:spChg chg="add del mod">
          <ac:chgData name="yeshpal singh" userId="40f7077eeb8fcd07" providerId="LiveId" clId="{C6D392E2-4CEF-4955-98A2-B93B15C24D49}" dt="2023-03-18T12:30:40.492" v="1531"/>
          <ac:spMkLst>
            <pc:docMk/>
            <pc:sldMk cId="3452093576" sldId="286"/>
            <ac:spMk id="6" creationId="{F3A3CA03-0C4D-BD4F-BB3D-3599782B9B50}"/>
          </ac:spMkLst>
        </pc:spChg>
        <pc:spChg chg="add mod">
          <ac:chgData name="yeshpal singh" userId="40f7077eeb8fcd07" providerId="LiveId" clId="{C6D392E2-4CEF-4955-98A2-B93B15C24D49}" dt="2023-03-18T12:30:47.770" v="1533"/>
          <ac:spMkLst>
            <pc:docMk/>
            <pc:sldMk cId="3452093576" sldId="286"/>
            <ac:spMk id="7" creationId="{4CC47B1E-1DE7-3C6A-F100-B95A071EF554}"/>
          </ac:spMkLst>
        </pc:spChg>
      </pc:sldChg>
      <pc:sldChg chg="addSp modSp mod">
        <pc:chgData name="yeshpal singh" userId="40f7077eeb8fcd07" providerId="LiveId" clId="{C6D392E2-4CEF-4955-98A2-B93B15C24D49}" dt="2023-03-18T12:30:54.192" v="1536"/>
        <pc:sldMkLst>
          <pc:docMk/>
          <pc:sldMk cId="3036677977" sldId="287"/>
        </pc:sldMkLst>
        <pc:spChg chg="mod">
          <ac:chgData name="yeshpal singh" userId="40f7077eeb8fcd07" providerId="LiveId" clId="{C6D392E2-4CEF-4955-98A2-B93B15C24D49}" dt="2023-03-18T12:14:20.871" v="996" actId="20577"/>
          <ac:spMkLst>
            <pc:docMk/>
            <pc:sldMk cId="3036677977" sldId="287"/>
            <ac:spMk id="3" creationId="{53F2C951-5D3F-4B35-F726-F8EAFB886604}"/>
          </ac:spMkLst>
        </pc:spChg>
        <pc:spChg chg="add mod">
          <ac:chgData name="yeshpal singh" userId="40f7077eeb8fcd07" providerId="LiveId" clId="{C6D392E2-4CEF-4955-98A2-B93B15C24D49}" dt="2023-03-18T12:30:10.037" v="1521"/>
          <ac:spMkLst>
            <pc:docMk/>
            <pc:sldMk cId="3036677977" sldId="287"/>
            <ac:spMk id="5" creationId="{899650D6-A1A2-1947-0696-875C4809266B}"/>
          </ac:spMkLst>
        </pc:spChg>
        <pc:spChg chg="add mod">
          <ac:chgData name="yeshpal singh" userId="40f7077eeb8fcd07" providerId="LiveId" clId="{C6D392E2-4CEF-4955-98A2-B93B15C24D49}" dt="2023-03-18T12:30:27.589" v="1527"/>
          <ac:spMkLst>
            <pc:docMk/>
            <pc:sldMk cId="3036677977" sldId="287"/>
            <ac:spMk id="6" creationId="{DD7820D1-9A84-E35A-195C-E8675CC78F78}"/>
          </ac:spMkLst>
        </pc:spChg>
        <pc:spChg chg="add mod">
          <ac:chgData name="yeshpal singh" userId="40f7077eeb8fcd07" providerId="LiveId" clId="{C6D392E2-4CEF-4955-98A2-B93B15C24D49}" dt="2023-03-18T12:30:54.192" v="1536"/>
          <ac:spMkLst>
            <pc:docMk/>
            <pc:sldMk cId="3036677977" sldId="287"/>
            <ac:spMk id="7" creationId="{20C60A94-B3AD-E89B-FED9-A67B1FD9ED4E}"/>
          </ac:spMkLst>
        </pc:spChg>
      </pc:sldChg>
      <pc:sldChg chg="addSp modSp mod">
        <pc:chgData name="yeshpal singh" userId="40f7077eeb8fcd07" providerId="LiveId" clId="{C6D392E2-4CEF-4955-98A2-B93B15C24D49}" dt="2023-03-18T12:33:33.817" v="1589" actId="1076"/>
        <pc:sldMkLst>
          <pc:docMk/>
          <pc:sldMk cId="2272091295" sldId="288"/>
        </pc:sldMkLst>
        <pc:spChg chg="mod">
          <ac:chgData name="yeshpal singh" userId="40f7077eeb8fcd07" providerId="LiveId" clId="{C6D392E2-4CEF-4955-98A2-B93B15C24D49}" dt="2023-03-18T12:33:33.817" v="1589" actId="1076"/>
          <ac:spMkLst>
            <pc:docMk/>
            <pc:sldMk cId="2272091295" sldId="288"/>
            <ac:spMk id="3" creationId="{2CB2D9EB-68F1-8A81-4054-3C2B54EA36FD}"/>
          </ac:spMkLst>
        </pc:spChg>
        <pc:spChg chg="mod">
          <ac:chgData name="yeshpal singh" userId="40f7077eeb8fcd07" providerId="LiveId" clId="{C6D392E2-4CEF-4955-98A2-B93B15C24D49}" dt="2023-03-18T12:33:28.761" v="1588" actId="20577"/>
          <ac:spMkLst>
            <pc:docMk/>
            <pc:sldMk cId="2272091295" sldId="288"/>
            <ac:spMk id="4" creationId="{72E12F53-2478-52D7-0C96-F072D2C84025}"/>
          </ac:spMkLst>
        </pc:spChg>
        <pc:spChg chg="add mod">
          <ac:chgData name="yeshpal singh" userId="40f7077eeb8fcd07" providerId="LiveId" clId="{C6D392E2-4CEF-4955-98A2-B93B15C24D49}" dt="2023-03-18T12:30:06.951" v="1520" actId="1035"/>
          <ac:spMkLst>
            <pc:docMk/>
            <pc:sldMk cId="2272091295" sldId="288"/>
            <ac:spMk id="6" creationId="{F004BD17-5246-BF70-A5CD-52C0E0D23B15}"/>
          </ac:spMkLst>
        </pc:spChg>
        <pc:spChg chg="add mod">
          <ac:chgData name="yeshpal singh" userId="40f7077eeb8fcd07" providerId="LiveId" clId="{C6D392E2-4CEF-4955-98A2-B93B15C24D49}" dt="2023-03-18T12:30:25.219" v="1526"/>
          <ac:spMkLst>
            <pc:docMk/>
            <pc:sldMk cId="2272091295" sldId="288"/>
            <ac:spMk id="7" creationId="{EC2CB545-ED02-E3F5-957F-AF5DEC4F2F6B}"/>
          </ac:spMkLst>
        </pc:spChg>
        <pc:spChg chg="add mod">
          <ac:chgData name="yeshpal singh" userId="40f7077eeb8fcd07" providerId="LiveId" clId="{C6D392E2-4CEF-4955-98A2-B93B15C24D49}" dt="2023-03-18T12:30:52.497" v="1535"/>
          <ac:spMkLst>
            <pc:docMk/>
            <pc:sldMk cId="2272091295" sldId="288"/>
            <ac:spMk id="8" creationId="{F887F0A0-0514-4D70-C8A3-2E90820FE274}"/>
          </ac:spMkLst>
        </pc:spChg>
      </pc:sldChg>
      <pc:sldChg chg="addSp modSp add mod">
        <pc:chgData name="yeshpal singh" userId="40f7077eeb8fcd07" providerId="LiveId" clId="{C6D392E2-4CEF-4955-98A2-B93B15C24D49}" dt="2023-03-18T12:30:55.781" v="1537"/>
        <pc:sldMkLst>
          <pc:docMk/>
          <pc:sldMk cId="2906982229" sldId="289"/>
        </pc:sldMkLst>
        <pc:spChg chg="add mod">
          <ac:chgData name="yeshpal singh" userId="40f7077eeb8fcd07" providerId="LiveId" clId="{C6D392E2-4CEF-4955-98A2-B93B15C24D49}" dt="2023-03-18T12:30:11.734" v="1522"/>
          <ac:spMkLst>
            <pc:docMk/>
            <pc:sldMk cId="2906982229" sldId="289"/>
            <ac:spMk id="2" creationId="{543CF8BC-A6F5-C9E7-73DA-2CD68AA87DE2}"/>
          </ac:spMkLst>
        </pc:spChg>
        <pc:spChg chg="mod">
          <ac:chgData name="yeshpal singh" userId="40f7077eeb8fcd07" providerId="LiveId" clId="{C6D392E2-4CEF-4955-98A2-B93B15C24D49}" dt="2023-03-18T12:18:38.314" v="1429" actId="20577"/>
          <ac:spMkLst>
            <pc:docMk/>
            <pc:sldMk cId="2906982229" sldId="289"/>
            <ac:spMk id="3" creationId="{53F2C951-5D3F-4B35-F726-F8EAFB886604}"/>
          </ac:spMkLst>
        </pc:spChg>
        <pc:spChg chg="add mod">
          <ac:chgData name="yeshpal singh" userId="40f7077eeb8fcd07" providerId="LiveId" clId="{C6D392E2-4CEF-4955-98A2-B93B15C24D49}" dt="2023-03-18T12:30:29.478" v="1528"/>
          <ac:spMkLst>
            <pc:docMk/>
            <pc:sldMk cId="2906982229" sldId="289"/>
            <ac:spMk id="5" creationId="{5AF0B92E-13EC-2290-8CCB-2057402FA71D}"/>
          </ac:spMkLst>
        </pc:spChg>
        <pc:spChg chg="add mod">
          <ac:chgData name="yeshpal singh" userId="40f7077eeb8fcd07" providerId="LiveId" clId="{C6D392E2-4CEF-4955-98A2-B93B15C24D49}" dt="2023-03-18T12:30:55.781" v="1537"/>
          <ac:spMkLst>
            <pc:docMk/>
            <pc:sldMk cId="2906982229" sldId="289"/>
            <ac:spMk id="6" creationId="{BC28F3E4-9BCF-0C47-CC8C-DA3A4917CEF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BA8A6-F57C-46D2-9942-DDE61F956919}" type="doc">
      <dgm:prSet loTypeId="urn:microsoft.com/office/officeart/2011/layout/HexagonRadial" loCatId="cycle" qsTypeId="urn:microsoft.com/office/officeart/2005/8/quickstyle/3d5" qsCatId="3D" csTypeId="urn:microsoft.com/office/officeart/2005/8/colors/accent0_3" csCatId="mainScheme" phldr="1"/>
      <dgm:spPr/>
      <dgm:t>
        <a:bodyPr/>
        <a:lstStyle/>
        <a:p>
          <a:endParaRPr lang="en-IN"/>
        </a:p>
      </dgm:t>
    </dgm:pt>
    <dgm:pt modelId="{5492E375-9A29-4B7D-AFA0-D026762F7B6A}">
      <dgm:prSet phldrT="[Text]"/>
      <dgm:spPr/>
      <dgm:t>
        <a:bodyPr/>
        <a:lstStyle/>
        <a:p>
          <a:r>
            <a:rPr lang="en-IN" dirty="0"/>
            <a:t>Methodology</a:t>
          </a:r>
        </a:p>
      </dgm:t>
    </dgm:pt>
    <dgm:pt modelId="{F66B5199-B454-488A-AFD5-0364D1E291E4}" type="parTrans" cxnId="{3499A186-B95C-4BDE-8C2A-99D231FDB0B1}">
      <dgm:prSet/>
      <dgm:spPr/>
      <dgm:t>
        <a:bodyPr/>
        <a:lstStyle/>
        <a:p>
          <a:endParaRPr lang="en-IN"/>
        </a:p>
      </dgm:t>
    </dgm:pt>
    <dgm:pt modelId="{319A1330-FA5D-42FE-9A63-AD2510D6FFAC}" type="sibTrans" cxnId="{3499A186-B95C-4BDE-8C2A-99D231FDB0B1}">
      <dgm:prSet/>
      <dgm:spPr/>
      <dgm:t>
        <a:bodyPr/>
        <a:lstStyle/>
        <a:p>
          <a:endParaRPr lang="en-IN"/>
        </a:p>
      </dgm:t>
    </dgm:pt>
    <dgm:pt modelId="{245F76F7-AD1F-4B0E-A20A-BB8A1CBBCB9C}">
      <dgm:prSet phldrT="[Text]"/>
      <dgm:spPr/>
      <dgm:t>
        <a:bodyPr/>
        <a:lstStyle/>
        <a:p>
          <a:r>
            <a:rPr lang="en-IN" dirty="0"/>
            <a:t>Data Collection</a:t>
          </a:r>
        </a:p>
      </dgm:t>
    </dgm:pt>
    <dgm:pt modelId="{278D38C6-ACF6-420C-BA8D-9B9476C3AADE}" type="parTrans" cxnId="{85DACF2D-C8A1-4080-B200-DD008523DBDB}">
      <dgm:prSet/>
      <dgm:spPr/>
      <dgm:t>
        <a:bodyPr/>
        <a:lstStyle/>
        <a:p>
          <a:endParaRPr lang="en-IN"/>
        </a:p>
      </dgm:t>
    </dgm:pt>
    <dgm:pt modelId="{B3512CFD-E4B5-4C7B-B10D-AFE5B35D1650}" type="sibTrans" cxnId="{85DACF2D-C8A1-4080-B200-DD008523DBDB}">
      <dgm:prSet/>
      <dgm:spPr/>
      <dgm:t>
        <a:bodyPr/>
        <a:lstStyle/>
        <a:p>
          <a:endParaRPr lang="en-IN"/>
        </a:p>
      </dgm:t>
    </dgm:pt>
    <dgm:pt modelId="{CD07CE13-28B8-41DD-B766-074B09758741}">
      <dgm:prSet phldrT="[Text]"/>
      <dgm:spPr/>
      <dgm:t>
        <a:bodyPr/>
        <a:lstStyle/>
        <a:p>
          <a:endParaRPr lang="en-IN" dirty="0"/>
        </a:p>
      </dgm:t>
    </dgm:pt>
    <dgm:pt modelId="{481262E8-5E56-4E5E-A4B8-83A0050B1966}" type="sibTrans" cxnId="{8E3FCA90-4168-4ECD-B3F0-71B98933683F}">
      <dgm:prSet/>
      <dgm:spPr/>
      <dgm:t>
        <a:bodyPr/>
        <a:lstStyle/>
        <a:p>
          <a:endParaRPr lang="en-IN"/>
        </a:p>
      </dgm:t>
    </dgm:pt>
    <dgm:pt modelId="{A8FE58D9-18EA-437A-99D3-204ABB9C67A4}" type="parTrans" cxnId="{8E3FCA90-4168-4ECD-B3F0-71B98933683F}">
      <dgm:prSet/>
      <dgm:spPr/>
      <dgm:t>
        <a:bodyPr/>
        <a:lstStyle/>
        <a:p>
          <a:endParaRPr lang="en-IN"/>
        </a:p>
      </dgm:t>
    </dgm:pt>
    <dgm:pt modelId="{04F691D6-2AD6-4131-9650-0E45C0F59A68}">
      <dgm:prSet phldrT="[Text]"/>
      <dgm:spPr/>
      <dgm:t>
        <a:bodyPr/>
        <a:lstStyle/>
        <a:p>
          <a:r>
            <a:rPr lang="en-IN" dirty="0"/>
            <a:t>EDA </a:t>
          </a:r>
        </a:p>
      </dgm:t>
    </dgm:pt>
    <dgm:pt modelId="{EF43B178-E1E9-492C-A129-5618768E32C5}" type="sibTrans" cxnId="{D7E8E487-2F2D-4386-9F71-775FEA6D0574}">
      <dgm:prSet/>
      <dgm:spPr/>
      <dgm:t>
        <a:bodyPr/>
        <a:lstStyle/>
        <a:p>
          <a:endParaRPr lang="en-IN"/>
        </a:p>
      </dgm:t>
    </dgm:pt>
    <dgm:pt modelId="{3E74F4B9-6CF4-4460-952C-FF6D3483A95E}" type="parTrans" cxnId="{D7E8E487-2F2D-4386-9F71-775FEA6D0574}">
      <dgm:prSet/>
      <dgm:spPr/>
      <dgm:t>
        <a:bodyPr/>
        <a:lstStyle/>
        <a:p>
          <a:endParaRPr lang="en-IN"/>
        </a:p>
      </dgm:t>
    </dgm:pt>
    <dgm:pt modelId="{F5608F0E-4363-410A-987D-1A8E04D2AA1E}">
      <dgm:prSet phldrT="[Text]"/>
      <dgm:spPr/>
      <dgm:t>
        <a:bodyPr/>
        <a:lstStyle/>
        <a:p>
          <a:r>
            <a:rPr lang="en-IN" dirty="0"/>
            <a:t>Models</a:t>
          </a:r>
        </a:p>
      </dgm:t>
    </dgm:pt>
    <dgm:pt modelId="{93AE1E8C-DB76-499B-A348-454B4308E0F8}" type="parTrans" cxnId="{EEB98AE7-CEF1-4805-81D8-1E870BC15CF6}">
      <dgm:prSet/>
      <dgm:spPr/>
      <dgm:t>
        <a:bodyPr/>
        <a:lstStyle/>
        <a:p>
          <a:endParaRPr lang="en-IN"/>
        </a:p>
      </dgm:t>
    </dgm:pt>
    <dgm:pt modelId="{46F88D81-8DE1-498F-8267-C0BABE3123DF}" type="sibTrans" cxnId="{EEB98AE7-CEF1-4805-81D8-1E870BC15CF6}">
      <dgm:prSet/>
      <dgm:spPr/>
      <dgm:t>
        <a:bodyPr/>
        <a:lstStyle/>
        <a:p>
          <a:endParaRPr lang="en-IN"/>
        </a:p>
      </dgm:t>
    </dgm:pt>
    <dgm:pt modelId="{71FFCC57-A3D4-4120-AC4A-40968CD8E3BF}">
      <dgm:prSet phldrT="[Text]"/>
      <dgm:spPr/>
      <dgm:t>
        <a:bodyPr/>
        <a:lstStyle/>
        <a:p>
          <a:r>
            <a:rPr lang="en-IN" dirty="0"/>
            <a:t>Visualisation</a:t>
          </a:r>
        </a:p>
      </dgm:t>
    </dgm:pt>
    <dgm:pt modelId="{4417BEBD-DC67-4D92-90B2-5127ADBD0007}" type="parTrans" cxnId="{BC9B30F3-C1EC-4EF7-A01C-89229FA26074}">
      <dgm:prSet/>
      <dgm:spPr/>
      <dgm:t>
        <a:bodyPr/>
        <a:lstStyle/>
        <a:p>
          <a:endParaRPr lang="en-IN"/>
        </a:p>
      </dgm:t>
    </dgm:pt>
    <dgm:pt modelId="{41EE5A3D-41B6-4CC7-9AD0-675FD01A013E}" type="sibTrans" cxnId="{BC9B30F3-C1EC-4EF7-A01C-89229FA26074}">
      <dgm:prSet/>
      <dgm:spPr/>
      <dgm:t>
        <a:bodyPr/>
        <a:lstStyle/>
        <a:p>
          <a:endParaRPr lang="en-IN"/>
        </a:p>
      </dgm:t>
    </dgm:pt>
    <dgm:pt modelId="{B51A0FA0-063C-40B9-83C1-698FF8094C57}">
      <dgm:prSet phldrT="[Text]"/>
      <dgm:spPr/>
      <dgm:t>
        <a:bodyPr/>
        <a:lstStyle/>
        <a:p>
          <a:endParaRPr lang="en-IN" dirty="0"/>
        </a:p>
      </dgm:t>
    </dgm:pt>
    <dgm:pt modelId="{BA46B0B4-B475-4661-BA97-CCAE08F12587}" type="parTrans" cxnId="{9B37D140-44CB-4B8E-B99D-7668CD156F61}">
      <dgm:prSet/>
      <dgm:spPr/>
      <dgm:t>
        <a:bodyPr/>
        <a:lstStyle/>
        <a:p>
          <a:endParaRPr lang="en-IN"/>
        </a:p>
      </dgm:t>
    </dgm:pt>
    <dgm:pt modelId="{0EEE2177-578A-429B-B80E-EE6C58D32BD6}" type="sibTrans" cxnId="{9B37D140-44CB-4B8E-B99D-7668CD156F61}">
      <dgm:prSet/>
      <dgm:spPr/>
      <dgm:t>
        <a:bodyPr/>
        <a:lstStyle/>
        <a:p>
          <a:endParaRPr lang="en-IN"/>
        </a:p>
      </dgm:t>
    </dgm:pt>
    <dgm:pt modelId="{7E88D2DE-35AB-4536-8914-C9A7691DFA50}" type="pres">
      <dgm:prSet presAssocID="{5F2BA8A6-F57C-46D2-9942-DDE61F956919}" presName="Name0" presStyleCnt="0">
        <dgm:presLayoutVars>
          <dgm:chMax val="1"/>
          <dgm:chPref val="1"/>
          <dgm:dir/>
          <dgm:animOne val="branch"/>
          <dgm:animLvl val="lvl"/>
        </dgm:presLayoutVars>
      </dgm:prSet>
      <dgm:spPr/>
    </dgm:pt>
    <dgm:pt modelId="{7C7A88B4-8498-47B3-9A73-11438EBF8821}" type="pres">
      <dgm:prSet presAssocID="{5492E375-9A29-4B7D-AFA0-D026762F7B6A}" presName="Parent" presStyleLbl="node0" presStyleIdx="0" presStyleCnt="1">
        <dgm:presLayoutVars>
          <dgm:chMax val="6"/>
          <dgm:chPref val="6"/>
        </dgm:presLayoutVars>
      </dgm:prSet>
      <dgm:spPr/>
    </dgm:pt>
    <dgm:pt modelId="{3BCCB1D5-B922-4EEB-B053-202E4640C07C}" type="pres">
      <dgm:prSet presAssocID="{245F76F7-AD1F-4B0E-A20A-BB8A1CBBCB9C}" presName="Accent1" presStyleCnt="0"/>
      <dgm:spPr/>
    </dgm:pt>
    <dgm:pt modelId="{51661F82-61A2-432C-936E-970DADE14684}" type="pres">
      <dgm:prSet presAssocID="{245F76F7-AD1F-4B0E-A20A-BB8A1CBBCB9C}" presName="Accent" presStyleLbl="bgShp" presStyleIdx="0" presStyleCnt="6"/>
      <dgm:spPr/>
    </dgm:pt>
    <dgm:pt modelId="{AC2EA9FA-A015-44C5-B847-3FEB621EE655}" type="pres">
      <dgm:prSet presAssocID="{245F76F7-AD1F-4B0E-A20A-BB8A1CBBCB9C}" presName="Child1" presStyleLbl="node1" presStyleIdx="0" presStyleCnt="6">
        <dgm:presLayoutVars>
          <dgm:chMax val="0"/>
          <dgm:chPref val="0"/>
          <dgm:bulletEnabled val="1"/>
        </dgm:presLayoutVars>
      </dgm:prSet>
      <dgm:spPr/>
    </dgm:pt>
    <dgm:pt modelId="{0FFA8CB5-3619-4255-9C2E-7419CF5C1757}" type="pres">
      <dgm:prSet presAssocID="{CD07CE13-28B8-41DD-B766-074B09758741}" presName="Accent2" presStyleCnt="0"/>
      <dgm:spPr/>
    </dgm:pt>
    <dgm:pt modelId="{50D869B4-3D9F-4636-A80F-6B838D2E50FF}" type="pres">
      <dgm:prSet presAssocID="{CD07CE13-28B8-41DD-B766-074B09758741}" presName="Accent" presStyleLbl="bgShp" presStyleIdx="1" presStyleCnt="6"/>
      <dgm:spPr/>
    </dgm:pt>
    <dgm:pt modelId="{29E2F917-A3AA-4BEC-83E9-600531E00839}" type="pres">
      <dgm:prSet presAssocID="{CD07CE13-28B8-41DD-B766-074B09758741}" presName="Child2" presStyleLbl="node1" presStyleIdx="1" presStyleCnt="6">
        <dgm:presLayoutVars>
          <dgm:chMax val="0"/>
          <dgm:chPref val="0"/>
          <dgm:bulletEnabled val="1"/>
        </dgm:presLayoutVars>
      </dgm:prSet>
      <dgm:spPr/>
    </dgm:pt>
    <dgm:pt modelId="{59D6A97D-4C07-4A86-9A75-350DEC35D7A4}" type="pres">
      <dgm:prSet presAssocID="{04F691D6-2AD6-4131-9650-0E45C0F59A68}" presName="Accent3" presStyleCnt="0"/>
      <dgm:spPr/>
    </dgm:pt>
    <dgm:pt modelId="{F5BC9E6E-FDC9-4AA3-BA83-05B1EE6943DE}" type="pres">
      <dgm:prSet presAssocID="{04F691D6-2AD6-4131-9650-0E45C0F59A68}" presName="Accent" presStyleLbl="bgShp" presStyleIdx="2" presStyleCnt="6"/>
      <dgm:spPr/>
    </dgm:pt>
    <dgm:pt modelId="{AF265885-7D2F-4FBB-BF24-3712CEA9BE95}" type="pres">
      <dgm:prSet presAssocID="{04F691D6-2AD6-4131-9650-0E45C0F59A68}" presName="Child3" presStyleLbl="node1" presStyleIdx="2" presStyleCnt="6">
        <dgm:presLayoutVars>
          <dgm:chMax val="0"/>
          <dgm:chPref val="0"/>
          <dgm:bulletEnabled val="1"/>
        </dgm:presLayoutVars>
      </dgm:prSet>
      <dgm:spPr/>
    </dgm:pt>
    <dgm:pt modelId="{478CDDD3-124C-47CC-8F99-CA3A54203E2D}" type="pres">
      <dgm:prSet presAssocID="{71FFCC57-A3D4-4120-AC4A-40968CD8E3BF}" presName="Accent4" presStyleCnt="0"/>
      <dgm:spPr/>
    </dgm:pt>
    <dgm:pt modelId="{A67366F3-96E8-45A5-9EC9-9EFA01E1435B}" type="pres">
      <dgm:prSet presAssocID="{71FFCC57-A3D4-4120-AC4A-40968CD8E3BF}" presName="Accent" presStyleLbl="bgShp" presStyleIdx="3" presStyleCnt="6"/>
      <dgm:spPr/>
    </dgm:pt>
    <dgm:pt modelId="{F70466D8-3BCB-4B5C-A8C8-4FF164B1B62F}" type="pres">
      <dgm:prSet presAssocID="{71FFCC57-A3D4-4120-AC4A-40968CD8E3BF}" presName="Child4" presStyleLbl="node1" presStyleIdx="3" presStyleCnt="6">
        <dgm:presLayoutVars>
          <dgm:chMax val="0"/>
          <dgm:chPref val="0"/>
          <dgm:bulletEnabled val="1"/>
        </dgm:presLayoutVars>
      </dgm:prSet>
      <dgm:spPr/>
    </dgm:pt>
    <dgm:pt modelId="{DBAAE781-12BA-4299-9C44-E41236CC3B2B}" type="pres">
      <dgm:prSet presAssocID="{F5608F0E-4363-410A-987D-1A8E04D2AA1E}" presName="Accent5" presStyleCnt="0"/>
      <dgm:spPr/>
    </dgm:pt>
    <dgm:pt modelId="{6C57E229-9E2D-4930-94E7-B2AC19437E52}" type="pres">
      <dgm:prSet presAssocID="{F5608F0E-4363-410A-987D-1A8E04D2AA1E}" presName="Accent" presStyleLbl="bgShp" presStyleIdx="4" presStyleCnt="6"/>
      <dgm:spPr/>
    </dgm:pt>
    <dgm:pt modelId="{4A3A30D8-8F9D-4A0A-B78E-C8116B2FA5BF}" type="pres">
      <dgm:prSet presAssocID="{F5608F0E-4363-410A-987D-1A8E04D2AA1E}" presName="Child5" presStyleLbl="node1" presStyleIdx="4" presStyleCnt="6">
        <dgm:presLayoutVars>
          <dgm:chMax val="0"/>
          <dgm:chPref val="0"/>
          <dgm:bulletEnabled val="1"/>
        </dgm:presLayoutVars>
      </dgm:prSet>
      <dgm:spPr/>
    </dgm:pt>
    <dgm:pt modelId="{A8B522A6-57E9-4919-B11D-DC23B73D8C7C}" type="pres">
      <dgm:prSet presAssocID="{B51A0FA0-063C-40B9-83C1-698FF8094C57}" presName="Accent6" presStyleCnt="0"/>
      <dgm:spPr/>
    </dgm:pt>
    <dgm:pt modelId="{A85EFB82-F781-405C-946B-0910036C3476}" type="pres">
      <dgm:prSet presAssocID="{B51A0FA0-063C-40B9-83C1-698FF8094C57}" presName="Accent" presStyleLbl="bgShp" presStyleIdx="5" presStyleCnt="6"/>
      <dgm:spPr/>
    </dgm:pt>
    <dgm:pt modelId="{BCD21F42-F6F5-4C2E-B9BB-C570F1AD5ADB}" type="pres">
      <dgm:prSet presAssocID="{B51A0FA0-063C-40B9-83C1-698FF8094C57}" presName="Child6" presStyleLbl="node1" presStyleIdx="5" presStyleCnt="6">
        <dgm:presLayoutVars>
          <dgm:chMax val="0"/>
          <dgm:chPref val="0"/>
          <dgm:bulletEnabled val="1"/>
        </dgm:presLayoutVars>
      </dgm:prSet>
      <dgm:spPr/>
    </dgm:pt>
  </dgm:ptLst>
  <dgm:cxnLst>
    <dgm:cxn modelId="{4D498605-5C4E-4328-A893-14A63D7C2E5B}" type="presOf" srcId="{245F76F7-AD1F-4B0E-A20A-BB8A1CBBCB9C}" destId="{AC2EA9FA-A015-44C5-B847-3FEB621EE655}" srcOrd="0" destOrd="0" presId="urn:microsoft.com/office/officeart/2011/layout/HexagonRadial"/>
    <dgm:cxn modelId="{85DACF2D-C8A1-4080-B200-DD008523DBDB}" srcId="{5492E375-9A29-4B7D-AFA0-D026762F7B6A}" destId="{245F76F7-AD1F-4B0E-A20A-BB8A1CBBCB9C}" srcOrd="0" destOrd="0" parTransId="{278D38C6-ACF6-420C-BA8D-9B9476C3AADE}" sibTransId="{B3512CFD-E4B5-4C7B-B10D-AFE5B35D1650}"/>
    <dgm:cxn modelId="{9B37D140-44CB-4B8E-B99D-7668CD156F61}" srcId="{5492E375-9A29-4B7D-AFA0-D026762F7B6A}" destId="{B51A0FA0-063C-40B9-83C1-698FF8094C57}" srcOrd="5" destOrd="0" parTransId="{BA46B0B4-B475-4661-BA97-CCAE08F12587}" sibTransId="{0EEE2177-578A-429B-B80E-EE6C58D32BD6}"/>
    <dgm:cxn modelId="{4D7ABE44-F9A3-4683-9629-F82B0C61D216}" type="presOf" srcId="{B51A0FA0-063C-40B9-83C1-698FF8094C57}" destId="{BCD21F42-F6F5-4C2E-B9BB-C570F1AD5ADB}" srcOrd="0" destOrd="0" presId="urn:microsoft.com/office/officeart/2011/layout/HexagonRadial"/>
    <dgm:cxn modelId="{34D89A45-A055-47A6-B4B0-1F43400D0957}" type="presOf" srcId="{04F691D6-2AD6-4131-9650-0E45C0F59A68}" destId="{AF265885-7D2F-4FBB-BF24-3712CEA9BE95}" srcOrd="0" destOrd="0" presId="urn:microsoft.com/office/officeart/2011/layout/HexagonRadial"/>
    <dgm:cxn modelId="{5ACFCE72-6161-4C42-950D-AB16AE0977AD}" type="presOf" srcId="{F5608F0E-4363-410A-987D-1A8E04D2AA1E}" destId="{4A3A30D8-8F9D-4A0A-B78E-C8116B2FA5BF}" srcOrd="0" destOrd="0" presId="urn:microsoft.com/office/officeart/2011/layout/HexagonRadial"/>
    <dgm:cxn modelId="{B500D653-B429-467A-A59A-56487FDFF60E}" type="presOf" srcId="{5F2BA8A6-F57C-46D2-9942-DDE61F956919}" destId="{7E88D2DE-35AB-4536-8914-C9A7691DFA50}" srcOrd="0" destOrd="0" presId="urn:microsoft.com/office/officeart/2011/layout/HexagonRadial"/>
    <dgm:cxn modelId="{4B09D880-BC62-4E8B-8D61-3FFA90B6EBCC}" type="presOf" srcId="{5492E375-9A29-4B7D-AFA0-D026762F7B6A}" destId="{7C7A88B4-8498-47B3-9A73-11438EBF8821}" srcOrd="0" destOrd="0" presId="urn:microsoft.com/office/officeart/2011/layout/HexagonRadial"/>
    <dgm:cxn modelId="{3499A186-B95C-4BDE-8C2A-99D231FDB0B1}" srcId="{5F2BA8A6-F57C-46D2-9942-DDE61F956919}" destId="{5492E375-9A29-4B7D-AFA0-D026762F7B6A}" srcOrd="0" destOrd="0" parTransId="{F66B5199-B454-488A-AFD5-0364D1E291E4}" sibTransId="{319A1330-FA5D-42FE-9A63-AD2510D6FFAC}"/>
    <dgm:cxn modelId="{D7E8E487-2F2D-4386-9F71-775FEA6D0574}" srcId="{5492E375-9A29-4B7D-AFA0-D026762F7B6A}" destId="{04F691D6-2AD6-4131-9650-0E45C0F59A68}" srcOrd="2" destOrd="0" parTransId="{3E74F4B9-6CF4-4460-952C-FF6D3483A95E}" sibTransId="{EF43B178-E1E9-492C-A129-5618768E32C5}"/>
    <dgm:cxn modelId="{8E3FCA90-4168-4ECD-B3F0-71B98933683F}" srcId="{5492E375-9A29-4B7D-AFA0-D026762F7B6A}" destId="{CD07CE13-28B8-41DD-B766-074B09758741}" srcOrd="1" destOrd="0" parTransId="{A8FE58D9-18EA-437A-99D3-204ABB9C67A4}" sibTransId="{481262E8-5E56-4E5E-A4B8-83A0050B1966}"/>
    <dgm:cxn modelId="{EB552C94-C502-49D2-928B-0E1732F58F22}" type="presOf" srcId="{CD07CE13-28B8-41DD-B766-074B09758741}" destId="{29E2F917-A3AA-4BEC-83E9-600531E00839}" srcOrd="0" destOrd="0" presId="urn:microsoft.com/office/officeart/2011/layout/HexagonRadial"/>
    <dgm:cxn modelId="{3B0451CC-C94A-4430-A31D-E7A1EB702EFF}" type="presOf" srcId="{71FFCC57-A3D4-4120-AC4A-40968CD8E3BF}" destId="{F70466D8-3BCB-4B5C-A8C8-4FF164B1B62F}" srcOrd="0" destOrd="0" presId="urn:microsoft.com/office/officeart/2011/layout/HexagonRadial"/>
    <dgm:cxn modelId="{EEB98AE7-CEF1-4805-81D8-1E870BC15CF6}" srcId="{5492E375-9A29-4B7D-AFA0-D026762F7B6A}" destId="{F5608F0E-4363-410A-987D-1A8E04D2AA1E}" srcOrd="4" destOrd="0" parTransId="{93AE1E8C-DB76-499B-A348-454B4308E0F8}" sibTransId="{46F88D81-8DE1-498F-8267-C0BABE3123DF}"/>
    <dgm:cxn modelId="{BC9B30F3-C1EC-4EF7-A01C-89229FA26074}" srcId="{5492E375-9A29-4B7D-AFA0-D026762F7B6A}" destId="{71FFCC57-A3D4-4120-AC4A-40968CD8E3BF}" srcOrd="3" destOrd="0" parTransId="{4417BEBD-DC67-4D92-90B2-5127ADBD0007}" sibTransId="{41EE5A3D-41B6-4CC7-9AD0-675FD01A013E}"/>
    <dgm:cxn modelId="{3BA2BA05-A638-4E31-90CF-458B2AE35553}" type="presParOf" srcId="{7E88D2DE-35AB-4536-8914-C9A7691DFA50}" destId="{7C7A88B4-8498-47B3-9A73-11438EBF8821}" srcOrd="0" destOrd="0" presId="urn:microsoft.com/office/officeart/2011/layout/HexagonRadial"/>
    <dgm:cxn modelId="{086CF86E-AA4C-487B-9F72-8187519113DE}" type="presParOf" srcId="{7E88D2DE-35AB-4536-8914-C9A7691DFA50}" destId="{3BCCB1D5-B922-4EEB-B053-202E4640C07C}" srcOrd="1" destOrd="0" presId="urn:microsoft.com/office/officeart/2011/layout/HexagonRadial"/>
    <dgm:cxn modelId="{8AC24768-88B4-4BCF-9515-5397D8C80613}" type="presParOf" srcId="{3BCCB1D5-B922-4EEB-B053-202E4640C07C}" destId="{51661F82-61A2-432C-936E-970DADE14684}" srcOrd="0" destOrd="0" presId="urn:microsoft.com/office/officeart/2011/layout/HexagonRadial"/>
    <dgm:cxn modelId="{14E84B52-D995-48EE-B2A5-423126C3736B}" type="presParOf" srcId="{7E88D2DE-35AB-4536-8914-C9A7691DFA50}" destId="{AC2EA9FA-A015-44C5-B847-3FEB621EE655}" srcOrd="2" destOrd="0" presId="urn:microsoft.com/office/officeart/2011/layout/HexagonRadial"/>
    <dgm:cxn modelId="{922DFB37-E642-4117-8332-A5D122B2C8A0}" type="presParOf" srcId="{7E88D2DE-35AB-4536-8914-C9A7691DFA50}" destId="{0FFA8CB5-3619-4255-9C2E-7419CF5C1757}" srcOrd="3" destOrd="0" presId="urn:microsoft.com/office/officeart/2011/layout/HexagonRadial"/>
    <dgm:cxn modelId="{D6A79986-FA6A-47B2-89D8-D592A4265A03}" type="presParOf" srcId="{0FFA8CB5-3619-4255-9C2E-7419CF5C1757}" destId="{50D869B4-3D9F-4636-A80F-6B838D2E50FF}" srcOrd="0" destOrd="0" presId="urn:microsoft.com/office/officeart/2011/layout/HexagonRadial"/>
    <dgm:cxn modelId="{F0CBFB3B-FFA6-4FF9-A12F-EFE43116BE8D}" type="presParOf" srcId="{7E88D2DE-35AB-4536-8914-C9A7691DFA50}" destId="{29E2F917-A3AA-4BEC-83E9-600531E00839}" srcOrd="4" destOrd="0" presId="urn:microsoft.com/office/officeart/2011/layout/HexagonRadial"/>
    <dgm:cxn modelId="{30BC2CFB-E80D-4BA7-B415-560341923D3A}" type="presParOf" srcId="{7E88D2DE-35AB-4536-8914-C9A7691DFA50}" destId="{59D6A97D-4C07-4A86-9A75-350DEC35D7A4}" srcOrd="5" destOrd="0" presId="urn:microsoft.com/office/officeart/2011/layout/HexagonRadial"/>
    <dgm:cxn modelId="{618A64ED-B185-440A-8C80-3C75BC374AEF}" type="presParOf" srcId="{59D6A97D-4C07-4A86-9A75-350DEC35D7A4}" destId="{F5BC9E6E-FDC9-4AA3-BA83-05B1EE6943DE}" srcOrd="0" destOrd="0" presId="urn:microsoft.com/office/officeart/2011/layout/HexagonRadial"/>
    <dgm:cxn modelId="{CC5D2E0E-7753-4A17-8FBE-06252A47979A}" type="presParOf" srcId="{7E88D2DE-35AB-4536-8914-C9A7691DFA50}" destId="{AF265885-7D2F-4FBB-BF24-3712CEA9BE95}" srcOrd="6" destOrd="0" presId="urn:microsoft.com/office/officeart/2011/layout/HexagonRadial"/>
    <dgm:cxn modelId="{E3F8FFBB-E077-439C-93C7-FC49A0C2F055}" type="presParOf" srcId="{7E88D2DE-35AB-4536-8914-C9A7691DFA50}" destId="{478CDDD3-124C-47CC-8F99-CA3A54203E2D}" srcOrd="7" destOrd="0" presId="urn:microsoft.com/office/officeart/2011/layout/HexagonRadial"/>
    <dgm:cxn modelId="{2BE5F8E3-064E-4D53-9963-3105A5D9D8ED}" type="presParOf" srcId="{478CDDD3-124C-47CC-8F99-CA3A54203E2D}" destId="{A67366F3-96E8-45A5-9EC9-9EFA01E1435B}" srcOrd="0" destOrd="0" presId="urn:microsoft.com/office/officeart/2011/layout/HexagonRadial"/>
    <dgm:cxn modelId="{2B2A26D4-4C9E-4605-8678-332862034530}" type="presParOf" srcId="{7E88D2DE-35AB-4536-8914-C9A7691DFA50}" destId="{F70466D8-3BCB-4B5C-A8C8-4FF164B1B62F}" srcOrd="8" destOrd="0" presId="urn:microsoft.com/office/officeart/2011/layout/HexagonRadial"/>
    <dgm:cxn modelId="{999DAE49-EE90-4009-88D3-5F6819A1BDF2}" type="presParOf" srcId="{7E88D2DE-35AB-4536-8914-C9A7691DFA50}" destId="{DBAAE781-12BA-4299-9C44-E41236CC3B2B}" srcOrd="9" destOrd="0" presId="urn:microsoft.com/office/officeart/2011/layout/HexagonRadial"/>
    <dgm:cxn modelId="{D482FFFD-B76B-46D0-8241-96E26BB82A5D}" type="presParOf" srcId="{DBAAE781-12BA-4299-9C44-E41236CC3B2B}" destId="{6C57E229-9E2D-4930-94E7-B2AC19437E52}" srcOrd="0" destOrd="0" presId="urn:microsoft.com/office/officeart/2011/layout/HexagonRadial"/>
    <dgm:cxn modelId="{6F89417D-FCD5-4C01-8A65-2B1FD31730D3}" type="presParOf" srcId="{7E88D2DE-35AB-4536-8914-C9A7691DFA50}" destId="{4A3A30D8-8F9D-4A0A-B78E-C8116B2FA5BF}" srcOrd="10" destOrd="0" presId="urn:microsoft.com/office/officeart/2011/layout/HexagonRadial"/>
    <dgm:cxn modelId="{6B5D323D-4945-41D7-A4A1-AEA445A91662}" type="presParOf" srcId="{7E88D2DE-35AB-4536-8914-C9A7691DFA50}" destId="{A8B522A6-57E9-4919-B11D-DC23B73D8C7C}" srcOrd="11" destOrd="0" presId="urn:microsoft.com/office/officeart/2011/layout/HexagonRadial"/>
    <dgm:cxn modelId="{90C1CE93-D94D-4F60-87BE-9CA63C5353F3}" type="presParOf" srcId="{A8B522A6-57E9-4919-B11D-DC23B73D8C7C}" destId="{A85EFB82-F781-405C-946B-0910036C3476}" srcOrd="0" destOrd="0" presId="urn:microsoft.com/office/officeart/2011/layout/HexagonRadial"/>
    <dgm:cxn modelId="{F9C8164C-E59F-4BA8-879A-D1895BA6C406}" type="presParOf" srcId="{7E88D2DE-35AB-4536-8914-C9A7691DFA50}" destId="{BCD21F42-F6F5-4C2E-B9BB-C570F1AD5AD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D98E02-A22F-487F-9348-87333EC1D5DC}"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F93A0BCB-7F60-4554-A795-7E433A1614E9}">
      <dgm:prSet phldrT="[Text]"/>
      <dgm:spPr/>
      <dgm:t>
        <a:bodyPr/>
        <a:lstStyle/>
        <a:p>
          <a:r>
            <a:rPr lang="en-IN" dirty="0"/>
            <a:t>Linear Regression –    29.08%</a:t>
          </a:r>
        </a:p>
      </dgm:t>
    </dgm:pt>
    <dgm:pt modelId="{B461A6BA-EC46-48E6-A6AA-F2F588DC4B1B}" type="parTrans" cxnId="{C3AAA3C9-99E9-44F9-8AF3-9B1B376FD0F8}">
      <dgm:prSet/>
      <dgm:spPr/>
      <dgm:t>
        <a:bodyPr/>
        <a:lstStyle/>
        <a:p>
          <a:endParaRPr lang="en-IN"/>
        </a:p>
      </dgm:t>
    </dgm:pt>
    <dgm:pt modelId="{B8B8BBE9-346B-42E0-A046-9DF9909E3A4A}" type="sibTrans" cxnId="{C3AAA3C9-99E9-44F9-8AF3-9B1B376FD0F8}">
      <dgm:prSet/>
      <dgm:spPr/>
      <dgm:t>
        <a:bodyPr/>
        <a:lstStyle/>
        <a:p>
          <a:endParaRPr lang="en-IN"/>
        </a:p>
      </dgm:t>
    </dgm:pt>
    <dgm:pt modelId="{72C239C6-F552-4F95-83D4-7843F4C248CC}">
      <dgm:prSet phldrT="[Text]"/>
      <dgm:spPr/>
      <dgm:t>
        <a:bodyPr/>
        <a:lstStyle/>
        <a:p>
          <a:r>
            <a:rPr lang="en-IN" dirty="0"/>
            <a:t>Decision Tree – 83.34%</a:t>
          </a:r>
        </a:p>
      </dgm:t>
    </dgm:pt>
    <dgm:pt modelId="{AB24DB27-E7C9-48A1-87E7-2CE285AE7BBA}" type="parTrans" cxnId="{B8B3945D-0D40-4F8A-BF64-718547BE3E4C}">
      <dgm:prSet/>
      <dgm:spPr/>
      <dgm:t>
        <a:bodyPr/>
        <a:lstStyle/>
        <a:p>
          <a:endParaRPr lang="en-IN"/>
        </a:p>
      </dgm:t>
    </dgm:pt>
    <dgm:pt modelId="{1E94F6F9-FD64-4CB9-90EB-DE49847DF6C7}" type="sibTrans" cxnId="{B8B3945D-0D40-4F8A-BF64-718547BE3E4C}">
      <dgm:prSet/>
      <dgm:spPr/>
      <dgm:t>
        <a:bodyPr/>
        <a:lstStyle/>
        <a:p>
          <a:endParaRPr lang="en-IN"/>
        </a:p>
      </dgm:t>
    </dgm:pt>
    <dgm:pt modelId="{23824208-C362-4C5F-B6C6-36CC7C6BED86}">
      <dgm:prSet phldrT="[Text]"/>
      <dgm:spPr/>
      <dgm:t>
        <a:bodyPr/>
        <a:lstStyle/>
        <a:p>
          <a:r>
            <a:rPr lang="en-IN" dirty="0"/>
            <a:t>Random Forest – 93.56%</a:t>
          </a:r>
        </a:p>
      </dgm:t>
    </dgm:pt>
    <dgm:pt modelId="{75A753CA-007A-4B73-9F68-B851AFE64166}" type="parTrans" cxnId="{E899416F-1F64-4ED4-855E-0C98802C5694}">
      <dgm:prSet/>
      <dgm:spPr/>
      <dgm:t>
        <a:bodyPr/>
        <a:lstStyle/>
        <a:p>
          <a:endParaRPr lang="en-IN"/>
        </a:p>
      </dgm:t>
    </dgm:pt>
    <dgm:pt modelId="{FB344AE3-06DE-4E69-B035-082A18D25A88}" type="sibTrans" cxnId="{E899416F-1F64-4ED4-855E-0C98802C5694}">
      <dgm:prSet/>
      <dgm:spPr/>
      <dgm:t>
        <a:bodyPr/>
        <a:lstStyle/>
        <a:p>
          <a:endParaRPr lang="en-IN"/>
        </a:p>
      </dgm:t>
    </dgm:pt>
    <dgm:pt modelId="{83150156-9169-4D0B-968C-EE5ECF318BE6}">
      <dgm:prSet phldrT="[Text]"/>
      <dgm:spPr/>
      <dgm:t>
        <a:bodyPr/>
        <a:lstStyle/>
        <a:p>
          <a:r>
            <a:rPr lang="en-IN" dirty="0"/>
            <a:t>X-GB Regressor – 79.50%</a:t>
          </a:r>
        </a:p>
      </dgm:t>
    </dgm:pt>
    <dgm:pt modelId="{83346CC5-0A8D-4D04-A197-9DA62359728B}" type="parTrans" cxnId="{900CFE25-F4BE-4EFB-8E85-28BEA827CA52}">
      <dgm:prSet/>
      <dgm:spPr/>
      <dgm:t>
        <a:bodyPr/>
        <a:lstStyle/>
        <a:p>
          <a:endParaRPr lang="en-IN"/>
        </a:p>
      </dgm:t>
    </dgm:pt>
    <dgm:pt modelId="{ED655670-AC35-4E15-ABBA-33F24E7D1292}" type="sibTrans" cxnId="{900CFE25-F4BE-4EFB-8E85-28BEA827CA52}">
      <dgm:prSet/>
      <dgm:spPr/>
      <dgm:t>
        <a:bodyPr/>
        <a:lstStyle/>
        <a:p>
          <a:endParaRPr lang="en-IN"/>
        </a:p>
      </dgm:t>
    </dgm:pt>
    <dgm:pt modelId="{74A67AB3-4F50-4907-85CC-49066903B17A}">
      <dgm:prSet phldrT="[Text]"/>
      <dgm:spPr/>
      <dgm:t>
        <a:bodyPr/>
        <a:lstStyle/>
        <a:p>
          <a:r>
            <a:rPr lang="en-IN" dirty="0"/>
            <a:t>Gradient Boosting Regressor – 53%</a:t>
          </a:r>
        </a:p>
      </dgm:t>
    </dgm:pt>
    <dgm:pt modelId="{DA4CF9AC-A820-42F0-A5D5-62D7E542658A}" type="parTrans" cxnId="{8857DE94-A6F5-42FF-A773-07E683C88773}">
      <dgm:prSet/>
      <dgm:spPr/>
      <dgm:t>
        <a:bodyPr/>
        <a:lstStyle/>
        <a:p>
          <a:endParaRPr lang="en-IN"/>
        </a:p>
      </dgm:t>
    </dgm:pt>
    <dgm:pt modelId="{F560A5E4-5679-4FA8-A72D-ABF7AA7D898A}" type="sibTrans" cxnId="{8857DE94-A6F5-42FF-A773-07E683C88773}">
      <dgm:prSet/>
      <dgm:spPr/>
      <dgm:t>
        <a:bodyPr/>
        <a:lstStyle/>
        <a:p>
          <a:endParaRPr lang="en-IN"/>
        </a:p>
      </dgm:t>
    </dgm:pt>
    <dgm:pt modelId="{93FCA902-BB9A-47BA-898D-E1E9086E79C1}" type="pres">
      <dgm:prSet presAssocID="{02D98E02-A22F-487F-9348-87333EC1D5DC}" presName="Name0" presStyleCnt="0">
        <dgm:presLayoutVars>
          <dgm:dir/>
          <dgm:resizeHandles val="exact"/>
        </dgm:presLayoutVars>
      </dgm:prSet>
      <dgm:spPr/>
    </dgm:pt>
    <dgm:pt modelId="{95823C66-2BFE-4752-AB78-257996B9C6B1}" type="pres">
      <dgm:prSet presAssocID="{02D98E02-A22F-487F-9348-87333EC1D5DC}" presName="cycle" presStyleCnt="0"/>
      <dgm:spPr/>
    </dgm:pt>
    <dgm:pt modelId="{AC3DC41B-F5DF-4149-8CC8-BE4788D6EDAE}" type="pres">
      <dgm:prSet presAssocID="{F93A0BCB-7F60-4554-A795-7E433A1614E9}" presName="nodeFirstNode" presStyleLbl="node1" presStyleIdx="0" presStyleCnt="5">
        <dgm:presLayoutVars>
          <dgm:bulletEnabled val="1"/>
        </dgm:presLayoutVars>
      </dgm:prSet>
      <dgm:spPr/>
    </dgm:pt>
    <dgm:pt modelId="{57A1711F-D83C-4B11-9B03-D370D0C4D4A5}" type="pres">
      <dgm:prSet presAssocID="{B8B8BBE9-346B-42E0-A046-9DF9909E3A4A}" presName="sibTransFirstNode" presStyleLbl="bgShp" presStyleIdx="0" presStyleCnt="1"/>
      <dgm:spPr/>
    </dgm:pt>
    <dgm:pt modelId="{23D514E7-09DC-458A-8D33-F6F9F9404AB9}" type="pres">
      <dgm:prSet presAssocID="{72C239C6-F552-4F95-83D4-7843F4C248CC}" presName="nodeFollowingNodes" presStyleLbl="node1" presStyleIdx="1" presStyleCnt="5">
        <dgm:presLayoutVars>
          <dgm:bulletEnabled val="1"/>
        </dgm:presLayoutVars>
      </dgm:prSet>
      <dgm:spPr/>
    </dgm:pt>
    <dgm:pt modelId="{1D36C2AE-AE8D-4557-A7AF-3E97037E1704}" type="pres">
      <dgm:prSet presAssocID="{23824208-C362-4C5F-B6C6-36CC7C6BED86}" presName="nodeFollowingNodes" presStyleLbl="node1" presStyleIdx="2" presStyleCnt="5">
        <dgm:presLayoutVars>
          <dgm:bulletEnabled val="1"/>
        </dgm:presLayoutVars>
      </dgm:prSet>
      <dgm:spPr/>
    </dgm:pt>
    <dgm:pt modelId="{4F35DA9C-CF2E-4EEB-A6C8-164FEA79D0E5}" type="pres">
      <dgm:prSet presAssocID="{83150156-9169-4D0B-968C-EE5ECF318BE6}" presName="nodeFollowingNodes" presStyleLbl="node1" presStyleIdx="3" presStyleCnt="5">
        <dgm:presLayoutVars>
          <dgm:bulletEnabled val="1"/>
        </dgm:presLayoutVars>
      </dgm:prSet>
      <dgm:spPr/>
    </dgm:pt>
    <dgm:pt modelId="{E205F6C9-AC85-40E6-B790-F016D62C6A06}" type="pres">
      <dgm:prSet presAssocID="{74A67AB3-4F50-4907-85CC-49066903B17A}" presName="nodeFollowingNodes" presStyleLbl="node1" presStyleIdx="4" presStyleCnt="5">
        <dgm:presLayoutVars>
          <dgm:bulletEnabled val="1"/>
        </dgm:presLayoutVars>
      </dgm:prSet>
      <dgm:spPr/>
    </dgm:pt>
  </dgm:ptLst>
  <dgm:cxnLst>
    <dgm:cxn modelId="{4F257007-C51C-4E4B-81FC-5868C6B6F38F}" type="presOf" srcId="{74A67AB3-4F50-4907-85CC-49066903B17A}" destId="{E205F6C9-AC85-40E6-B790-F016D62C6A06}" srcOrd="0" destOrd="0" presId="urn:microsoft.com/office/officeart/2005/8/layout/cycle3"/>
    <dgm:cxn modelId="{0AD26C17-889A-47C6-A6E3-DAA771CC3DB8}" type="presOf" srcId="{F93A0BCB-7F60-4554-A795-7E433A1614E9}" destId="{AC3DC41B-F5DF-4149-8CC8-BE4788D6EDAE}" srcOrd="0" destOrd="0" presId="urn:microsoft.com/office/officeart/2005/8/layout/cycle3"/>
    <dgm:cxn modelId="{89396B1D-A8B5-4FDF-8AC9-DC8018DC1B7B}" type="presOf" srcId="{83150156-9169-4D0B-968C-EE5ECF318BE6}" destId="{4F35DA9C-CF2E-4EEB-A6C8-164FEA79D0E5}" srcOrd="0" destOrd="0" presId="urn:microsoft.com/office/officeart/2005/8/layout/cycle3"/>
    <dgm:cxn modelId="{900CFE25-F4BE-4EFB-8E85-28BEA827CA52}" srcId="{02D98E02-A22F-487F-9348-87333EC1D5DC}" destId="{83150156-9169-4D0B-968C-EE5ECF318BE6}" srcOrd="3" destOrd="0" parTransId="{83346CC5-0A8D-4D04-A197-9DA62359728B}" sibTransId="{ED655670-AC35-4E15-ABBA-33F24E7D1292}"/>
    <dgm:cxn modelId="{B8B3945D-0D40-4F8A-BF64-718547BE3E4C}" srcId="{02D98E02-A22F-487F-9348-87333EC1D5DC}" destId="{72C239C6-F552-4F95-83D4-7843F4C248CC}" srcOrd="1" destOrd="0" parTransId="{AB24DB27-E7C9-48A1-87E7-2CE285AE7BBA}" sibTransId="{1E94F6F9-FD64-4CB9-90EB-DE49847DF6C7}"/>
    <dgm:cxn modelId="{E899416F-1F64-4ED4-855E-0C98802C5694}" srcId="{02D98E02-A22F-487F-9348-87333EC1D5DC}" destId="{23824208-C362-4C5F-B6C6-36CC7C6BED86}" srcOrd="2" destOrd="0" parTransId="{75A753CA-007A-4B73-9F68-B851AFE64166}" sibTransId="{FB344AE3-06DE-4E69-B035-082A18D25A88}"/>
    <dgm:cxn modelId="{CDF15F53-F5C7-40DC-A972-665762D7A63A}" type="presOf" srcId="{02D98E02-A22F-487F-9348-87333EC1D5DC}" destId="{93FCA902-BB9A-47BA-898D-E1E9086E79C1}" srcOrd="0" destOrd="0" presId="urn:microsoft.com/office/officeart/2005/8/layout/cycle3"/>
    <dgm:cxn modelId="{D2E1C974-CFD3-43C9-AADA-07B298236461}" type="presOf" srcId="{72C239C6-F552-4F95-83D4-7843F4C248CC}" destId="{23D514E7-09DC-458A-8D33-F6F9F9404AB9}" srcOrd="0" destOrd="0" presId="urn:microsoft.com/office/officeart/2005/8/layout/cycle3"/>
    <dgm:cxn modelId="{3D5E9F8F-B118-4302-9F40-541BEA5C8A9C}" type="presOf" srcId="{23824208-C362-4C5F-B6C6-36CC7C6BED86}" destId="{1D36C2AE-AE8D-4557-A7AF-3E97037E1704}" srcOrd="0" destOrd="0" presId="urn:microsoft.com/office/officeart/2005/8/layout/cycle3"/>
    <dgm:cxn modelId="{8857DE94-A6F5-42FF-A773-07E683C88773}" srcId="{02D98E02-A22F-487F-9348-87333EC1D5DC}" destId="{74A67AB3-4F50-4907-85CC-49066903B17A}" srcOrd="4" destOrd="0" parTransId="{DA4CF9AC-A820-42F0-A5D5-62D7E542658A}" sibTransId="{F560A5E4-5679-4FA8-A72D-ABF7AA7D898A}"/>
    <dgm:cxn modelId="{C3AAA3C9-99E9-44F9-8AF3-9B1B376FD0F8}" srcId="{02D98E02-A22F-487F-9348-87333EC1D5DC}" destId="{F93A0BCB-7F60-4554-A795-7E433A1614E9}" srcOrd="0" destOrd="0" parTransId="{B461A6BA-EC46-48E6-A6AA-F2F588DC4B1B}" sibTransId="{B8B8BBE9-346B-42E0-A046-9DF9909E3A4A}"/>
    <dgm:cxn modelId="{3915BFD3-03DF-450B-80C9-A1A7B7833099}" type="presOf" srcId="{B8B8BBE9-346B-42E0-A046-9DF9909E3A4A}" destId="{57A1711F-D83C-4B11-9B03-D370D0C4D4A5}" srcOrd="0" destOrd="0" presId="urn:microsoft.com/office/officeart/2005/8/layout/cycle3"/>
    <dgm:cxn modelId="{994EC4C6-709E-40E1-9EFB-01A44AC27FBE}" type="presParOf" srcId="{93FCA902-BB9A-47BA-898D-E1E9086E79C1}" destId="{95823C66-2BFE-4752-AB78-257996B9C6B1}" srcOrd="0" destOrd="0" presId="urn:microsoft.com/office/officeart/2005/8/layout/cycle3"/>
    <dgm:cxn modelId="{66C5068F-8180-4E0A-BA8B-F40B4F2C539D}" type="presParOf" srcId="{95823C66-2BFE-4752-AB78-257996B9C6B1}" destId="{AC3DC41B-F5DF-4149-8CC8-BE4788D6EDAE}" srcOrd="0" destOrd="0" presId="urn:microsoft.com/office/officeart/2005/8/layout/cycle3"/>
    <dgm:cxn modelId="{87D1D13D-DF67-4ADD-85B2-8BA2AD0F3CA0}" type="presParOf" srcId="{95823C66-2BFE-4752-AB78-257996B9C6B1}" destId="{57A1711F-D83C-4B11-9B03-D370D0C4D4A5}" srcOrd="1" destOrd="0" presId="urn:microsoft.com/office/officeart/2005/8/layout/cycle3"/>
    <dgm:cxn modelId="{C56FB9B2-6E84-46BA-980B-5F15F30F3F31}" type="presParOf" srcId="{95823C66-2BFE-4752-AB78-257996B9C6B1}" destId="{23D514E7-09DC-458A-8D33-F6F9F9404AB9}" srcOrd="2" destOrd="0" presId="urn:microsoft.com/office/officeart/2005/8/layout/cycle3"/>
    <dgm:cxn modelId="{07D91BE3-571B-44A2-AE8C-7BDAAB353ECE}" type="presParOf" srcId="{95823C66-2BFE-4752-AB78-257996B9C6B1}" destId="{1D36C2AE-AE8D-4557-A7AF-3E97037E1704}" srcOrd="3" destOrd="0" presId="urn:microsoft.com/office/officeart/2005/8/layout/cycle3"/>
    <dgm:cxn modelId="{9F3A1C08-76FA-4BF3-B031-CA94A02DEA9B}" type="presParOf" srcId="{95823C66-2BFE-4752-AB78-257996B9C6B1}" destId="{4F35DA9C-CF2E-4EEB-A6C8-164FEA79D0E5}" srcOrd="4" destOrd="0" presId="urn:microsoft.com/office/officeart/2005/8/layout/cycle3"/>
    <dgm:cxn modelId="{513D1EF6-1865-48DE-94FD-D0CA6A6A0DE8}" type="presParOf" srcId="{95823C66-2BFE-4752-AB78-257996B9C6B1}" destId="{E205F6C9-AC85-40E6-B790-F016D62C6A06}"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88B4-8498-47B3-9A73-11438EBF8821}">
      <dsp:nvSpPr>
        <dsp:cNvPr id="0" name=""/>
        <dsp:cNvSpPr/>
      </dsp:nvSpPr>
      <dsp:spPr>
        <a:xfrm>
          <a:off x="2952041" y="1747606"/>
          <a:ext cx="2221284" cy="1921500"/>
        </a:xfrm>
        <a:prstGeom prst="hexagon">
          <a:avLst>
            <a:gd name="adj" fmla="val 28570"/>
            <a:gd name="vf" fmla="val 11547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Methodology</a:t>
          </a:r>
        </a:p>
      </dsp:txBody>
      <dsp:txXfrm>
        <a:off x="3320139" y="2066025"/>
        <a:ext cx="1485088" cy="1284662"/>
      </dsp:txXfrm>
    </dsp:sp>
    <dsp:sp modelId="{50D869B4-3D9F-4636-A80F-6B838D2E50FF}">
      <dsp:nvSpPr>
        <dsp:cNvPr id="0" name=""/>
        <dsp:cNvSpPr/>
      </dsp:nvSpPr>
      <dsp:spPr>
        <a:xfrm>
          <a:off x="4342991" y="828298"/>
          <a:ext cx="838083" cy="722120"/>
        </a:xfrm>
        <a:prstGeom prst="hexagon">
          <a:avLst>
            <a:gd name="adj" fmla="val 28900"/>
            <a:gd name="vf" fmla="val 115470"/>
          </a:avLst>
        </a:prstGeom>
        <a:solidFill>
          <a:schemeClr val="dk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C2EA9FA-A015-44C5-B847-3FEB621EE655}">
      <dsp:nvSpPr>
        <dsp:cNvPr id="0" name=""/>
        <dsp:cNvSpPr/>
      </dsp:nvSpPr>
      <dsp:spPr>
        <a:xfrm>
          <a:off x="3156653" y="0"/>
          <a:ext cx="1820326" cy="1574796"/>
        </a:xfrm>
        <a:prstGeom prst="hexagon">
          <a:avLst>
            <a:gd name="adj" fmla="val 28570"/>
            <a:gd name="vf" fmla="val 11547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Collection</a:t>
          </a:r>
        </a:p>
      </dsp:txBody>
      <dsp:txXfrm>
        <a:off x="3458320" y="260977"/>
        <a:ext cx="1216992" cy="1052842"/>
      </dsp:txXfrm>
    </dsp:sp>
    <dsp:sp modelId="{F5BC9E6E-FDC9-4AA3-BA83-05B1EE6943DE}">
      <dsp:nvSpPr>
        <dsp:cNvPr id="0" name=""/>
        <dsp:cNvSpPr/>
      </dsp:nvSpPr>
      <dsp:spPr>
        <a:xfrm>
          <a:off x="5321100" y="2178278"/>
          <a:ext cx="838083" cy="722120"/>
        </a:xfrm>
        <a:prstGeom prst="hexagon">
          <a:avLst>
            <a:gd name="adj" fmla="val 28900"/>
            <a:gd name="vf" fmla="val 115470"/>
          </a:avLst>
        </a:prstGeom>
        <a:solidFill>
          <a:schemeClr val="dk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29E2F917-A3AA-4BEC-83E9-600531E00839}">
      <dsp:nvSpPr>
        <dsp:cNvPr id="0" name=""/>
        <dsp:cNvSpPr/>
      </dsp:nvSpPr>
      <dsp:spPr>
        <a:xfrm>
          <a:off x="4826104" y="968605"/>
          <a:ext cx="1820326" cy="1574796"/>
        </a:xfrm>
        <a:prstGeom prst="hexagon">
          <a:avLst>
            <a:gd name="adj" fmla="val 28570"/>
            <a:gd name="vf" fmla="val 11547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a:off x="5127771" y="1229582"/>
        <a:ext cx="1216992" cy="1052842"/>
      </dsp:txXfrm>
    </dsp:sp>
    <dsp:sp modelId="{A67366F3-96E8-45A5-9EC9-9EFA01E1435B}">
      <dsp:nvSpPr>
        <dsp:cNvPr id="0" name=""/>
        <dsp:cNvSpPr/>
      </dsp:nvSpPr>
      <dsp:spPr>
        <a:xfrm>
          <a:off x="4641643" y="3702152"/>
          <a:ext cx="838083" cy="722120"/>
        </a:xfrm>
        <a:prstGeom prst="hexagon">
          <a:avLst>
            <a:gd name="adj" fmla="val 28900"/>
            <a:gd name="vf" fmla="val 115470"/>
          </a:avLst>
        </a:prstGeom>
        <a:solidFill>
          <a:schemeClr val="dk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F265885-7D2F-4FBB-BF24-3712CEA9BE95}">
      <dsp:nvSpPr>
        <dsp:cNvPr id="0" name=""/>
        <dsp:cNvSpPr/>
      </dsp:nvSpPr>
      <dsp:spPr>
        <a:xfrm>
          <a:off x="4826104" y="2872770"/>
          <a:ext cx="1820326" cy="1574796"/>
        </a:xfrm>
        <a:prstGeom prst="hexagon">
          <a:avLst>
            <a:gd name="adj" fmla="val 28570"/>
            <a:gd name="vf" fmla="val 11547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EDA </a:t>
          </a:r>
        </a:p>
      </dsp:txBody>
      <dsp:txXfrm>
        <a:off x="5127771" y="3133747"/>
        <a:ext cx="1216992" cy="1052842"/>
      </dsp:txXfrm>
    </dsp:sp>
    <dsp:sp modelId="{6C57E229-9E2D-4930-94E7-B2AC19437E52}">
      <dsp:nvSpPr>
        <dsp:cNvPr id="0" name=""/>
        <dsp:cNvSpPr/>
      </dsp:nvSpPr>
      <dsp:spPr>
        <a:xfrm>
          <a:off x="2956174" y="3860336"/>
          <a:ext cx="838083" cy="722120"/>
        </a:xfrm>
        <a:prstGeom prst="hexagon">
          <a:avLst>
            <a:gd name="adj" fmla="val 28900"/>
            <a:gd name="vf" fmla="val 115470"/>
          </a:avLst>
        </a:prstGeom>
        <a:solidFill>
          <a:schemeClr val="dk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70466D8-3BCB-4B5C-A8C8-4FF164B1B62F}">
      <dsp:nvSpPr>
        <dsp:cNvPr id="0" name=""/>
        <dsp:cNvSpPr/>
      </dsp:nvSpPr>
      <dsp:spPr>
        <a:xfrm>
          <a:off x="3156653" y="3842459"/>
          <a:ext cx="1820326" cy="1574796"/>
        </a:xfrm>
        <a:prstGeom prst="hexagon">
          <a:avLst>
            <a:gd name="adj" fmla="val 28570"/>
            <a:gd name="vf" fmla="val 11547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Visualisation</a:t>
          </a:r>
        </a:p>
      </dsp:txBody>
      <dsp:txXfrm>
        <a:off x="3458320" y="4103436"/>
        <a:ext cx="1216992" cy="1052842"/>
      </dsp:txXfrm>
    </dsp:sp>
    <dsp:sp modelId="{A85EFB82-F781-405C-946B-0910036C3476}">
      <dsp:nvSpPr>
        <dsp:cNvPr id="0" name=""/>
        <dsp:cNvSpPr/>
      </dsp:nvSpPr>
      <dsp:spPr>
        <a:xfrm>
          <a:off x="1962047" y="2510898"/>
          <a:ext cx="838083" cy="722120"/>
        </a:xfrm>
        <a:prstGeom prst="hexagon">
          <a:avLst>
            <a:gd name="adj" fmla="val 28900"/>
            <a:gd name="vf" fmla="val 115470"/>
          </a:avLst>
        </a:prstGeom>
        <a:solidFill>
          <a:schemeClr val="dk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A3A30D8-8F9D-4A0A-B78E-C8116B2FA5BF}">
      <dsp:nvSpPr>
        <dsp:cNvPr id="0" name=""/>
        <dsp:cNvSpPr/>
      </dsp:nvSpPr>
      <dsp:spPr>
        <a:xfrm>
          <a:off x="1479452" y="2873854"/>
          <a:ext cx="1820326" cy="1574796"/>
        </a:xfrm>
        <a:prstGeom prst="hexagon">
          <a:avLst>
            <a:gd name="adj" fmla="val 28570"/>
            <a:gd name="vf" fmla="val 11547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Models</a:t>
          </a:r>
        </a:p>
      </dsp:txBody>
      <dsp:txXfrm>
        <a:off x="1781119" y="3134831"/>
        <a:ext cx="1216992" cy="1052842"/>
      </dsp:txXfrm>
    </dsp:sp>
    <dsp:sp modelId="{BCD21F42-F6F5-4C2E-B9BB-C570F1AD5ADB}">
      <dsp:nvSpPr>
        <dsp:cNvPr id="0" name=""/>
        <dsp:cNvSpPr/>
      </dsp:nvSpPr>
      <dsp:spPr>
        <a:xfrm>
          <a:off x="1479452" y="966438"/>
          <a:ext cx="1820326" cy="1574796"/>
        </a:xfrm>
        <a:prstGeom prst="hexagon">
          <a:avLst>
            <a:gd name="adj" fmla="val 28570"/>
            <a:gd name="vf" fmla="val 11547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a:off x="1781119" y="1227415"/>
        <a:ext cx="1216992" cy="1052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1711F-D83C-4B11-9B03-D370D0C4D4A5}">
      <dsp:nvSpPr>
        <dsp:cNvPr id="0" name=""/>
        <dsp:cNvSpPr/>
      </dsp:nvSpPr>
      <dsp:spPr>
        <a:xfrm>
          <a:off x="2739421" y="-22878"/>
          <a:ext cx="3665156" cy="3665156"/>
        </a:xfrm>
        <a:prstGeom prst="circularArrow">
          <a:avLst>
            <a:gd name="adj1" fmla="val 5544"/>
            <a:gd name="adj2" fmla="val 330680"/>
            <a:gd name="adj3" fmla="val 13751112"/>
            <a:gd name="adj4" fmla="val 1740108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DC41B-F5DF-4149-8CC8-BE4788D6EDAE}">
      <dsp:nvSpPr>
        <dsp:cNvPr id="0" name=""/>
        <dsp:cNvSpPr/>
      </dsp:nvSpPr>
      <dsp:spPr>
        <a:xfrm>
          <a:off x="3704704" y="1279"/>
          <a:ext cx="1734591" cy="86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Linear Regression –    29.08%</a:t>
          </a:r>
        </a:p>
      </dsp:txBody>
      <dsp:txXfrm>
        <a:off x="3747042" y="43617"/>
        <a:ext cx="1649915" cy="782619"/>
      </dsp:txXfrm>
    </dsp:sp>
    <dsp:sp modelId="{23D514E7-09DC-458A-8D33-F6F9F9404AB9}">
      <dsp:nvSpPr>
        <dsp:cNvPr id="0" name=""/>
        <dsp:cNvSpPr/>
      </dsp:nvSpPr>
      <dsp:spPr>
        <a:xfrm>
          <a:off x="5191173" y="1081262"/>
          <a:ext cx="1734591" cy="86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Decision Tree – 83.34%</a:t>
          </a:r>
        </a:p>
      </dsp:txBody>
      <dsp:txXfrm>
        <a:off x="5233511" y="1123600"/>
        <a:ext cx="1649915" cy="782619"/>
      </dsp:txXfrm>
    </dsp:sp>
    <dsp:sp modelId="{1D36C2AE-AE8D-4557-A7AF-3E97037E1704}">
      <dsp:nvSpPr>
        <dsp:cNvPr id="0" name=""/>
        <dsp:cNvSpPr/>
      </dsp:nvSpPr>
      <dsp:spPr>
        <a:xfrm>
          <a:off x="4623392" y="2828712"/>
          <a:ext cx="1734591" cy="86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Random Forest – 93.56%</a:t>
          </a:r>
        </a:p>
      </dsp:txBody>
      <dsp:txXfrm>
        <a:off x="4665730" y="2871050"/>
        <a:ext cx="1649915" cy="782619"/>
      </dsp:txXfrm>
    </dsp:sp>
    <dsp:sp modelId="{4F35DA9C-CF2E-4EEB-A6C8-164FEA79D0E5}">
      <dsp:nvSpPr>
        <dsp:cNvPr id="0" name=""/>
        <dsp:cNvSpPr/>
      </dsp:nvSpPr>
      <dsp:spPr>
        <a:xfrm>
          <a:off x="2786015" y="2828712"/>
          <a:ext cx="1734591" cy="86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X-GB Regressor – 79.50%</a:t>
          </a:r>
        </a:p>
      </dsp:txBody>
      <dsp:txXfrm>
        <a:off x="2828353" y="2871050"/>
        <a:ext cx="1649915" cy="782619"/>
      </dsp:txXfrm>
    </dsp:sp>
    <dsp:sp modelId="{E205F6C9-AC85-40E6-B790-F016D62C6A06}">
      <dsp:nvSpPr>
        <dsp:cNvPr id="0" name=""/>
        <dsp:cNvSpPr/>
      </dsp:nvSpPr>
      <dsp:spPr>
        <a:xfrm>
          <a:off x="2218234" y="1081262"/>
          <a:ext cx="1734591" cy="86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Gradient Boosting Regressor – 53%</a:t>
          </a:r>
        </a:p>
      </dsp:txBody>
      <dsp:txXfrm>
        <a:off x="2260572" y="1123600"/>
        <a:ext cx="1649915" cy="78261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Zomato Bangalore Restaurants.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Yeshpal Singh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99080-B8FB-2270-9B34-76A7D59891A5}"/>
              </a:ext>
            </a:extLst>
          </p:cNvPr>
          <p:cNvSpPr txBox="1"/>
          <p:nvPr/>
        </p:nvSpPr>
        <p:spPr>
          <a:xfrm>
            <a:off x="770964" y="356956"/>
            <a:ext cx="6275294" cy="523220"/>
          </a:xfrm>
          <a:prstGeom prst="rect">
            <a:avLst/>
          </a:prstGeom>
          <a:noFill/>
        </p:spPr>
        <p:txBody>
          <a:bodyPr wrap="square" rtlCol="0">
            <a:spAutoFit/>
          </a:bodyPr>
          <a:lstStyle/>
          <a:p>
            <a:r>
              <a:rPr lang="en-IN" sz="2800" dirty="0"/>
              <a:t>Visualisations :- </a:t>
            </a:r>
          </a:p>
        </p:txBody>
      </p:sp>
      <p:sp>
        <p:nvSpPr>
          <p:cNvPr id="8" name="TextBox 7">
            <a:extLst>
              <a:ext uri="{FF2B5EF4-FFF2-40B4-BE49-F238E27FC236}">
                <a16:creationId xmlns:a16="http://schemas.microsoft.com/office/drawing/2014/main" id="{744F9361-BCB1-8BBA-853D-DE9DFF0288D8}"/>
              </a:ext>
            </a:extLst>
          </p:cNvPr>
          <p:cNvSpPr txBox="1"/>
          <p:nvPr/>
        </p:nvSpPr>
        <p:spPr>
          <a:xfrm>
            <a:off x="439271" y="1013012"/>
            <a:ext cx="1043491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Here we can analyse that more no. of restaurants are their in BTM Layout, so by this we can understand that if I want to open a restaurant then I should not open in BTM Layout as there are already many restaurants rather I can choose ‘Old Airport Road’ or ‘St. Marks Road’ as there are less restaurants so there will be high chances of growing business.</a:t>
            </a:r>
          </a:p>
        </p:txBody>
      </p:sp>
      <p:pic>
        <p:nvPicPr>
          <p:cNvPr id="10" name="Picture 9">
            <a:extLst>
              <a:ext uri="{FF2B5EF4-FFF2-40B4-BE49-F238E27FC236}">
                <a16:creationId xmlns:a16="http://schemas.microsoft.com/office/drawing/2014/main" id="{0996DFCE-73CD-B996-8884-E40379B2ABF6}"/>
              </a:ext>
            </a:extLst>
          </p:cNvPr>
          <p:cNvPicPr>
            <a:picLocks noChangeAspect="1"/>
          </p:cNvPicPr>
          <p:nvPr/>
        </p:nvPicPr>
        <p:blipFill>
          <a:blip r:embed="rId2"/>
          <a:stretch>
            <a:fillRect/>
          </a:stretch>
        </p:blipFill>
        <p:spPr>
          <a:xfrm>
            <a:off x="2540505" y="2213341"/>
            <a:ext cx="9373587" cy="4069978"/>
          </a:xfrm>
          <a:prstGeom prst="rect">
            <a:avLst/>
          </a:prstGeom>
        </p:spPr>
      </p:pic>
      <p:sp>
        <p:nvSpPr>
          <p:cNvPr id="15" name="Date Placeholder 2">
            <a:extLst>
              <a:ext uri="{FF2B5EF4-FFF2-40B4-BE49-F238E27FC236}">
                <a16:creationId xmlns:a16="http://schemas.microsoft.com/office/drawing/2014/main" id="{11F44150-F7D4-E906-AB97-CBDB17B2B4F5}"/>
              </a:ext>
            </a:extLst>
          </p:cNvPr>
          <p:cNvSpPr>
            <a:spLocks noGrp="1"/>
          </p:cNvSpPr>
          <p:nvPr>
            <p:ph type="dt" sz="half" idx="2"/>
          </p:nvPr>
        </p:nvSpPr>
        <p:spPr>
          <a:xfrm>
            <a:off x="487135" y="6356350"/>
            <a:ext cx="1701018" cy="365125"/>
          </a:xfrm>
        </p:spPr>
        <p:txBody>
          <a:bodyPr/>
          <a:lstStyle/>
          <a:p>
            <a:fld id="{C098A06B-52D8-C143-AE54-C8C950480C5A}" type="datetime1">
              <a:rPr lang="en-US" smtClean="0"/>
              <a:t>3/18/2023</a:t>
            </a:fld>
            <a:endParaRPr lang="en-US" dirty="0"/>
          </a:p>
        </p:txBody>
      </p:sp>
      <p:sp>
        <p:nvSpPr>
          <p:cNvPr id="17" name="Footer Placeholder 4">
            <a:extLst>
              <a:ext uri="{FF2B5EF4-FFF2-40B4-BE49-F238E27FC236}">
                <a16:creationId xmlns:a16="http://schemas.microsoft.com/office/drawing/2014/main" id="{5CCA25FC-3814-C118-9469-3C5487F98ADA}"/>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18" name="Slide Number Placeholder 6">
            <a:extLst>
              <a:ext uri="{FF2B5EF4-FFF2-40B4-BE49-F238E27FC236}">
                <a16:creationId xmlns:a16="http://schemas.microsoft.com/office/drawing/2014/main" id="{AE9FB1AB-2661-4B71-A0EF-F26D743E7B60}"/>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9679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BC17E6-C9CF-5188-DBCB-A829AB75DE08}"/>
              </a:ext>
            </a:extLst>
          </p:cNvPr>
          <p:cNvPicPr>
            <a:picLocks noChangeAspect="1"/>
          </p:cNvPicPr>
          <p:nvPr/>
        </p:nvPicPr>
        <p:blipFill>
          <a:blip r:embed="rId2"/>
          <a:stretch>
            <a:fillRect/>
          </a:stretch>
        </p:blipFill>
        <p:spPr>
          <a:xfrm>
            <a:off x="484094" y="2402541"/>
            <a:ext cx="5726337" cy="3281081"/>
          </a:xfrm>
          <a:prstGeom prst="rect">
            <a:avLst/>
          </a:prstGeom>
        </p:spPr>
      </p:pic>
      <p:sp>
        <p:nvSpPr>
          <p:cNvPr id="6" name="TextBox 5">
            <a:extLst>
              <a:ext uri="{FF2B5EF4-FFF2-40B4-BE49-F238E27FC236}">
                <a16:creationId xmlns:a16="http://schemas.microsoft.com/office/drawing/2014/main" id="{F84D16CA-60CC-87E0-1695-82C236E2E42D}"/>
              </a:ext>
            </a:extLst>
          </p:cNvPr>
          <p:cNvSpPr txBox="1"/>
          <p:nvPr/>
        </p:nvSpPr>
        <p:spPr>
          <a:xfrm>
            <a:off x="1066800" y="905437"/>
            <a:ext cx="9583270"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From the below plot we can see a large portion of the Restaurant don't provide Booking Facility.</a:t>
            </a:r>
          </a:p>
          <a:p>
            <a:pPr marL="285750" indent="-285750">
              <a:buFont typeface="Arial" panose="020B0604020202020204" pitchFamily="34" charset="0"/>
              <a:buChar char="•"/>
            </a:pPr>
            <a:r>
              <a:rPr lang="en-US" dirty="0">
                <a:solidFill>
                  <a:srgbClr val="000000"/>
                </a:solidFill>
                <a:latin typeface="Helvetica Neue"/>
              </a:rPr>
              <a:t>And also in the second plot, </a:t>
            </a:r>
            <a:r>
              <a:rPr lang="en-US" b="0" i="0" dirty="0">
                <a:solidFill>
                  <a:srgbClr val="000000"/>
                </a:solidFill>
                <a:effectLst/>
                <a:latin typeface="Helvetica Neue"/>
              </a:rPr>
              <a:t>we can see that the restaurant with book table facility have more rating as compared to those who do not have book table facility.</a:t>
            </a:r>
            <a:endParaRPr lang="en-IN" dirty="0"/>
          </a:p>
        </p:txBody>
      </p:sp>
      <p:pic>
        <p:nvPicPr>
          <p:cNvPr id="12" name="Picture 11">
            <a:extLst>
              <a:ext uri="{FF2B5EF4-FFF2-40B4-BE49-F238E27FC236}">
                <a16:creationId xmlns:a16="http://schemas.microsoft.com/office/drawing/2014/main" id="{54057C0E-93B2-0DA8-7F09-E136EC124CFA}"/>
              </a:ext>
            </a:extLst>
          </p:cNvPr>
          <p:cNvPicPr>
            <a:picLocks noChangeAspect="1"/>
          </p:cNvPicPr>
          <p:nvPr/>
        </p:nvPicPr>
        <p:blipFill>
          <a:blip r:embed="rId3"/>
          <a:stretch>
            <a:fillRect/>
          </a:stretch>
        </p:blipFill>
        <p:spPr>
          <a:xfrm>
            <a:off x="6210431" y="2402541"/>
            <a:ext cx="5820204" cy="3281081"/>
          </a:xfrm>
          <a:prstGeom prst="rect">
            <a:avLst/>
          </a:prstGeom>
        </p:spPr>
      </p:pic>
      <p:sp>
        <p:nvSpPr>
          <p:cNvPr id="14" name="Slide Number Placeholder 6">
            <a:extLst>
              <a:ext uri="{FF2B5EF4-FFF2-40B4-BE49-F238E27FC236}">
                <a16:creationId xmlns:a16="http://schemas.microsoft.com/office/drawing/2014/main" id="{21F26B5A-CE0E-8BC3-0A25-DE4292CF5117}"/>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5" name="Date Placeholder 2">
            <a:extLst>
              <a:ext uri="{FF2B5EF4-FFF2-40B4-BE49-F238E27FC236}">
                <a16:creationId xmlns:a16="http://schemas.microsoft.com/office/drawing/2014/main" id="{38014663-1E57-2C4F-A7BF-E9CC4379A5FE}"/>
              </a:ext>
            </a:extLst>
          </p:cNvPr>
          <p:cNvSpPr>
            <a:spLocks noGrp="1"/>
          </p:cNvSpPr>
          <p:nvPr>
            <p:ph type="dt" sz="half" idx="2"/>
          </p:nvPr>
        </p:nvSpPr>
        <p:spPr>
          <a:xfrm>
            <a:off x="512127" y="6356350"/>
            <a:ext cx="1701018" cy="365125"/>
          </a:xfrm>
        </p:spPr>
        <p:txBody>
          <a:bodyPr/>
          <a:lstStyle/>
          <a:p>
            <a:fld id="{C098A06B-52D8-C143-AE54-C8C950480C5A}" type="datetime1">
              <a:rPr lang="en-US" smtClean="0"/>
              <a:t>3/18/2023</a:t>
            </a:fld>
            <a:endParaRPr lang="en-US" dirty="0"/>
          </a:p>
        </p:txBody>
      </p:sp>
      <p:sp>
        <p:nvSpPr>
          <p:cNvPr id="16" name="Footer Placeholder 4">
            <a:extLst>
              <a:ext uri="{FF2B5EF4-FFF2-40B4-BE49-F238E27FC236}">
                <a16:creationId xmlns:a16="http://schemas.microsoft.com/office/drawing/2014/main" id="{228F9049-D3EE-CE53-3007-FD09693846DF}"/>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Tree>
    <p:extLst>
      <p:ext uri="{BB962C8B-B14F-4D97-AF65-F5344CB8AC3E}">
        <p14:creationId xmlns:p14="http://schemas.microsoft.com/office/powerpoint/2010/main" val="400747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74CAA-AAAE-1F6A-B487-5503F38E0344}"/>
              </a:ext>
            </a:extLst>
          </p:cNvPr>
          <p:cNvSpPr txBox="1"/>
          <p:nvPr/>
        </p:nvSpPr>
        <p:spPr>
          <a:xfrm>
            <a:off x="1013012" y="826794"/>
            <a:ext cx="9583270"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The below Plot indicates that a large segments of the Restaurant have online order facility and many of them do not have online order facility.</a:t>
            </a:r>
          </a:p>
          <a:p>
            <a:pPr marL="285750" indent="-285750">
              <a:buFont typeface="Arial" panose="020B0604020202020204" pitchFamily="34" charset="0"/>
              <a:buChar char="•"/>
            </a:pPr>
            <a:r>
              <a:rPr lang="en-US" b="0" i="0" dirty="0">
                <a:solidFill>
                  <a:srgbClr val="000000"/>
                </a:solidFill>
                <a:effectLst/>
                <a:latin typeface="Helvetica Neue"/>
              </a:rPr>
              <a:t>so here in the second plot we can see that restaurants with online order have slightly higher rating as compared to no.</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2FF14C7D-6511-FFA5-577A-DADA03ACF6B6}"/>
              </a:ext>
            </a:extLst>
          </p:cNvPr>
          <p:cNvPicPr>
            <a:picLocks noChangeAspect="1"/>
          </p:cNvPicPr>
          <p:nvPr/>
        </p:nvPicPr>
        <p:blipFill>
          <a:blip r:embed="rId2"/>
          <a:stretch>
            <a:fillRect/>
          </a:stretch>
        </p:blipFill>
        <p:spPr>
          <a:xfrm>
            <a:off x="618564" y="2456328"/>
            <a:ext cx="5611907" cy="3305936"/>
          </a:xfrm>
          <a:prstGeom prst="rect">
            <a:avLst/>
          </a:prstGeom>
        </p:spPr>
      </p:pic>
      <p:pic>
        <p:nvPicPr>
          <p:cNvPr id="11" name="Picture 10">
            <a:extLst>
              <a:ext uri="{FF2B5EF4-FFF2-40B4-BE49-F238E27FC236}">
                <a16:creationId xmlns:a16="http://schemas.microsoft.com/office/drawing/2014/main" id="{9C382A02-A0E6-3B2D-546B-0BC67FCAD5C8}"/>
              </a:ext>
            </a:extLst>
          </p:cNvPr>
          <p:cNvPicPr>
            <a:picLocks noChangeAspect="1"/>
          </p:cNvPicPr>
          <p:nvPr/>
        </p:nvPicPr>
        <p:blipFill>
          <a:blip r:embed="rId3"/>
          <a:stretch>
            <a:fillRect/>
          </a:stretch>
        </p:blipFill>
        <p:spPr>
          <a:xfrm>
            <a:off x="6230471" y="2456328"/>
            <a:ext cx="5836024" cy="3305936"/>
          </a:xfrm>
          <a:prstGeom prst="rect">
            <a:avLst/>
          </a:prstGeom>
        </p:spPr>
      </p:pic>
      <p:sp>
        <p:nvSpPr>
          <p:cNvPr id="12" name="Footer Placeholder 4">
            <a:extLst>
              <a:ext uri="{FF2B5EF4-FFF2-40B4-BE49-F238E27FC236}">
                <a16:creationId xmlns:a16="http://schemas.microsoft.com/office/drawing/2014/main" id="{742BF2BA-3744-B74C-B4DC-523394406D37}"/>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13" name="Date Placeholder 2">
            <a:extLst>
              <a:ext uri="{FF2B5EF4-FFF2-40B4-BE49-F238E27FC236}">
                <a16:creationId xmlns:a16="http://schemas.microsoft.com/office/drawing/2014/main" id="{557BBC21-564F-A0CE-4432-A86FBF4D8733}"/>
              </a:ext>
            </a:extLst>
          </p:cNvPr>
          <p:cNvSpPr>
            <a:spLocks noGrp="1"/>
          </p:cNvSpPr>
          <p:nvPr>
            <p:ph type="dt" sz="half" idx="2"/>
          </p:nvPr>
        </p:nvSpPr>
        <p:spPr>
          <a:xfrm>
            <a:off x="487135" y="6356350"/>
            <a:ext cx="1701018" cy="365125"/>
          </a:xfrm>
        </p:spPr>
        <p:txBody>
          <a:bodyPr/>
          <a:lstStyle/>
          <a:p>
            <a:fld id="{C098A06B-52D8-C143-AE54-C8C950480C5A}" type="datetime1">
              <a:rPr lang="en-US" smtClean="0"/>
              <a:t>3/18/2023</a:t>
            </a:fld>
            <a:endParaRPr lang="en-US" dirty="0"/>
          </a:p>
        </p:txBody>
      </p:sp>
      <p:sp>
        <p:nvSpPr>
          <p:cNvPr id="14" name="Slide Number Placeholder 6">
            <a:extLst>
              <a:ext uri="{FF2B5EF4-FFF2-40B4-BE49-F238E27FC236}">
                <a16:creationId xmlns:a16="http://schemas.microsoft.com/office/drawing/2014/main" id="{2357086F-FBDE-6B5A-7499-913FDC1A09D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2256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5332D-4DCA-5784-7F7C-AE314ABC82A2}"/>
              </a:ext>
            </a:extLst>
          </p:cNvPr>
          <p:cNvSpPr txBox="1"/>
          <p:nvPr/>
        </p:nvSpPr>
        <p:spPr>
          <a:xfrm>
            <a:off x="1048870" y="745850"/>
            <a:ext cx="8444753" cy="954107"/>
          </a:xfrm>
          <a:prstGeom prst="rect">
            <a:avLst/>
          </a:prstGeom>
          <a:noFill/>
        </p:spPr>
        <p:txBody>
          <a:bodyPr wrap="square" rtlCol="0">
            <a:spAutoFit/>
          </a:bodyPr>
          <a:lstStyle/>
          <a:p>
            <a:r>
              <a:rPr lang="en-IN" sz="2000" b="1" dirty="0"/>
              <a:t>Famous Restaurants in Bangalore</a:t>
            </a:r>
            <a:r>
              <a:rPr lang="en-IN" dirty="0"/>
              <a:t> :-</a:t>
            </a:r>
          </a:p>
          <a:p>
            <a:r>
              <a:rPr lang="en-IN" dirty="0"/>
              <a:t> Here we can see Restaurants CCD, </a:t>
            </a:r>
            <a:r>
              <a:rPr lang="en-IN" dirty="0" err="1"/>
              <a:t>Onesta</a:t>
            </a:r>
            <a:r>
              <a:rPr lang="en-IN" dirty="0"/>
              <a:t>, Empire Restaurants have most no. of outlets hence are most famous restaurants at Bangalore.</a:t>
            </a:r>
          </a:p>
        </p:txBody>
      </p:sp>
      <p:pic>
        <p:nvPicPr>
          <p:cNvPr id="4" name="Picture 3">
            <a:extLst>
              <a:ext uri="{FF2B5EF4-FFF2-40B4-BE49-F238E27FC236}">
                <a16:creationId xmlns:a16="http://schemas.microsoft.com/office/drawing/2014/main" id="{CEC36AD2-C47B-4D81-97FC-FD6E5F142245}"/>
              </a:ext>
            </a:extLst>
          </p:cNvPr>
          <p:cNvPicPr>
            <a:picLocks noChangeAspect="1"/>
          </p:cNvPicPr>
          <p:nvPr/>
        </p:nvPicPr>
        <p:blipFill>
          <a:blip r:embed="rId2"/>
          <a:stretch>
            <a:fillRect/>
          </a:stretch>
        </p:blipFill>
        <p:spPr>
          <a:xfrm>
            <a:off x="2034988" y="1981200"/>
            <a:ext cx="9457765" cy="4428566"/>
          </a:xfrm>
          <a:prstGeom prst="rect">
            <a:avLst/>
          </a:prstGeom>
        </p:spPr>
      </p:pic>
      <p:sp>
        <p:nvSpPr>
          <p:cNvPr id="6" name="Slide Number Placeholder 6">
            <a:extLst>
              <a:ext uri="{FF2B5EF4-FFF2-40B4-BE49-F238E27FC236}">
                <a16:creationId xmlns:a16="http://schemas.microsoft.com/office/drawing/2014/main" id="{9ADC269C-6742-2920-DB64-557B2A67CEF1}"/>
              </a:ext>
            </a:extLst>
          </p:cNvPr>
          <p:cNvSpPr>
            <a:spLocks noGrp="1"/>
          </p:cNvSpPr>
          <p:nvPr>
            <p:ph type="sldNum" sz="quarter" idx="4"/>
          </p:nvPr>
        </p:nvSpPr>
        <p:spPr>
          <a:xfrm>
            <a:off x="10157012" y="6356350"/>
            <a:ext cx="1657723" cy="365125"/>
          </a:xfrm>
        </p:spPr>
        <p:txBody>
          <a:bodyPr/>
          <a:lstStyle/>
          <a:p>
            <a:fld id="{294A09A9-5501-47C1-A89A-A340965A2BE2}" type="slidenum">
              <a:rPr lang="en-US" smtClean="0"/>
              <a:pPr/>
              <a:t>13</a:t>
            </a:fld>
            <a:endParaRPr lang="en-US" dirty="0"/>
          </a:p>
        </p:txBody>
      </p:sp>
      <p:sp>
        <p:nvSpPr>
          <p:cNvPr id="7" name="Date Placeholder 2">
            <a:extLst>
              <a:ext uri="{FF2B5EF4-FFF2-40B4-BE49-F238E27FC236}">
                <a16:creationId xmlns:a16="http://schemas.microsoft.com/office/drawing/2014/main" id="{6C5CD84F-CDF7-5130-A445-A27205ED6FD2}"/>
              </a:ext>
            </a:extLst>
          </p:cNvPr>
          <p:cNvSpPr>
            <a:spLocks noGrp="1"/>
          </p:cNvSpPr>
          <p:nvPr>
            <p:ph type="dt" sz="half" idx="2"/>
          </p:nvPr>
        </p:nvSpPr>
        <p:spPr>
          <a:xfrm>
            <a:off x="487135" y="6356350"/>
            <a:ext cx="1701018" cy="365125"/>
          </a:xfrm>
        </p:spPr>
        <p:txBody>
          <a:bodyPr/>
          <a:lstStyle/>
          <a:p>
            <a:fld id="{C098A06B-52D8-C143-AE54-C8C950480C5A}" type="datetime1">
              <a:rPr lang="en-US" smtClean="0"/>
              <a:t>3/18/2023</a:t>
            </a:fld>
            <a:endParaRPr lang="en-US" dirty="0"/>
          </a:p>
        </p:txBody>
      </p:sp>
      <p:pic>
        <p:nvPicPr>
          <p:cNvPr id="11" name="Picture 10">
            <a:extLst>
              <a:ext uri="{FF2B5EF4-FFF2-40B4-BE49-F238E27FC236}">
                <a16:creationId xmlns:a16="http://schemas.microsoft.com/office/drawing/2014/main" id="{DD0DBE73-F794-92E0-4842-9534F03DE61C}"/>
              </a:ext>
            </a:extLst>
          </p:cNvPr>
          <p:cNvPicPr>
            <a:picLocks noChangeAspect="1"/>
          </p:cNvPicPr>
          <p:nvPr/>
        </p:nvPicPr>
        <p:blipFill>
          <a:blip r:embed="rId2"/>
          <a:stretch>
            <a:fillRect/>
          </a:stretch>
        </p:blipFill>
        <p:spPr>
          <a:xfrm>
            <a:off x="2034988" y="1928158"/>
            <a:ext cx="9457765" cy="4428566"/>
          </a:xfrm>
          <a:prstGeom prst="rect">
            <a:avLst/>
          </a:prstGeom>
        </p:spPr>
      </p:pic>
      <p:sp>
        <p:nvSpPr>
          <p:cNvPr id="12" name="Footer Placeholder 4">
            <a:extLst>
              <a:ext uri="{FF2B5EF4-FFF2-40B4-BE49-F238E27FC236}">
                <a16:creationId xmlns:a16="http://schemas.microsoft.com/office/drawing/2014/main" id="{2A87ADB5-7088-8A32-F01D-E7D7002E2315}"/>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Tree>
    <p:extLst>
      <p:ext uri="{BB962C8B-B14F-4D97-AF65-F5344CB8AC3E}">
        <p14:creationId xmlns:p14="http://schemas.microsoft.com/office/powerpoint/2010/main" val="261347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E08C2-E408-680A-5C51-CC462141E678}"/>
              </a:ext>
            </a:extLst>
          </p:cNvPr>
          <p:cNvSpPr txBox="1"/>
          <p:nvPr/>
        </p:nvSpPr>
        <p:spPr>
          <a:xfrm>
            <a:off x="295835" y="600636"/>
            <a:ext cx="9610165" cy="5078313"/>
          </a:xfrm>
          <a:prstGeom prst="rect">
            <a:avLst/>
          </a:prstGeom>
          <a:noFill/>
        </p:spPr>
        <p:txBody>
          <a:bodyPr wrap="square" rtlCol="0">
            <a:spAutoFit/>
          </a:bodyPr>
          <a:lstStyle/>
          <a:p>
            <a:r>
              <a:rPr lang="en-IN" b="1" dirty="0"/>
              <a:t>Assumptions Check</a:t>
            </a:r>
            <a:r>
              <a:rPr lang="en-IN" dirty="0"/>
              <a:t> :-</a:t>
            </a:r>
          </a:p>
          <a:p>
            <a:endParaRPr lang="en-IN" dirty="0"/>
          </a:p>
          <a:p>
            <a:pPr marL="285750" indent="-285750">
              <a:buFont typeface="Arial" panose="020B0604020202020204" pitchFamily="34" charset="0"/>
              <a:buChar char="•"/>
            </a:pPr>
            <a:r>
              <a:rPr lang="en-IN" dirty="0"/>
              <a:t>We checked on to the correlation for numerical columns and there were no highly correlated columns to be dropped.</a:t>
            </a:r>
          </a:p>
          <a:p>
            <a:pPr marL="285750" indent="-285750">
              <a:buFont typeface="Arial" panose="020B0604020202020204" pitchFamily="34" charset="0"/>
              <a:buChar char="•"/>
            </a:pPr>
            <a:r>
              <a:rPr lang="en-IN" dirty="0"/>
              <a:t>We did a linearity check for Linear regression model where we build some plots for dependent and independent variables and we got to know that </a:t>
            </a:r>
            <a:r>
              <a:rPr lang="en-US" b="0" i="0" dirty="0">
                <a:solidFill>
                  <a:srgbClr val="000000"/>
                </a:solidFill>
                <a:effectLst/>
              </a:rPr>
              <a:t>some of the independent variables form an accurately linear shape like book table, rest type, type do still better than votes and cost2plates which seems to hardly have any specific shape. So it shows that a linear regression fitting might not be the best model for it. A linear model might not be able to efficiently explain the data in terms of variability, prediction accuracy etc.</a:t>
            </a:r>
          </a:p>
          <a:p>
            <a:pPr marL="285750" indent="-285750">
              <a:buFont typeface="Arial" panose="020B0604020202020204" pitchFamily="34" charset="0"/>
              <a:buChar char="•"/>
            </a:pPr>
            <a:r>
              <a:rPr lang="en-US" dirty="0">
                <a:solidFill>
                  <a:srgbClr val="000000"/>
                </a:solidFill>
              </a:rPr>
              <a:t>We checked the rate column distribution and saw it was normally distributed. </a:t>
            </a:r>
          </a:p>
          <a:p>
            <a:pPr marL="285750" indent="-285750">
              <a:buFont typeface="Arial" panose="020B0604020202020204" pitchFamily="34" charset="0"/>
              <a:buChar char="•"/>
            </a:pPr>
            <a:r>
              <a:rPr lang="en-US" dirty="0">
                <a:solidFill>
                  <a:srgbClr val="000000"/>
                </a:solidFill>
              </a:rPr>
              <a:t>We also checked for the normality of residuals and the mean was near to zero.</a:t>
            </a:r>
          </a:p>
          <a:p>
            <a:pPr marL="285750" indent="-285750">
              <a:buFont typeface="Arial" panose="020B0604020202020204" pitchFamily="34" charset="0"/>
              <a:buChar char="•"/>
            </a:pPr>
            <a:r>
              <a:rPr lang="en-US" dirty="0">
                <a:solidFill>
                  <a:srgbClr val="000000"/>
                </a:solidFill>
              </a:rPr>
              <a:t>We also build QQ plot and saw the lines were kind of overlapping which means the data can be approximately modeled by the target distribution.</a:t>
            </a:r>
          </a:p>
          <a:p>
            <a:pPr marL="285750" indent="-285750">
              <a:buFont typeface="Arial" panose="020B0604020202020204" pitchFamily="34" charset="0"/>
              <a:buChar char="•"/>
            </a:pPr>
            <a:r>
              <a:rPr lang="en-US" dirty="0">
                <a:solidFill>
                  <a:srgbClr val="000000"/>
                </a:solidFill>
              </a:rPr>
              <a:t>We checked homoscedasticity by plotting scatter plotting predicted and residual values and hence found the plot was not making any particular shape.</a:t>
            </a:r>
            <a:endParaRPr lang="en-IN" b="1" i="0" dirty="0">
              <a:solidFill>
                <a:srgbClr val="000000"/>
              </a:solidFill>
              <a:effectLst/>
              <a:latin typeface="Helvetica Neue"/>
            </a:endParaRP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endParaRPr lang="en-IN" dirty="0"/>
          </a:p>
        </p:txBody>
      </p:sp>
      <p:sp>
        <p:nvSpPr>
          <p:cNvPr id="3" name="Date Placeholder 2">
            <a:extLst>
              <a:ext uri="{FF2B5EF4-FFF2-40B4-BE49-F238E27FC236}">
                <a16:creationId xmlns:a16="http://schemas.microsoft.com/office/drawing/2014/main" id="{3F15A0E7-A31F-C8FF-CDED-30DACB217FA0}"/>
              </a:ext>
            </a:extLst>
          </p:cNvPr>
          <p:cNvSpPr>
            <a:spLocks noGrp="1"/>
          </p:cNvSpPr>
          <p:nvPr>
            <p:ph type="dt" sz="half" idx="2"/>
          </p:nvPr>
        </p:nvSpPr>
        <p:spPr>
          <a:xfrm>
            <a:off x="487135" y="6356350"/>
            <a:ext cx="1701018" cy="365125"/>
          </a:xfrm>
        </p:spPr>
        <p:txBody>
          <a:bodyPr/>
          <a:lstStyle/>
          <a:p>
            <a:fld id="{C098A06B-52D8-C143-AE54-C8C950480C5A}" type="datetime1">
              <a:rPr lang="en-US" smtClean="0"/>
              <a:t>3/18/2023</a:t>
            </a:fld>
            <a:endParaRPr lang="en-US" dirty="0"/>
          </a:p>
        </p:txBody>
      </p:sp>
      <p:sp>
        <p:nvSpPr>
          <p:cNvPr id="4" name="Footer Placeholder 4">
            <a:extLst>
              <a:ext uri="{FF2B5EF4-FFF2-40B4-BE49-F238E27FC236}">
                <a16:creationId xmlns:a16="http://schemas.microsoft.com/office/drawing/2014/main" id="{7215B378-6859-FF8B-7B93-F0EE6D075B72}"/>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7" name="Slide Number Placeholder 6">
            <a:extLst>
              <a:ext uri="{FF2B5EF4-FFF2-40B4-BE49-F238E27FC236}">
                <a16:creationId xmlns:a16="http://schemas.microsoft.com/office/drawing/2014/main" id="{4CC47B1E-1DE7-3C6A-F100-B95A071EF554}"/>
              </a:ext>
            </a:extLst>
          </p:cNvPr>
          <p:cNvSpPr>
            <a:spLocks noGrp="1"/>
          </p:cNvSpPr>
          <p:nvPr>
            <p:ph type="sldNum" sz="quarter" idx="4"/>
          </p:nvPr>
        </p:nvSpPr>
        <p:spPr>
          <a:xfrm>
            <a:off x="10157012"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45209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6">
            <a:extLst>
              <a:ext uri="{FF2B5EF4-FFF2-40B4-BE49-F238E27FC236}">
                <a16:creationId xmlns:a16="http://schemas.microsoft.com/office/drawing/2014/main" id="{A8EEC69D-AC61-587E-C928-8DF1982DA9BB}"/>
              </a:ext>
            </a:extLst>
          </p:cNvPr>
          <p:cNvGraphicFramePr>
            <a:graphicFrameLocks noGrp="1"/>
          </p:cNvGraphicFramePr>
          <p:nvPr>
            <p:ph idx="1"/>
            <p:extLst>
              <p:ext uri="{D42A27DB-BD31-4B8C-83A1-F6EECF244321}">
                <p14:modId xmlns:p14="http://schemas.microsoft.com/office/powerpoint/2010/main" val="3461205921"/>
              </p:ext>
            </p:extLst>
          </p:nvPr>
        </p:nvGraphicFramePr>
        <p:xfrm>
          <a:off x="1522413" y="1955286"/>
          <a:ext cx="9144000" cy="369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E213A427-8BDE-0A0F-5F6C-0405CBC4E5D3}"/>
              </a:ext>
            </a:extLst>
          </p:cNvPr>
          <p:cNvSpPr txBox="1"/>
          <p:nvPr/>
        </p:nvSpPr>
        <p:spPr>
          <a:xfrm>
            <a:off x="744071" y="663388"/>
            <a:ext cx="7485529" cy="461665"/>
          </a:xfrm>
          <a:prstGeom prst="rect">
            <a:avLst/>
          </a:prstGeom>
          <a:noFill/>
        </p:spPr>
        <p:txBody>
          <a:bodyPr wrap="square" rtlCol="0">
            <a:spAutoFit/>
          </a:bodyPr>
          <a:lstStyle/>
          <a:p>
            <a:r>
              <a:rPr lang="en-IN" sz="2400" b="1" dirty="0"/>
              <a:t>Model Built Along with their Accuracy </a:t>
            </a:r>
            <a:r>
              <a:rPr lang="en-IN" sz="2400" dirty="0"/>
              <a:t>:-</a:t>
            </a:r>
          </a:p>
        </p:txBody>
      </p:sp>
      <p:sp>
        <p:nvSpPr>
          <p:cNvPr id="14" name="Date Placeholder 2">
            <a:extLst>
              <a:ext uri="{FF2B5EF4-FFF2-40B4-BE49-F238E27FC236}">
                <a16:creationId xmlns:a16="http://schemas.microsoft.com/office/drawing/2014/main" id="{5996DF46-0167-E6C4-84E2-04CEE1AC9632}"/>
              </a:ext>
            </a:extLst>
          </p:cNvPr>
          <p:cNvSpPr>
            <a:spLocks noGrp="1"/>
          </p:cNvSpPr>
          <p:nvPr>
            <p:ph type="dt" sz="half" idx="2"/>
          </p:nvPr>
        </p:nvSpPr>
        <p:spPr>
          <a:xfrm>
            <a:off x="487135" y="6356350"/>
            <a:ext cx="1701018" cy="365125"/>
          </a:xfrm>
        </p:spPr>
        <p:txBody>
          <a:bodyPr/>
          <a:lstStyle/>
          <a:p>
            <a:fld id="{C098A06B-52D8-C143-AE54-C8C950480C5A}" type="datetime1">
              <a:rPr lang="en-US" smtClean="0"/>
              <a:t>3/18/2023</a:t>
            </a:fld>
            <a:endParaRPr lang="en-US" dirty="0"/>
          </a:p>
        </p:txBody>
      </p:sp>
      <p:sp>
        <p:nvSpPr>
          <p:cNvPr id="16" name="Footer Placeholder 4">
            <a:extLst>
              <a:ext uri="{FF2B5EF4-FFF2-40B4-BE49-F238E27FC236}">
                <a16:creationId xmlns:a16="http://schemas.microsoft.com/office/drawing/2014/main" id="{FE1A6231-EE14-06A2-911F-9CAFD30ACBBC}"/>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17" name="Slide Number Placeholder 6">
            <a:extLst>
              <a:ext uri="{FF2B5EF4-FFF2-40B4-BE49-F238E27FC236}">
                <a16:creationId xmlns:a16="http://schemas.microsoft.com/office/drawing/2014/main" id="{871A00F6-0ED8-FEB8-8D38-CD2A62755D82}"/>
              </a:ext>
            </a:extLst>
          </p:cNvPr>
          <p:cNvSpPr>
            <a:spLocks noGrp="1"/>
          </p:cNvSpPr>
          <p:nvPr>
            <p:ph type="sldNum" sz="quarter" idx="4"/>
          </p:nvPr>
        </p:nvSpPr>
        <p:spPr>
          <a:xfrm>
            <a:off x="10157012"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2D9EB-68F1-8A81-4054-3C2B54EA36FD}"/>
              </a:ext>
            </a:extLst>
          </p:cNvPr>
          <p:cNvSpPr>
            <a:spLocks noGrp="1"/>
          </p:cNvSpPr>
          <p:nvPr>
            <p:ph idx="1"/>
          </p:nvPr>
        </p:nvSpPr>
        <p:spPr>
          <a:xfrm>
            <a:off x="1206691" y="2786810"/>
            <a:ext cx="9779182" cy="2054131"/>
          </a:xfrm>
        </p:spPr>
        <p:txBody>
          <a:bodyPr/>
          <a:lstStyle/>
          <a:p>
            <a:pPr marL="342900" indent="-342900">
              <a:buFont typeface="Arial" panose="020B0604020202020204" pitchFamily="34" charset="0"/>
              <a:buChar char="•"/>
            </a:pPr>
            <a:r>
              <a:rPr lang="en-IN" sz="2000" dirty="0"/>
              <a:t>Mean Absolute Error (MAE) :- 0.05</a:t>
            </a:r>
          </a:p>
          <a:p>
            <a:pPr marL="342900" indent="-342900">
              <a:buFont typeface="Arial" panose="020B0604020202020204" pitchFamily="34" charset="0"/>
              <a:buChar char="•"/>
            </a:pPr>
            <a:r>
              <a:rPr lang="en-IN" sz="2000" dirty="0"/>
              <a:t>Mean Squared Error (MSE :- 0.012</a:t>
            </a:r>
          </a:p>
          <a:p>
            <a:pPr marL="342900" indent="-342900">
              <a:buFont typeface="Arial" panose="020B0604020202020204" pitchFamily="34" charset="0"/>
              <a:buChar char="•"/>
            </a:pPr>
            <a:r>
              <a:rPr lang="en-IN" sz="2000" dirty="0"/>
              <a:t>Root Mean Squared Error (RMSE) :- 0.11 </a:t>
            </a:r>
          </a:p>
          <a:p>
            <a:pPr marL="342900" indent="-342900">
              <a:buFont typeface="Arial" panose="020B0604020202020204" pitchFamily="34" charset="0"/>
              <a:buChar char="•"/>
            </a:pPr>
            <a:r>
              <a:rPr lang="en-IN" sz="2000" dirty="0"/>
              <a:t>R2 Score :- 0.93569</a:t>
            </a:r>
          </a:p>
          <a:p>
            <a:pPr marL="342900" indent="-342900">
              <a:buFont typeface="Arial" panose="020B0604020202020204" pitchFamily="34" charset="0"/>
              <a:buChar char="•"/>
            </a:pPr>
            <a:r>
              <a:rPr lang="en-IN" sz="2000" dirty="0"/>
              <a:t>Root Mean Square Log Error (RMSLE) :- -2.204</a:t>
            </a:r>
          </a:p>
        </p:txBody>
      </p:sp>
      <p:sp>
        <p:nvSpPr>
          <p:cNvPr id="4" name="TextBox 3">
            <a:extLst>
              <a:ext uri="{FF2B5EF4-FFF2-40B4-BE49-F238E27FC236}">
                <a16:creationId xmlns:a16="http://schemas.microsoft.com/office/drawing/2014/main" id="{72E12F53-2478-52D7-0C96-F072D2C84025}"/>
              </a:ext>
            </a:extLst>
          </p:cNvPr>
          <p:cNvSpPr txBox="1"/>
          <p:nvPr/>
        </p:nvSpPr>
        <p:spPr>
          <a:xfrm>
            <a:off x="833718" y="1057836"/>
            <a:ext cx="4294094" cy="1538883"/>
          </a:xfrm>
          <a:prstGeom prst="rect">
            <a:avLst/>
          </a:prstGeom>
          <a:noFill/>
        </p:spPr>
        <p:txBody>
          <a:bodyPr wrap="square" rtlCol="0">
            <a:spAutoFit/>
          </a:bodyPr>
          <a:lstStyle/>
          <a:p>
            <a:r>
              <a:rPr lang="en-IN" sz="3200" b="1" dirty="0"/>
              <a:t>RESULT :- </a:t>
            </a:r>
          </a:p>
          <a:p>
            <a:r>
              <a:rPr lang="en-IN" sz="2800" b="1" dirty="0"/>
              <a:t>   Best Model</a:t>
            </a:r>
            <a:r>
              <a:rPr lang="en-IN" sz="1600" dirty="0"/>
              <a:t> </a:t>
            </a:r>
            <a:r>
              <a:rPr lang="en-IN" sz="2800" dirty="0"/>
              <a:t>–</a:t>
            </a:r>
            <a:r>
              <a:rPr lang="en-IN" sz="1600" dirty="0"/>
              <a:t> </a:t>
            </a:r>
          </a:p>
          <a:p>
            <a:endParaRPr lang="en-IN" sz="1600" dirty="0"/>
          </a:p>
          <a:p>
            <a:r>
              <a:rPr lang="en-IN" dirty="0"/>
              <a:t>         Random Forest Regressor :-</a:t>
            </a:r>
          </a:p>
        </p:txBody>
      </p:sp>
      <p:sp>
        <p:nvSpPr>
          <p:cNvPr id="6" name="Date Placeholder 2">
            <a:extLst>
              <a:ext uri="{FF2B5EF4-FFF2-40B4-BE49-F238E27FC236}">
                <a16:creationId xmlns:a16="http://schemas.microsoft.com/office/drawing/2014/main" id="{F004BD17-5246-BF70-A5CD-52C0E0D23B15}"/>
              </a:ext>
            </a:extLst>
          </p:cNvPr>
          <p:cNvSpPr>
            <a:spLocks noGrp="1"/>
          </p:cNvSpPr>
          <p:nvPr>
            <p:ph type="dt" sz="half" idx="2"/>
          </p:nvPr>
        </p:nvSpPr>
        <p:spPr>
          <a:xfrm>
            <a:off x="487135" y="6365315"/>
            <a:ext cx="1701018" cy="365125"/>
          </a:xfrm>
        </p:spPr>
        <p:txBody>
          <a:bodyPr/>
          <a:lstStyle/>
          <a:p>
            <a:fld id="{C098A06B-52D8-C143-AE54-C8C950480C5A}" type="datetime1">
              <a:rPr lang="en-US" smtClean="0"/>
              <a:t>3/18/2023</a:t>
            </a:fld>
            <a:endParaRPr lang="en-US" dirty="0"/>
          </a:p>
        </p:txBody>
      </p:sp>
      <p:sp>
        <p:nvSpPr>
          <p:cNvPr id="7" name="Footer Placeholder 4">
            <a:extLst>
              <a:ext uri="{FF2B5EF4-FFF2-40B4-BE49-F238E27FC236}">
                <a16:creationId xmlns:a16="http://schemas.microsoft.com/office/drawing/2014/main" id="{EC2CB545-ED02-E3F5-957F-AF5DEC4F2F6B}"/>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8" name="Slide Number Placeholder 6">
            <a:extLst>
              <a:ext uri="{FF2B5EF4-FFF2-40B4-BE49-F238E27FC236}">
                <a16:creationId xmlns:a16="http://schemas.microsoft.com/office/drawing/2014/main" id="{F887F0A0-0514-4D70-C8A3-2E90820FE274}"/>
              </a:ext>
            </a:extLst>
          </p:cNvPr>
          <p:cNvSpPr>
            <a:spLocks noGrp="1"/>
          </p:cNvSpPr>
          <p:nvPr>
            <p:ph type="sldNum" sz="quarter" idx="4"/>
          </p:nvPr>
        </p:nvSpPr>
        <p:spPr>
          <a:xfrm>
            <a:off x="10157012"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27209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2C951-5D3F-4B35-F726-F8EAFB886604}"/>
              </a:ext>
            </a:extLst>
          </p:cNvPr>
          <p:cNvSpPr>
            <a:spLocks noGrp="1"/>
          </p:cNvSpPr>
          <p:nvPr>
            <p:ph idx="1"/>
          </p:nvPr>
        </p:nvSpPr>
        <p:spPr>
          <a:xfrm>
            <a:off x="847821" y="1173163"/>
            <a:ext cx="9779182" cy="3366813"/>
          </a:xfrm>
        </p:spPr>
        <p:txBody>
          <a:bodyPr/>
          <a:lstStyle/>
          <a:p>
            <a:pPr marL="457200" indent="-457200">
              <a:buFont typeface="Wingdings" panose="05000000000000000000" pitchFamily="2" charset="2"/>
              <a:buChar char="ü"/>
            </a:pPr>
            <a:r>
              <a:rPr lang="en-IN" sz="2400" dirty="0"/>
              <a:t>41,190 data points with 9 feature and 1 output columns have been processed to build the models.</a:t>
            </a:r>
          </a:p>
          <a:p>
            <a:pPr marL="457200" indent="-457200">
              <a:buFont typeface="Wingdings" panose="05000000000000000000" pitchFamily="2" charset="2"/>
              <a:buChar char="ü"/>
            </a:pPr>
            <a:r>
              <a:rPr lang="en-IN" sz="2400" dirty="0"/>
              <a:t>As the number of restaurants are more in BTM layout so we should not open restaurants their where as we can open in areas like Old airport road, Saint marks road etc.</a:t>
            </a:r>
          </a:p>
          <a:p>
            <a:pPr marL="457200" indent="-457200">
              <a:buFont typeface="Wingdings" panose="05000000000000000000" pitchFamily="2" charset="2"/>
              <a:buChar char="ü"/>
            </a:pPr>
            <a:r>
              <a:rPr lang="en-IN" sz="2400" dirty="0"/>
              <a:t>Also we should have online booking facility as there are large proportion of restaurants not having online booking facility and the ratings are higher of the restaurant with online facility as compared to no online booking facility.</a:t>
            </a:r>
          </a:p>
          <a:p>
            <a:pPr marL="457200" indent="-457200">
              <a:buFont typeface="Wingdings" panose="05000000000000000000" pitchFamily="2" charset="2"/>
              <a:buChar char="ü"/>
            </a:pPr>
            <a:r>
              <a:rPr lang="en-IN" sz="2400" dirty="0"/>
              <a:t>And talking about the online order facility we should have online order facility as there many restaurants with online order facility where as the ratings have slightly difference with restaurants having online order facility have slightly more rating then non online order facility restaurants.</a:t>
            </a:r>
          </a:p>
          <a:p>
            <a:pPr marL="457200" indent="-457200">
              <a:buFont typeface="Wingdings" panose="05000000000000000000" pitchFamily="2" charset="2"/>
              <a:buChar char="ü"/>
            </a:pPr>
            <a:endParaRPr lang="en-IN" sz="2400" dirty="0"/>
          </a:p>
          <a:p>
            <a:pPr marL="457200" indent="-457200">
              <a:buFont typeface="Wingdings" panose="05000000000000000000" pitchFamily="2" charset="2"/>
              <a:buChar char="ü"/>
            </a:pPr>
            <a:endParaRPr lang="en-IN" sz="2400" dirty="0"/>
          </a:p>
          <a:p>
            <a:pPr marL="457200" indent="-457200">
              <a:buFont typeface="Wingdings" panose="05000000000000000000" pitchFamily="2" charset="2"/>
              <a:buChar char="ü"/>
            </a:pPr>
            <a:endParaRPr lang="en-IN" sz="2400" dirty="0"/>
          </a:p>
          <a:p>
            <a:pPr marL="457200" indent="-457200">
              <a:buFont typeface="Wingdings" panose="05000000000000000000" pitchFamily="2" charset="2"/>
              <a:buChar char="ü"/>
            </a:pPr>
            <a:endParaRPr lang="en-IN" sz="2400" dirty="0"/>
          </a:p>
        </p:txBody>
      </p:sp>
      <p:sp>
        <p:nvSpPr>
          <p:cNvPr id="4" name="TextBox 3">
            <a:extLst>
              <a:ext uri="{FF2B5EF4-FFF2-40B4-BE49-F238E27FC236}">
                <a16:creationId xmlns:a16="http://schemas.microsoft.com/office/drawing/2014/main" id="{9DE4E586-3548-A709-C6C7-0976311BAD31}"/>
              </a:ext>
            </a:extLst>
          </p:cNvPr>
          <p:cNvSpPr txBox="1"/>
          <p:nvPr/>
        </p:nvSpPr>
        <p:spPr>
          <a:xfrm>
            <a:off x="950259" y="493059"/>
            <a:ext cx="4787153" cy="523220"/>
          </a:xfrm>
          <a:prstGeom prst="rect">
            <a:avLst/>
          </a:prstGeom>
          <a:noFill/>
        </p:spPr>
        <p:txBody>
          <a:bodyPr wrap="square" rtlCol="0">
            <a:spAutoFit/>
          </a:bodyPr>
          <a:lstStyle/>
          <a:p>
            <a:r>
              <a:rPr lang="en-IN" sz="2800" b="1" dirty="0"/>
              <a:t>Conclusions</a:t>
            </a:r>
            <a:r>
              <a:rPr lang="en-IN" dirty="0"/>
              <a:t> :-</a:t>
            </a:r>
          </a:p>
        </p:txBody>
      </p:sp>
      <p:sp>
        <p:nvSpPr>
          <p:cNvPr id="5" name="Date Placeholder 2">
            <a:extLst>
              <a:ext uri="{FF2B5EF4-FFF2-40B4-BE49-F238E27FC236}">
                <a16:creationId xmlns:a16="http://schemas.microsoft.com/office/drawing/2014/main" id="{899650D6-A1A2-1947-0696-875C4809266B}"/>
              </a:ext>
            </a:extLst>
          </p:cNvPr>
          <p:cNvSpPr>
            <a:spLocks noGrp="1"/>
          </p:cNvSpPr>
          <p:nvPr>
            <p:ph type="dt" sz="half" idx="2"/>
          </p:nvPr>
        </p:nvSpPr>
        <p:spPr>
          <a:xfrm>
            <a:off x="487135" y="6356350"/>
            <a:ext cx="1701018" cy="365125"/>
          </a:xfrm>
        </p:spPr>
        <p:txBody>
          <a:bodyPr/>
          <a:lstStyle/>
          <a:p>
            <a:fld id="{C098A06B-52D8-C143-AE54-C8C950480C5A}" type="datetime1">
              <a:rPr lang="en-US" smtClean="0"/>
              <a:t>3/18/2023</a:t>
            </a:fld>
            <a:endParaRPr lang="en-US" dirty="0"/>
          </a:p>
        </p:txBody>
      </p:sp>
      <p:sp>
        <p:nvSpPr>
          <p:cNvPr id="6" name="Footer Placeholder 4">
            <a:extLst>
              <a:ext uri="{FF2B5EF4-FFF2-40B4-BE49-F238E27FC236}">
                <a16:creationId xmlns:a16="http://schemas.microsoft.com/office/drawing/2014/main" id="{DD7820D1-9A84-E35A-195C-E8675CC78F78}"/>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7" name="Slide Number Placeholder 6">
            <a:extLst>
              <a:ext uri="{FF2B5EF4-FFF2-40B4-BE49-F238E27FC236}">
                <a16:creationId xmlns:a16="http://schemas.microsoft.com/office/drawing/2014/main" id="{20C60A94-B3AD-E89B-FED9-A67B1FD9ED4E}"/>
              </a:ext>
            </a:extLst>
          </p:cNvPr>
          <p:cNvSpPr>
            <a:spLocks noGrp="1"/>
          </p:cNvSpPr>
          <p:nvPr>
            <p:ph type="sldNum" sz="quarter" idx="4"/>
          </p:nvPr>
        </p:nvSpPr>
        <p:spPr>
          <a:xfrm>
            <a:off x="10157012" y="6356350"/>
            <a:ext cx="1657723"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036677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2C951-5D3F-4B35-F726-F8EAFB886604}"/>
              </a:ext>
            </a:extLst>
          </p:cNvPr>
          <p:cNvSpPr>
            <a:spLocks noGrp="1"/>
          </p:cNvSpPr>
          <p:nvPr>
            <p:ph idx="1"/>
          </p:nvPr>
        </p:nvSpPr>
        <p:spPr>
          <a:xfrm>
            <a:off x="847821" y="1173163"/>
            <a:ext cx="9779182" cy="3366813"/>
          </a:xfrm>
        </p:spPr>
        <p:txBody>
          <a:bodyPr/>
          <a:lstStyle/>
          <a:p>
            <a:pPr marL="342900" indent="-342900">
              <a:buFont typeface="Wingdings" panose="05000000000000000000" pitchFamily="2" charset="2"/>
              <a:buChar char="ü"/>
            </a:pPr>
            <a:r>
              <a:rPr lang="en-IN" sz="2400" dirty="0"/>
              <a:t>Most Famous Restaurants in Bangalore are Cafe Coffee Day, </a:t>
            </a:r>
            <a:r>
              <a:rPr lang="en-IN" sz="2400" dirty="0" err="1"/>
              <a:t>Onesta</a:t>
            </a:r>
            <a:r>
              <a:rPr lang="en-IN" sz="2400" dirty="0"/>
              <a:t>, Empire Restaurants, Five Star Chicken, Kanti sweets etc as per number of outlets.</a:t>
            </a:r>
          </a:p>
          <a:p>
            <a:pPr marL="342900" indent="-342900">
              <a:buFont typeface="Wingdings" panose="05000000000000000000" pitchFamily="2" charset="2"/>
              <a:buChar char="ü"/>
            </a:pPr>
            <a:r>
              <a:rPr lang="en-IN" sz="2400" dirty="0"/>
              <a:t>With 93.56% of Accuracy we conclude Random Forest Regressor as our best model.</a:t>
            </a:r>
          </a:p>
          <a:p>
            <a:pPr marL="342900" indent="-342900">
              <a:buFont typeface="Wingdings" panose="05000000000000000000" pitchFamily="2" charset="2"/>
              <a:buChar char="ü"/>
            </a:pPr>
            <a:endParaRPr lang="en-IN" sz="2400" dirty="0"/>
          </a:p>
          <a:p>
            <a:pPr marL="457200" indent="-457200">
              <a:buFont typeface="Wingdings" panose="05000000000000000000" pitchFamily="2" charset="2"/>
              <a:buChar char="ü"/>
            </a:pPr>
            <a:endParaRPr lang="en-IN" sz="2400" dirty="0"/>
          </a:p>
          <a:p>
            <a:pPr marL="457200" indent="-457200">
              <a:buFont typeface="Wingdings" panose="05000000000000000000" pitchFamily="2" charset="2"/>
              <a:buChar char="ü"/>
            </a:pPr>
            <a:endParaRPr lang="en-IN" sz="2400" dirty="0"/>
          </a:p>
          <a:p>
            <a:pPr marL="457200" indent="-457200">
              <a:buFont typeface="Wingdings" panose="05000000000000000000" pitchFamily="2" charset="2"/>
              <a:buChar char="ü"/>
            </a:pPr>
            <a:endParaRPr lang="en-IN" sz="2400" dirty="0"/>
          </a:p>
        </p:txBody>
      </p:sp>
      <p:sp>
        <p:nvSpPr>
          <p:cNvPr id="4" name="TextBox 3">
            <a:extLst>
              <a:ext uri="{FF2B5EF4-FFF2-40B4-BE49-F238E27FC236}">
                <a16:creationId xmlns:a16="http://schemas.microsoft.com/office/drawing/2014/main" id="{9DE4E586-3548-A709-C6C7-0976311BAD31}"/>
              </a:ext>
            </a:extLst>
          </p:cNvPr>
          <p:cNvSpPr txBox="1"/>
          <p:nvPr/>
        </p:nvSpPr>
        <p:spPr>
          <a:xfrm>
            <a:off x="950259" y="493059"/>
            <a:ext cx="4787153" cy="523220"/>
          </a:xfrm>
          <a:prstGeom prst="rect">
            <a:avLst/>
          </a:prstGeom>
          <a:noFill/>
        </p:spPr>
        <p:txBody>
          <a:bodyPr wrap="square" rtlCol="0">
            <a:spAutoFit/>
          </a:bodyPr>
          <a:lstStyle/>
          <a:p>
            <a:r>
              <a:rPr lang="en-IN" sz="2800" b="1" dirty="0"/>
              <a:t>Conclusions</a:t>
            </a:r>
            <a:r>
              <a:rPr lang="en-IN" dirty="0"/>
              <a:t> :-</a:t>
            </a:r>
          </a:p>
        </p:txBody>
      </p:sp>
      <p:sp>
        <p:nvSpPr>
          <p:cNvPr id="2" name="Date Placeholder 2">
            <a:extLst>
              <a:ext uri="{FF2B5EF4-FFF2-40B4-BE49-F238E27FC236}">
                <a16:creationId xmlns:a16="http://schemas.microsoft.com/office/drawing/2014/main" id="{543CF8BC-A6F5-C9E7-73DA-2CD68AA87DE2}"/>
              </a:ext>
            </a:extLst>
          </p:cNvPr>
          <p:cNvSpPr>
            <a:spLocks noGrp="1"/>
          </p:cNvSpPr>
          <p:nvPr>
            <p:ph type="dt" sz="half" idx="2"/>
          </p:nvPr>
        </p:nvSpPr>
        <p:spPr>
          <a:xfrm>
            <a:off x="487135" y="6356350"/>
            <a:ext cx="1701018" cy="365125"/>
          </a:xfrm>
        </p:spPr>
        <p:txBody>
          <a:bodyPr/>
          <a:lstStyle/>
          <a:p>
            <a:fld id="{C098A06B-52D8-C143-AE54-C8C950480C5A}" type="datetime1">
              <a:rPr lang="en-US" smtClean="0"/>
              <a:t>3/18/2023</a:t>
            </a:fld>
            <a:endParaRPr lang="en-US" dirty="0"/>
          </a:p>
        </p:txBody>
      </p:sp>
      <p:sp>
        <p:nvSpPr>
          <p:cNvPr id="5" name="Footer Placeholder 4">
            <a:extLst>
              <a:ext uri="{FF2B5EF4-FFF2-40B4-BE49-F238E27FC236}">
                <a16:creationId xmlns:a16="http://schemas.microsoft.com/office/drawing/2014/main" id="{5AF0B92E-13EC-2290-8CCB-2057402FA71D}"/>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6" name="Slide Number Placeholder 6">
            <a:extLst>
              <a:ext uri="{FF2B5EF4-FFF2-40B4-BE49-F238E27FC236}">
                <a16:creationId xmlns:a16="http://schemas.microsoft.com/office/drawing/2014/main" id="{BC28F3E4-9BCF-0C47-CC8C-DA3A4917CEF2}"/>
              </a:ext>
            </a:extLst>
          </p:cNvPr>
          <p:cNvSpPr>
            <a:spLocks noGrp="1"/>
          </p:cNvSpPr>
          <p:nvPr>
            <p:ph type="sldNum" sz="quarter" idx="4"/>
          </p:nvPr>
        </p:nvSpPr>
        <p:spPr>
          <a:xfrm>
            <a:off x="10157012"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90698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 !</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a:p>
            <a:endParaRPr lang="en-US" dirty="0"/>
          </a:p>
          <a:p>
            <a:endParaRPr lang="en-US" dirty="0"/>
          </a:p>
          <a:p>
            <a:r>
              <a:rPr lang="en-US" dirty="0"/>
              <a:t>- Yeshpal singh</a:t>
            </a:r>
          </a:p>
          <a:p>
            <a:endParaRPr lang="en-US" dirty="0"/>
          </a:p>
        </p:txBody>
      </p:sp>
      <p:sp>
        <p:nvSpPr>
          <p:cNvPr id="4" name="Date Placeholder 2">
            <a:extLst>
              <a:ext uri="{FF2B5EF4-FFF2-40B4-BE49-F238E27FC236}">
                <a16:creationId xmlns:a16="http://schemas.microsoft.com/office/drawing/2014/main" id="{E64324D1-FCB4-B6B8-7B87-701FFD648E9B}"/>
              </a:ext>
            </a:extLst>
          </p:cNvPr>
          <p:cNvSpPr txBox="1">
            <a:spLocks/>
          </p:cNvSpPr>
          <p:nvPr/>
        </p:nvSpPr>
        <p:spPr>
          <a:xfrm>
            <a:off x="487135" y="6356350"/>
            <a:ext cx="170101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98A06B-52D8-C143-AE54-C8C950480C5A}" type="datetime1">
              <a:rPr lang="en-US" smtClean="0"/>
              <a:pPr/>
              <a:t>3/18/2023</a:t>
            </a:fld>
            <a:endParaRPr lang="en-US" dirty="0"/>
          </a:p>
        </p:txBody>
      </p:sp>
      <p:sp>
        <p:nvSpPr>
          <p:cNvPr id="5" name="Footer Placeholder 4">
            <a:extLst>
              <a:ext uri="{FF2B5EF4-FFF2-40B4-BE49-F238E27FC236}">
                <a16:creationId xmlns:a16="http://schemas.microsoft.com/office/drawing/2014/main" id="{F301F2AF-7CD8-967B-8C82-75A03663B65F}"/>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ZOMATO BANGALORE RESTAURANTS </a:t>
            </a:r>
            <a:endParaRPr lang="en-US" dirty="0"/>
          </a:p>
        </p:txBody>
      </p:sp>
      <p:sp>
        <p:nvSpPr>
          <p:cNvPr id="6" name="Slide Number Placeholder 6">
            <a:extLst>
              <a:ext uri="{FF2B5EF4-FFF2-40B4-BE49-F238E27FC236}">
                <a16:creationId xmlns:a16="http://schemas.microsoft.com/office/drawing/2014/main" id="{8BEC7EBD-DD4D-A826-AA23-72E5D9031192}"/>
              </a:ext>
            </a:extLst>
          </p:cNvPr>
          <p:cNvSpPr txBox="1">
            <a:spLocks/>
          </p:cNvSpPr>
          <p:nvPr/>
        </p:nvSpPr>
        <p:spPr>
          <a:xfrm>
            <a:off x="10157012" y="6356350"/>
            <a:ext cx="165772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INDEX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6409" y="2051334"/>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Problem Statement</a:t>
            </a:r>
          </a:p>
          <a:p>
            <a:pPr marL="457200" indent="-457200">
              <a:buFont typeface="Arial" panose="020B0604020202020204" pitchFamily="34" charset="0"/>
              <a:buChar char="•"/>
            </a:pPr>
            <a:r>
              <a:rPr lang="en-US" dirty="0"/>
              <a:t>Features</a:t>
            </a:r>
          </a:p>
          <a:p>
            <a:pPr marL="457200" indent="-457200">
              <a:buFont typeface="Arial" panose="020B0604020202020204" pitchFamily="34" charset="0"/>
              <a:buChar char="•"/>
            </a:pPr>
            <a:r>
              <a:rPr lang="en-US" dirty="0"/>
              <a:t>Methodology</a:t>
            </a:r>
          </a:p>
          <a:p>
            <a:pPr marL="457200" indent="-457200">
              <a:buFont typeface="Arial" panose="020B0604020202020204" pitchFamily="34" charset="0"/>
              <a:buChar char="•"/>
            </a:pPr>
            <a:r>
              <a:rPr lang="en-US" dirty="0"/>
              <a:t>Results</a:t>
            </a:r>
          </a:p>
          <a:p>
            <a:pPr marL="457200" indent="-457200">
              <a:buFont typeface="Arial" panose="020B0604020202020204" pitchFamily="34" charset="0"/>
              <a:buChar char="•"/>
            </a:pPr>
            <a:r>
              <a:rPr lang="en-US" dirty="0"/>
              <a:t>Conclusions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0" y="595489"/>
            <a:ext cx="9779183" cy="1325563"/>
          </a:xfrm>
        </p:spPr>
        <p:txBody>
          <a:bodyPr/>
          <a:lstStyle/>
          <a:p>
            <a:r>
              <a:rPr lang="en-US" dirty="0"/>
              <a:t>Problem Statement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313215"/>
            <a:ext cx="9779183" cy="3436483"/>
          </a:xfrm>
        </p:spPr>
        <p:txBody>
          <a:bodyPr vert="horz" lIns="91440" tIns="45720" rIns="91440" bIns="45720" rtlCol="0" anchor="t">
            <a:normAutofit/>
          </a:bodyPr>
          <a:lstStyle/>
          <a:p>
            <a:r>
              <a:rPr lang="en-US" sz="1800" b="0" i="0" dirty="0">
                <a:solidFill>
                  <a:srgbClr val="000000"/>
                </a:solidFill>
                <a:effectLst/>
                <a:latin typeface="Helvetica Neue"/>
              </a:rPr>
              <a:t>The basic idea of analyzing the Zomato dataset is to get a fair idea about the factors affecting the aggregate rating of each restaurant, establishment of different types of restaurant at different places, Bengaluru being one such city has more than 12,000 restaurants with restaurants serving dishes from allover the world. With each day new restaurants opening the industry has not been saturated yet and the demand is increasing day by day.so </a:t>
            </a:r>
            <a:r>
              <a:rPr lang="en-US" sz="1800" dirty="0" err="1">
                <a:solidFill>
                  <a:srgbClr val="000000"/>
                </a:solidFill>
                <a:latin typeface="Helvetica Neue"/>
              </a:rPr>
              <a:t>I</a:t>
            </a:r>
            <a:r>
              <a:rPr lang="en-US" sz="1800" b="0" i="0" dirty="0" err="1">
                <a:solidFill>
                  <a:srgbClr val="000000"/>
                </a:solidFill>
                <a:effectLst/>
                <a:latin typeface="Helvetica Neue"/>
              </a:rPr>
              <a:t>nspite</a:t>
            </a:r>
            <a:r>
              <a:rPr lang="en-US" sz="1800" b="0" i="0" dirty="0">
                <a:solidFill>
                  <a:srgbClr val="000000"/>
                </a:solidFill>
                <a:effectLst/>
                <a:latin typeface="Helvetica Neue"/>
              </a:rPr>
              <a:t> of increasing demand it however has become difficult for new restaurants to compete with established restaurants. As data scientists, we are going to prove that given the right data anything can be predicted.</a:t>
            </a:r>
            <a:endParaRPr lang="en-US" sz="18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ZOMATO BANGALORE RESTAURANTS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2954" y="1402853"/>
            <a:ext cx="9779183" cy="747339"/>
          </a:xfrm>
        </p:spPr>
        <p:txBody>
          <a:bodyPr/>
          <a:lstStyle/>
          <a:p>
            <a:r>
              <a:rPr lang="en-US" dirty="0"/>
              <a:t>Features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2955" y="2383029"/>
            <a:ext cx="9779182" cy="3366815"/>
          </a:xfrm>
        </p:spPr>
        <p:txBody>
          <a:bodyPr vert="horz" lIns="91440" tIns="45720" rIns="91440" bIns="45720" rtlCol="0" anchor="t">
            <a:normAutofit/>
          </a:bodyPr>
          <a:lstStyle/>
          <a:p>
            <a:pPr marL="285750" indent="-285750" algn="l">
              <a:buFont typeface="Arial" panose="020B0604020202020204" pitchFamily="34" charset="0"/>
              <a:buChar char="•"/>
            </a:pPr>
            <a:r>
              <a:rPr lang="en-US" sz="1800" b="1" dirty="0">
                <a:solidFill>
                  <a:srgbClr val="000000"/>
                </a:solidFill>
                <a:latin typeface="Helvetica Neue"/>
              </a:rPr>
              <a:t>URL</a:t>
            </a:r>
            <a:r>
              <a:rPr lang="en-US" sz="1800" dirty="0">
                <a:solidFill>
                  <a:srgbClr val="000000"/>
                </a:solidFill>
                <a:latin typeface="Helvetica Neue"/>
              </a:rPr>
              <a:t> :-</a:t>
            </a:r>
            <a:r>
              <a:rPr lang="en-US" sz="1800" b="0" i="0" dirty="0">
                <a:solidFill>
                  <a:srgbClr val="000000"/>
                </a:solidFill>
                <a:effectLst/>
                <a:latin typeface="Helvetica Neue"/>
              </a:rPr>
              <a:t> contains the URL of the restaurant in the </a:t>
            </a:r>
            <a:r>
              <a:rPr lang="en-US" sz="1800" dirty="0">
                <a:solidFill>
                  <a:srgbClr val="000000"/>
                </a:solidFill>
                <a:latin typeface="Helvetica Neue"/>
              </a:rPr>
              <a:t>Z</a:t>
            </a:r>
            <a:r>
              <a:rPr lang="en-US" sz="1800" b="0" i="0" dirty="0">
                <a:solidFill>
                  <a:srgbClr val="000000"/>
                </a:solidFill>
                <a:effectLst/>
                <a:latin typeface="Helvetica Neue"/>
              </a:rPr>
              <a:t>omato website.</a:t>
            </a:r>
          </a:p>
          <a:p>
            <a:pPr marL="285750" indent="-285750" algn="l">
              <a:buFont typeface="Arial" panose="020B0604020202020204" pitchFamily="34" charset="0"/>
              <a:buChar char="•"/>
            </a:pPr>
            <a:r>
              <a:rPr lang="en-US" sz="1800" b="1" i="0" dirty="0">
                <a:solidFill>
                  <a:srgbClr val="000000"/>
                </a:solidFill>
                <a:effectLst/>
                <a:latin typeface="Helvetica Neue"/>
              </a:rPr>
              <a:t>Address </a:t>
            </a:r>
            <a:r>
              <a:rPr lang="en-US" sz="1800" b="0" i="0" dirty="0">
                <a:solidFill>
                  <a:srgbClr val="000000"/>
                </a:solidFill>
                <a:effectLst/>
                <a:latin typeface="Helvetica Neue"/>
              </a:rPr>
              <a:t>:- contains the address of the restaurant in Bengaluru.</a:t>
            </a:r>
          </a:p>
          <a:p>
            <a:pPr marL="285750" indent="-285750" algn="l">
              <a:buFont typeface="Arial" panose="020B0604020202020204" pitchFamily="34" charset="0"/>
              <a:buChar char="•"/>
            </a:pPr>
            <a:r>
              <a:rPr lang="en-US" sz="1800" b="1" i="0" dirty="0">
                <a:solidFill>
                  <a:srgbClr val="000000"/>
                </a:solidFill>
                <a:effectLst/>
                <a:latin typeface="Helvetica Neue"/>
              </a:rPr>
              <a:t>Name</a:t>
            </a:r>
            <a:r>
              <a:rPr lang="en-US" sz="1800" b="0" i="0" dirty="0">
                <a:solidFill>
                  <a:srgbClr val="000000"/>
                </a:solidFill>
                <a:effectLst/>
                <a:latin typeface="Helvetica Neue"/>
              </a:rPr>
              <a:t> :- contains the name of the restaurant.</a:t>
            </a:r>
          </a:p>
          <a:p>
            <a:pPr marL="285750" indent="-285750" algn="l">
              <a:buFont typeface="Arial" panose="020B0604020202020204" pitchFamily="34" charset="0"/>
              <a:buChar char="•"/>
            </a:pPr>
            <a:r>
              <a:rPr lang="en-US" sz="1800" b="1" dirty="0">
                <a:solidFill>
                  <a:srgbClr val="000000"/>
                </a:solidFill>
                <a:latin typeface="Helvetica Neue"/>
              </a:rPr>
              <a:t>O</a:t>
            </a:r>
            <a:r>
              <a:rPr lang="en-US" sz="1800" b="1" i="0" dirty="0">
                <a:solidFill>
                  <a:srgbClr val="000000"/>
                </a:solidFill>
                <a:effectLst/>
                <a:latin typeface="Helvetica Neue"/>
              </a:rPr>
              <a:t>nline order</a:t>
            </a:r>
            <a:r>
              <a:rPr lang="en-US" sz="1800" b="0" i="0" dirty="0">
                <a:solidFill>
                  <a:srgbClr val="000000"/>
                </a:solidFill>
                <a:effectLst/>
                <a:latin typeface="Helvetica Neue"/>
              </a:rPr>
              <a:t> :- whether online ordering is available in the restaurant or not.</a:t>
            </a:r>
          </a:p>
          <a:p>
            <a:pPr marL="285750" indent="-285750" algn="l">
              <a:buFont typeface="Arial" panose="020B0604020202020204" pitchFamily="34" charset="0"/>
              <a:buChar char="•"/>
            </a:pPr>
            <a:r>
              <a:rPr lang="en-US" sz="1800" b="1" dirty="0">
                <a:solidFill>
                  <a:srgbClr val="000000"/>
                </a:solidFill>
                <a:latin typeface="Helvetica Neue"/>
              </a:rPr>
              <a:t>B</a:t>
            </a:r>
            <a:r>
              <a:rPr lang="en-US" sz="1800" b="1" i="0" dirty="0">
                <a:solidFill>
                  <a:srgbClr val="000000"/>
                </a:solidFill>
                <a:effectLst/>
                <a:latin typeface="Helvetica Neue"/>
              </a:rPr>
              <a:t>ook table</a:t>
            </a:r>
            <a:r>
              <a:rPr lang="en-US" sz="1800" b="0" i="0" dirty="0">
                <a:solidFill>
                  <a:srgbClr val="000000"/>
                </a:solidFill>
                <a:effectLst/>
                <a:latin typeface="Helvetica Neue"/>
              </a:rPr>
              <a:t> :- table book option available or not.</a:t>
            </a:r>
          </a:p>
          <a:p>
            <a:pPr marL="285750" indent="-285750" algn="l">
              <a:buFont typeface="Arial" panose="020B0604020202020204" pitchFamily="34" charset="0"/>
              <a:buChar char="•"/>
            </a:pPr>
            <a:r>
              <a:rPr lang="en-US" sz="1800" b="1" i="0" dirty="0">
                <a:solidFill>
                  <a:srgbClr val="000000"/>
                </a:solidFill>
                <a:effectLst/>
                <a:latin typeface="Helvetica Neue"/>
              </a:rPr>
              <a:t>Rate</a:t>
            </a:r>
            <a:r>
              <a:rPr lang="en-US" sz="1800" b="0" i="0" dirty="0">
                <a:solidFill>
                  <a:srgbClr val="000000"/>
                </a:solidFill>
                <a:effectLst/>
                <a:latin typeface="Helvetica Neue"/>
              </a:rPr>
              <a:t> :- contains the overall rating of the restaurant out of 5.</a:t>
            </a:r>
          </a:p>
          <a:p>
            <a:pPr marL="285750" indent="-285750" algn="l">
              <a:buFont typeface="Arial" panose="020B0604020202020204" pitchFamily="34" charset="0"/>
              <a:buChar char="•"/>
            </a:pPr>
            <a:r>
              <a:rPr lang="en-US" sz="1800" b="1" i="0" dirty="0">
                <a:solidFill>
                  <a:srgbClr val="000000"/>
                </a:solidFill>
                <a:effectLst/>
                <a:latin typeface="Helvetica Neue"/>
              </a:rPr>
              <a:t>Votes</a:t>
            </a:r>
            <a:r>
              <a:rPr lang="en-US" sz="1800" b="0" i="0" dirty="0">
                <a:solidFill>
                  <a:srgbClr val="000000"/>
                </a:solidFill>
                <a:effectLst/>
                <a:latin typeface="Helvetica Neue"/>
              </a:rPr>
              <a:t> :- contains total number of rating for the restaurant as of the above mentioned date.</a:t>
            </a:r>
            <a:endParaRPr lang="en-US" sz="1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8381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2954" y="1234702"/>
            <a:ext cx="9779183" cy="747339"/>
          </a:xfrm>
        </p:spPr>
        <p:txBody>
          <a:bodyPr/>
          <a:lstStyle/>
          <a:p>
            <a:r>
              <a:rPr lang="en-US" dirty="0"/>
              <a:t>Features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2955" y="2156942"/>
            <a:ext cx="9779182" cy="3366815"/>
          </a:xfrm>
        </p:spPr>
        <p:txBody>
          <a:bodyPr vert="horz" lIns="91440" tIns="45720" rIns="91440" bIns="45720" rtlCol="0" anchor="t">
            <a:normAutofit/>
          </a:bodyPr>
          <a:lstStyle/>
          <a:p>
            <a:pPr marL="285750" indent="-285750" algn="l">
              <a:buFont typeface="Arial" panose="020B0604020202020204" pitchFamily="34" charset="0"/>
              <a:buChar char="•"/>
            </a:pPr>
            <a:r>
              <a:rPr lang="en-US" sz="1800" b="1" i="0" dirty="0">
                <a:solidFill>
                  <a:srgbClr val="000000"/>
                </a:solidFill>
                <a:effectLst/>
                <a:latin typeface="Helvetica Neue"/>
              </a:rPr>
              <a:t>Phone</a:t>
            </a:r>
            <a:r>
              <a:rPr lang="en-US" sz="1800" b="0" i="0" dirty="0">
                <a:solidFill>
                  <a:srgbClr val="000000"/>
                </a:solidFill>
                <a:effectLst/>
                <a:latin typeface="Helvetica Neue"/>
              </a:rPr>
              <a:t> :- contains the phone number of the restaurant.</a:t>
            </a:r>
          </a:p>
          <a:p>
            <a:pPr marL="285750" indent="-285750" algn="l">
              <a:buFont typeface="Arial" panose="020B0604020202020204" pitchFamily="34" charset="0"/>
              <a:buChar char="•"/>
            </a:pPr>
            <a:r>
              <a:rPr lang="en-US" sz="1800" b="1" i="0" dirty="0">
                <a:solidFill>
                  <a:srgbClr val="000000"/>
                </a:solidFill>
                <a:effectLst/>
                <a:latin typeface="Helvetica Neue"/>
              </a:rPr>
              <a:t>Location</a:t>
            </a:r>
            <a:r>
              <a:rPr lang="en-US" sz="1800" b="0" i="0" dirty="0">
                <a:solidFill>
                  <a:srgbClr val="000000"/>
                </a:solidFill>
                <a:effectLst/>
                <a:latin typeface="Helvetica Neue"/>
              </a:rPr>
              <a:t> :- contains the neighborhood in which the restaurant is located.</a:t>
            </a:r>
          </a:p>
          <a:p>
            <a:pPr marL="285750" indent="-285750" algn="l">
              <a:buFont typeface="Arial" panose="020B0604020202020204" pitchFamily="34" charset="0"/>
              <a:buChar char="•"/>
            </a:pPr>
            <a:r>
              <a:rPr lang="en-US" sz="1800" b="1" i="0" dirty="0">
                <a:solidFill>
                  <a:srgbClr val="000000"/>
                </a:solidFill>
                <a:effectLst/>
                <a:latin typeface="Helvetica Neue"/>
              </a:rPr>
              <a:t>Rest type </a:t>
            </a:r>
            <a:r>
              <a:rPr lang="en-US" sz="1800" b="0" i="0" dirty="0">
                <a:solidFill>
                  <a:srgbClr val="000000"/>
                </a:solidFill>
                <a:effectLst/>
                <a:latin typeface="Helvetica Neue"/>
              </a:rPr>
              <a:t>:- Type of restaurant.</a:t>
            </a:r>
          </a:p>
          <a:p>
            <a:pPr marL="285750" indent="-285750" algn="l">
              <a:buFont typeface="Arial" panose="020B0604020202020204" pitchFamily="34" charset="0"/>
              <a:buChar char="•"/>
            </a:pPr>
            <a:r>
              <a:rPr lang="en-US" sz="1800" b="1" i="0" dirty="0">
                <a:solidFill>
                  <a:srgbClr val="000000"/>
                </a:solidFill>
                <a:effectLst/>
                <a:latin typeface="Helvetica Neue"/>
              </a:rPr>
              <a:t>Average Cost for two </a:t>
            </a:r>
            <a:r>
              <a:rPr lang="en-US" sz="1800" b="0" i="0" dirty="0">
                <a:solidFill>
                  <a:srgbClr val="000000"/>
                </a:solidFill>
                <a:effectLst/>
                <a:latin typeface="Helvetica Neue"/>
              </a:rPr>
              <a:t>:- Cost for two people.</a:t>
            </a:r>
          </a:p>
          <a:p>
            <a:pPr marL="285750" indent="-285750" algn="l">
              <a:buFont typeface="Arial" panose="020B0604020202020204" pitchFamily="34" charset="0"/>
              <a:buChar char="•"/>
            </a:pPr>
            <a:r>
              <a:rPr lang="en-US" sz="1800" b="1" i="0" dirty="0">
                <a:solidFill>
                  <a:srgbClr val="000000"/>
                </a:solidFill>
                <a:effectLst/>
                <a:latin typeface="Helvetica Neue"/>
              </a:rPr>
              <a:t>Reviews list </a:t>
            </a:r>
            <a:r>
              <a:rPr lang="en-US" sz="1800" b="0" i="0" dirty="0">
                <a:solidFill>
                  <a:srgbClr val="000000"/>
                </a:solidFill>
                <a:effectLst/>
                <a:latin typeface="Helvetica Neue"/>
              </a:rPr>
              <a:t>:- list of tuples containing reviews for the restaurant, each tuple.</a:t>
            </a:r>
          </a:p>
          <a:p>
            <a:pPr marL="285750" indent="-285750" algn="l">
              <a:buFont typeface="Arial" panose="020B0604020202020204" pitchFamily="34" charset="0"/>
              <a:buChar char="•"/>
            </a:pPr>
            <a:r>
              <a:rPr lang="en-US" sz="1800" b="1" i="0" dirty="0">
                <a:solidFill>
                  <a:srgbClr val="000000"/>
                </a:solidFill>
                <a:effectLst/>
                <a:latin typeface="Helvetica Neue"/>
              </a:rPr>
              <a:t>Menu item </a:t>
            </a:r>
            <a:r>
              <a:rPr lang="en-US" sz="1800" b="0" i="0" dirty="0">
                <a:solidFill>
                  <a:srgbClr val="000000"/>
                </a:solidFill>
                <a:effectLst/>
                <a:latin typeface="Helvetica Neue"/>
              </a:rPr>
              <a:t>:- contains list of menus available in the restaurant.</a:t>
            </a:r>
          </a:p>
          <a:p>
            <a:pPr marL="285750" indent="-285750" algn="l">
              <a:buFont typeface="Arial" panose="020B0604020202020204" pitchFamily="34" charset="0"/>
              <a:buChar char="•"/>
            </a:pPr>
            <a:r>
              <a:rPr lang="en-US" sz="1800" b="1" i="0" dirty="0">
                <a:solidFill>
                  <a:srgbClr val="000000"/>
                </a:solidFill>
                <a:effectLst/>
                <a:latin typeface="Helvetica Neue"/>
              </a:rPr>
              <a:t>Listed in(type) </a:t>
            </a:r>
            <a:r>
              <a:rPr lang="en-US" sz="1800" b="0" i="0" dirty="0">
                <a:solidFill>
                  <a:srgbClr val="000000"/>
                </a:solidFill>
                <a:effectLst/>
                <a:latin typeface="Helvetica Neue"/>
              </a:rPr>
              <a:t>:- type of meal.</a:t>
            </a:r>
          </a:p>
          <a:p>
            <a:pPr marL="285750" indent="-285750" algn="l">
              <a:buFont typeface="Arial" panose="020B0604020202020204" pitchFamily="34" charset="0"/>
              <a:buChar char="•"/>
            </a:pPr>
            <a:r>
              <a:rPr lang="en-US" sz="1800" b="1" i="0" dirty="0">
                <a:solidFill>
                  <a:srgbClr val="000000"/>
                </a:solidFill>
                <a:effectLst/>
                <a:latin typeface="Helvetica Neue"/>
              </a:rPr>
              <a:t>Listed in(city) </a:t>
            </a:r>
            <a:r>
              <a:rPr lang="en-US" sz="1800" b="0" i="0" dirty="0">
                <a:solidFill>
                  <a:srgbClr val="000000"/>
                </a:solidFill>
                <a:effectLst/>
                <a:latin typeface="Helvetica Neue"/>
              </a:rPr>
              <a:t>:- contains the neighborhood in which the restaurant is listed.</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9398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9418D90D-5522-A6FB-6555-5B384E890B9E}"/>
              </a:ext>
            </a:extLst>
          </p:cNvPr>
          <p:cNvSpPr txBox="1"/>
          <p:nvPr/>
        </p:nvSpPr>
        <p:spPr>
          <a:xfrm>
            <a:off x="471207" y="425842"/>
            <a:ext cx="4733364" cy="954107"/>
          </a:xfrm>
          <a:prstGeom prst="rect">
            <a:avLst/>
          </a:prstGeom>
          <a:noFill/>
        </p:spPr>
        <p:txBody>
          <a:bodyPr wrap="square" rtlCol="0">
            <a:spAutoFit/>
          </a:bodyPr>
          <a:lstStyle/>
          <a:p>
            <a:r>
              <a:rPr lang="en-IN" sz="2800" b="1" dirty="0"/>
              <a:t>Sample View of the Dataset:-</a:t>
            </a:r>
          </a:p>
        </p:txBody>
      </p:sp>
      <p:pic>
        <p:nvPicPr>
          <p:cNvPr id="46" name="Picture 45">
            <a:extLst>
              <a:ext uri="{FF2B5EF4-FFF2-40B4-BE49-F238E27FC236}">
                <a16:creationId xmlns:a16="http://schemas.microsoft.com/office/drawing/2014/main" id="{0FABA47F-1D41-C802-240E-F8D26686AD64}"/>
              </a:ext>
            </a:extLst>
          </p:cNvPr>
          <p:cNvPicPr>
            <a:picLocks noChangeAspect="1"/>
          </p:cNvPicPr>
          <p:nvPr/>
        </p:nvPicPr>
        <p:blipFill>
          <a:blip r:embed="rId2"/>
          <a:stretch>
            <a:fillRect/>
          </a:stretch>
        </p:blipFill>
        <p:spPr>
          <a:xfrm>
            <a:off x="133878" y="1313224"/>
            <a:ext cx="8481795" cy="2438611"/>
          </a:xfrm>
          <a:prstGeom prst="rect">
            <a:avLst/>
          </a:prstGeom>
        </p:spPr>
      </p:pic>
      <p:pic>
        <p:nvPicPr>
          <p:cNvPr id="48" name="Picture 47">
            <a:extLst>
              <a:ext uri="{FF2B5EF4-FFF2-40B4-BE49-F238E27FC236}">
                <a16:creationId xmlns:a16="http://schemas.microsoft.com/office/drawing/2014/main" id="{3F9F0EAD-7AA3-DA53-A288-8C4107EC760C}"/>
              </a:ext>
            </a:extLst>
          </p:cNvPr>
          <p:cNvPicPr>
            <a:picLocks noChangeAspect="1"/>
          </p:cNvPicPr>
          <p:nvPr/>
        </p:nvPicPr>
        <p:blipFill>
          <a:blip r:embed="rId3"/>
          <a:stretch>
            <a:fillRect/>
          </a:stretch>
        </p:blipFill>
        <p:spPr>
          <a:xfrm>
            <a:off x="4180449" y="3873368"/>
            <a:ext cx="4435224" cy="2415749"/>
          </a:xfrm>
          <a:prstGeom prst="rect">
            <a:avLst/>
          </a:prstGeom>
        </p:spPr>
      </p:pic>
      <p:sp>
        <p:nvSpPr>
          <p:cNvPr id="49" name="Date Placeholder 3">
            <a:extLst>
              <a:ext uri="{FF2B5EF4-FFF2-40B4-BE49-F238E27FC236}">
                <a16:creationId xmlns:a16="http://schemas.microsoft.com/office/drawing/2014/main" id="{7023057E-4C11-8906-5410-78F748B67CA6}"/>
              </a:ext>
            </a:extLst>
          </p:cNvPr>
          <p:cNvSpPr txBox="1">
            <a:spLocks/>
          </p:cNvSpPr>
          <p:nvPr/>
        </p:nvSpPr>
        <p:spPr>
          <a:xfrm>
            <a:off x="3810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5D8227-9DE4-4D42-8C1B-E10C828BC634}" type="datetime1">
              <a:rPr lang="en-US" smtClean="0"/>
              <a:pPr/>
              <a:t>3/18/2023</a:t>
            </a:fld>
            <a:endParaRPr lang="en-US" dirty="0"/>
          </a:p>
        </p:txBody>
      </p:sp>
      <p:sp>
        <p:nvSpPr>
          <p:cNvPr id="50" name="Footer Placeholder 4">
            <a:extLst>
              <a:ext uri="{FF2B5EF4-FFF2-40B4-BE49-F238E27FC236}">
                <a16:creationId xmlns:a16="http://schemas.microsoft.com/office/drawing/2014/main" id="{075D41A3-63B8-1643-546E-D6E12BB38DF8}"/>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ZOMATO BANGALORE RESTAURANTS </a:t>
            </a:r>
            <a:endParaRPr lang="en-US" dirty="0"/>
          </a:p>
        </p:txBody>
      </p:sp>
      <p:sp>
        <p:nvSpPr>
          <p:cNvPr id="51" name="Slide Number Placeholder 5">
            <a:extLst>
              <a:ext uri="{FF2B5EF4-FFF2-40B4-BE49-F238E27FC236}">
                <a16:creationId xmlns:a16="http://schemas.microsoft.com/office/drawing/2014/main" id="{06910DF9-B653-F413-38C6-A5BE8333908B}"/>
              </a:ext>
            </a:extLst>
          </p:cNvPr>
          <p:cNvSpPr txBox="1">
            <a:spLocks/>
          </p:cNvSpPr>
          <p:nvPr/>
        </p:nvSpPr>
        <p:spPr>
          <a:xfrm>
            <a:off x="10153276" y="6356350"/>
            <a:ext cx="165772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6052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C02C2CB-0169-6139-530B-91A3E9F2C6E2}"/>
              </a:ext>
            </a:extLst>
          </p:cNvPr>
          <p:cNvSpPr>
            <a:spLocks noGrp="1"/>
          </p:cNvSpPr>
          <p:nvPr>
            <p:ph type="title"/>
          </p:nvPr>
        </p:nvSpPr>
        <p:spPr>
          <a:xfrm>
            <a:off x="1206408" y="13447"/>
            <a:ext cx="9779183" cy="1325563"/>
          </a:xfrm>
        </p:spPr>
        <p:txBody>
          <a:bodyPr/>
          <a:lstStyle/>
          <a:p>
            <a:r>
              <a:rPr lang="en-IN" dirty="0"/>
              <a:t>Methodology</a:t>
            </a:r>
          </a:p>
        </p:txBody>
      </p:sp>
      <p:graphicFrame>
        <p:nvGraphicFramePr>
          <p:cNvPr id="16" name="Diagram 15">
            <a:extLst>
              <a:ext uri="{FF2B5EF4-FFF2-40B4-BE49-F238E27FC236}">
                <a16:creationId xmlns:a16="http://schemas.microsoft.com/office/drawing/2014/main" id="{06468CAD-82AA-D1E6-6FC7-265BFEDDD899}"/>
              </a:ext>
            </a:extLst>
          </p:cNvPr>
          <p:cNvGraphicFramePr/>
          <p:nvPr>
            <p:extLst>
              <p:ext uri="{D42A27DB-BD31-4B8C-83A1-F6EECF244321}">
                <p14:modId xmlns:p14="http://schemas.microsoft.com/office/powerpoint/2010/main" val="3233782642"/>
              </p:ext>
            </p:extLst>
          </p:nvPr>
        </p:nvGraphicFramePr>
        <p:xfrm>
          <a:off x="2033057" y="107896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Date Placeholder 3">
            <a:extLst>
              <a:ext uri="{FF2B5EF4-FFF2-40B4-BE49-F238E27FC236}">
                <a16:creationId xmlns:a16="http://schemas.microsoft.com/office/drawing/2014/main" id="{3BB38FF4-E8F9-5C26-0C5C-4A0BA7B861D1}"/>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3/18/2023</a:t>
            </a:fld>
            <a:endParaRPr lang="en-US" dirty="0"/>
          </a:p>
        </p:txBody>
      </p:sp>
      <p:sp>
        <p:nvSpPr>
          <p:cNvPr id="18" name="Footer Placeholder 4">
            <a:extLst>
              <a:ext uri="{FF2B5EF4-FFF2-40B4-BE49-F238E27FC236}">
                <a16:creationId xmlns:a16="http://schemas.microsoft.com/office/drawing/2014/main" id="{7E7ACB75-15A1-EAEA-8094-E141EECF900D}"/>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19" name="Slide Number Placeholder 5">
            <a:extLst>
              <a:ext uri="{FF2B5EF4-FFF2-40B4-BE49-F238E27FC236}">
                <a16:creationId xmlns:a16="http://schemas.microsoft.com/office/drawing/2014/main" id="{49423B74-B835-5888-0714-D6D21EE81F78}"/>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3/18/2023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ZOMATO BANGALORE RESTAURANTS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11" name="TextBox 10">
            <a:extLst>
              <a:ext uri="{FF2B5EF4-FFF2-40B4-BE49-F238E27FC236}">
                <a16:creationId xmlns:a16="http://schemas.microsoft.com/office/drawing/2014/main" id="{C3116E73-3ECF-D7F9-86DA-D8FA476EA271}"/>
              </a:ext>
            </a:extLst>
          </p:cNvPr>
          <p:cNvSpPr txBox="1"/>
          <p:nvPr/>
        </p:nvSpPr>
        <p:spPr>
          <a:xfrm>
            <a:off x="1231509" y="844411"/>
            <a:ext cx="6096000" cy="830997"/>
          </a:xfrm>
          <a:prstGeom prst="rect">
            <a:avLst/>
          </a:prstGeom>
          <a:noFill/>
        </p:spPr>
        <p:txBody>
          <a:bodyPr wrap="square">
            <a:spAutoFit/>
          </a:bodyPr>
          <a:lstStyle/>
          <a:p>
            <a:r>
              <a:rPr lang="en-US" sz="4800" b="1" dirty="0"/>
              <a:t>Data Collection</a:t>
            </a:r>
            <a:endParaRPr lang="en-IN" sz="4800" b="1" dirty="0"/>
          </a:p>
        </p:txBody>
      </p:sp>
      <p:sp>
        <p:nvSpPr>
          <p:cNvPr id="13" name="TextBox 12">
            <a:extLst>
              <a:ext uri="{FF2B5EF4-FFF2-40B4-BE49-F238E27FC236}">
                <a16:creationId xmlns:a16="http://schemas.microsoft.com/office/drawing/2014/main" id="{866D1750-079C-79A8-F9F6-CDF441434EE8}"/>
              </a:ext>
            </a:extLst>
          </p:cNvPr>
          <p:cNvSpPr txBox="1"/>
          <p:nvPr/>
        </p:nvSpPr>
        <p:spPr>
          <a:xfrm>
            <a:off x="1231509" y="1675408"/>
            <a:ext cx="9350189" cy="3693319"/>
          </a:xfrm>
          <a:prstGeom prst="rect">
            <a:avLst/>
          </a:prstGeom>
          <a:noFill/>
        </p:spPr>
        <p:txBody>
          <a:bodyPr wrap="square">
            <a:spAutoFit/>
          </a:bodyPr>
          <a:lstStyle/>
          <a:p>
            <a:r>
              <a:rPr lang="en-US" sz="2500" dirty="0"/>
              <a:t>The Zomato Dataset is chosen for my project and is taken from Kaggle, we have used pandas (read csv) function to load the dataset in our notebook. This dataset contain data about the restaurants in Bangalore with their respected rating and some feature columns such as cost, items, online booking etc. which we will be using to build our model.</a:t>
            </a:r>
          </a:p>
          <a:p>
            <a:r>
              <a:rPr lang="en-US" sz="2500" dirty="0"/>
              <a:t>This dataset contain nearly 51717 rows and with 17 feature columns and this is an regression problem where we will try to predict the rating based on the feature columns.  </a:t>
            </a:r>
          </a:p>
        </p:txBody>
      </p:sp>
    </p:spTree>
    <p:extLst>
      <p:ext uri="{BB962C8B-B14F-4D97-AF65-F5344CB8AC3E}">
        <p14:creationId xmlns:p14="http://schemas.microsoft.com/office/powerpoint/2010/main" val="337657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780A9-CD95-E13D-4F03-245A5E129DCE}"/>
              </a:ext>
            </a:extLst>
          </p:cNvPr>
          <p:cNvSpPr txBox="1"/>
          <p:nvPr/>
        </p:nvSpPr>
        <p:spPr>
          <a:xfrm>
            <a:off x="914399" y="652791"/>
            <a:ext cx="6275294" cy="523220"/>
          </a:xfrm>
          <a:prstGeom prst="rect">
            <a:avLst/>
          </a:prstGeom>
          <a:noFill/>
        </p:spPr>
        <p:txBody>
          <a:bodyPr wrap="square" rtlCol="0">
            <a:spAutoFit/>
          </a:bodyPr>
          <a:lstStyle/>
          <a:p>
            <a:r>
              <a:rPr lang="en-IN" sz="2800" dirty="0"/>
              <a:t>EDA – Exploratory Data Analysis</a:t>
            </a:r>
          </a:p>
        </p:txBody>
      </p:sp>
      <p:sp>
        <p:nvSpPr>
          <p:cNvPr id="4" name="TextBox 3">
            <a:extLst>
              <a:ext uri="{FF2B5EF4-FFF2-40B4-BE49-F238E27FC236}">
                <a16:creationId xmlns:a16="http://schemas.microsoft.com/office/drawing/2014/main" id="{20D9FD20-3850-6F85-DCFE-D6539F826CD6}"/>
              </a:ext>
            </a:extLst>
          </p:cNvPr>
          <p:cNvSpPr txBox="1"/>
          <p:nvPr/>
        </p:nvSpPr>
        <p:spPr>
          <a:xfrm>
            <a:off x="1362636" y="1305342"/>
            <a:ext cx="9923929" cy="4493538"/>
          </a:xfrm>
          <a:prstGeom prst="rect">
            <a:avLst/>
          </a:prstGeom>
          <a:noFill/>
        </p:spPr>
        <p:txBody>
          <a:bodyPr wrap="square" rtlCol="0">
            <a:spAutoFit/>
          </a:bodyPr>
          <a:lstStyle/>
          <a:p>
            <a:pPr marL="285750" indent="-285750">
              <a:buFont typeface="Wingdings" panose="05000000000000000000" pitchFamily="2" charset="2"/>
              <a:buChar char="v"/>
            </a:pPr>
            <a:r>
              <a:rPr lang="en-IN" sz="2000" dirty="0"/>
              <a:t>First of all, we have checked onto the missing values where we found feature columns like Phone, Rate, Location, Rest type, Dishes liked, Cuisines and  approx. cost (for two people) have many missing values so we will treat the missing values either by dropping the missing rows or we can fill it up with their respective mean.</a:t>
            </a:r>
          </a:p>
          <a:p>
            <a:pPr marL="285750" indent="-285750">
              <a:buFont typeface="Wingdings" panose="05000000000000000000" pitchFamily="2" charset="2"/>
              <a:buChar char="v"/>
            </a:pPr>
            <a:r>
              <a:rPr lang="en-IN" sz="2000" dirty="0"/>
              <a:t>We renamed some columns and in the rate column we changed it to actual rating value (out of 5) , also we dropped city column as it had same values as in location column.</a:t>
            </a:r>
          </a:p>
          <a:p>
            <a:pPr marL="285750" indent="-285750">
              <a:buFont typeface="Wingdings" panose="05000000000000000000" pitchFamily="2" charset="2"/>
              <a:buChar char="v"/>
            </a:pPr>
            <a:r>
              <a:rPr lang="en-IN" sz="2000" dirty="0"/>
              <a:t>We also extracted all the numerical columns in our dataset to analyse numerical data, so firstly we checked onto the outliers present in the data and we found features like rate, votes, cost2plates ( approx. for 2 people) having some outliers value where we did outlier treatment to votes  and cost2plates.</a:t>
            </a:r>
          </a:p>
          <a:p>
            <a:pPr marL="285750" indent="-285750">
              <a:buFont typeface="Wingdings" panose="05000000000000000000" pitchFamily="2" charset="2"/>
              <a:buChar char="v"/>
            </a:pPr>
            <a:r>
              <a:rPr lang="en-IN" sz="2200" dirty="0"/>
              <a:t>We also checked onto the value counts of features like rest type, cuisines, locations and we basically clustered all those values which had less value for a given range and named that new category as ‘others’.</a:t>
            </a:r>
          </a:p>
        </p:txBody>
      </p:sp>
      <p:sp>
        <p:nvSpPr>
          <p:cNvPr id="12" name="Footer Placeholder 4">
            <a:extLst>
              <a:ext uri="{FF2B5EF4-FFF2-40B4-BE49-F238E27FC236}">
                <a16:creationId xmlns:a16="http://schemas.microsoft.com/office/drawing/2014/main" id="{B1EF78DE-DEC3-5929-0B35-B8C89097323F}"/>
              </a:ext>
            </a:extLst>
          </p:cNvPr>
          <p:cNvSpPr>
            <a:spLocks noGrp="1"/>
          </p:cNvSpPr>
          <p:nvPr>
            <p:ph type="ftr" sz="quarter" idx="3"/>
          </p:nvPr>
        </p:nvSpPr>
        <p:spPr>
          <a:xfrm>
            <a:off x="4038600" y="6356350"/>
            <a:ext cx="4114800" cy="365125"/>
          </a:xfrm>
        </p:spPr>
        <p:txBody>
          <a:bodyPr/>
          <a:lstStyle/>
          <a:p>
            <a:r>
              <a:rPr lang="en-US" dirty="0"/>
              <a:t>ZOMATO BANGALORE RESTAURANTS </a:t>
            </a:r>
          </a:p>
        </p:txBody>
      </p:sp>
      <p:sp>
        <p:nvSpPr>
          <p:cNvPr id="14" name="Date Placeholder 2">
            <a:extLst>
              <a:ext uri="{FF2B5EF4-FFF2-40B4-BE49-F238E27FC236}">
                <a16:creationId xmlns:a16="http://schemas.microsoft.com/office/drawing/2014/main" id="{9AE70177-0BD7-2531-3637-201905EE5813}"/>
              </a:ext>
            </a:extLst>
          </p:cNvPr>
          <p:cNvSpPr>
            <a:spLocks noGrp="1"/>
          </p:cNvSpPr>
          <p:nvPr>
            <p:ph type="dt" sz="half" idx="2"/>
          </p:nvPr>
        </p:nvSpPr>
        <p:spPr>
          <a:xfrm>
            <a:off x="512127" y="6356350"/>
            <a:ext cx="1701018" cy="365125"/>
          </a:xfrm>
        </p:spPr>
        <p:txBody>
          <a:bodyPr/>
          <a:lstStyle/>
          <a:p>
            <a:fld id="{C098A06B-52D8-C143-AE54-C8C950480C5A}" type="datetime1">
              <a:rPr lang="en-US" smtClean="0"/>
              <a:t>3/18/2023</a:t>
            </a:fld>
            <a:endParaRPr lang="en-US" dirty="0"/>
          </a:p>
        </p:txBody>
      </p:sp>
      <p:sp>
        <p:nvSpPr>
          <p:cNvPr id="16" name="Slide Number Placeholder 6">
            <a:extLst>
              <a:ext uri="{FF2B5EF4-FFF2-40B4-BE49-F238E27FC236}">
                <a16:creationId xmlns:a16="http://schemas.microsoft.com/office/drawing/2014/main" id="{0863B99E-860E-4D7E-DEF5-8C3D58CFD35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62852777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215</TotalTime>
  <Words>1399</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vt:lpstr>
      <vt:lpstr>Tenorite</vt:lpstr>
      <vt:lpstr>Wingdings</vt:lpstr>
      <vt:lpstr>Office Theme</vt:lpstr>
      <vt:lpstr>Zomato Bangalore Restaurants.</vt:lpstr>
      <vt:lpstr>INDEX :-</vt:lpstr>
      <vt:lpstr>Problem Statement </vt:lpstr>
      <vt:lpstr>Features :-</vt:lpstr>
      <vt:lpstr>Features :-</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Bangalore Restaurants.</dc:title>
  <dc:creator>yeshpal singh</dc:creator>
  <cp:lastModifiedBy>yeshpal singh</cp:lastModifiedBy>
  <cp:revision>1</cp:revision>
  <dcterms:created xsi:type="dcterms:W3CDTF">2023-03-18T09:00:50Z</dcterms:created>
  <dcterms:modified xsi:type="dcterms:W3CDTF">2023-03-18T12:36:43Z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