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12/1/2021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114792A-A1A2-4087-A726-6ED56469C6B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70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65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38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56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E966F-5B87-4FEE-AD29-4365B085388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56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8E966F-5B87-4FEE-AD29-4365B085388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3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E966F-5B87-4FEE-AD29-4365B085388D}"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4792A-A1A2-4087-A726-6ED56469C6B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26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8E966F-5B87-4FEE-AD29-4365B085388D}"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4792A-A1A2-4087-A726-6ED56469C6B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38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E966F-5B87-4FEE-AD29-4365B085388D}"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4792A-A1A2-4087-A726-6ED56469C6B7}" type="slidenum">
              <a:rPr lang="en-US" smtClean="0"/>
              <a:t>‹#›</a:t>
            </a:fld>
            <a:endParaRPr lang="en-US"/>
          </a:p>
        </p:txBody>
      </p:sp>
    </p:spTree>
    <p:extLst>
      <p:ext uri="{BB962C8B-B14F-4D97-AF65-F5344CB8AC3E}">
        <p14:creationId xmlns:p14="http://schemas.microsoft.com/office/powerpoint/2010/main" val="406062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E966F-5B87-4FEE-AD29-4365B085388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3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8E966F-5B87-4FEE-AD29-4365B085388D}" type="datetimeFigureOut">
              <a:rPr lang="en-US" smtClean="0"/>
              <a:t>12/1/2021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04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8E966F-5B87-4FEE-AD29-4365B085388D}" type="datetimeFigureOut">
              <a:rPr lang="en-US" smtClean="0"/>
              <a:t>12/1/2021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14792A-A1A2-4087-A726-6ED56469C6B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0544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2C33-7A9D-43CC-BFA7-DDEF869BF322}"/>
              </a:ext>
            </a:extLst>
          </p:cNvPr>
          <p:cNvSpPr>
            <a:spLocks noGrp="1"/>
          </p:cNvSpPr>
          <p:nvPr>
            <p:ph type="ctrTitle"/>
          </p:nvPr>
        </p:nvSpPr>
        <p:spPr>
          <a:xfrm>
            <a:off x="2349623" y="1433082"/>
            <a:ext cx="9144000" cy="2387600"/>
          </a:xfrm>
        </p:spPr>
        <p:txBody>
          <a:bodyPr>
            <a:normAutofit/>
          </a:bodyPr>
          <a:lstStyle/>
          <a:p>
            <a:pPr marL="0" marR="0" algn="ctr">
              <a:lnSpc>
                <a:spcPct val="90000"/>
              </a:lnSpc>
              <a:spcBef>
                <a:spcPts val="0"/>
              </a:spcBef>
              <a:spcAft>
                <a:spcPts val="1000"/>
              </a:spcAft>
            </a:pPr>
            <a:r>
              <a:rPr lang="en-IN" sz="24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Machine learning deployed model to predict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Flight Fare using decision tree cost functions to improve test data accuracy</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4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1AD1D2-91F0-4C47-A08E-168A80EE4921}"/>
              </a:ext>
            </a:extLst>
          </p:cNvPr>
          <p:cNvSpPr txBox="1"/>
          <p:nvPr/>
        </p:nvSpPr>
        <p:spPr>
          <a:xfrm>
            <a:off x="1023150" y="659740"/>
            <a:ext cx="9310457" cy="2364750"/>
          </a:xfrm>
          <a:prstGeom prst="rect">
            <a:avLst/>
          </a:prstGeom>
          <a:noFill/>
        </p:spPr>
        <p:txBody>
          <a:bodyPr wrap="square">
            <a:spAutoFit/>
          </a:bodyPr>
          <a:lstStyle/>
          <a:p>
            <a:pPr marL="0" marR="0" algn="ctr">
              <a:lnSpc>
                <a:spcPct val="90000"/>
              </a:lnSpc>
              <a:spcBef>
                <a:spcPts val="1000"/>
              </a:spcBef>
              <a:spcAft>
                <a:spcPts val="1000"/>
              </a:spcAf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Members: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Yeshraj Maganti-1144105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Subash Chandra Bose Kondru-1140025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Amarnath Pohanerkar-1140818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Sri Lakshmi Srinivas Gandham-1120106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74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FE868-AC74-43AF-92E0-D37F13C1E230}"/>
              </a:ext>
            </a:extLst>
          </p:cNvPr>
          <p:cNvSpPr txBox="1"/>
          <p:nvPr/>
        </p:nvSpPr>
        <p:spPr>
          <a:xfrm>
            <a:off x="1435223" y="834501"/>
            <a:ext cx="9321554" cy="3770584"/>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Subject: Cloud Computing Project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AWS Services: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EC2 Instances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Group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Amazon Sage Maker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S3 bucket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Tools: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Putty Generator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Putty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WinSCP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1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33B13-BC27-446B-812A-402C6189934D}"/>
              </a:ext>
            </a:extLst>
          </p:cNvPr>
          <p:cNvSpPr txBox="1"/>
          <p:nvPr/>
        </p:nvSpPr>
        <p:spPr>
          <a:xfrm>
            <a:off x="1160015" y="674702"/>
            <a:ext cx="9871969" cy="3633623"/>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1800" spc="1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Flight transport system is playing vital role for every individual life when emergency takes place to travel from one place to another. The travelling of customers from source to destination at any time and they will come to know the chances of getting less prices of flight fare to plan their journey in a most economical where the charges are dynamic. So mainly the flight fare is the main challenging task to every customer will know about cost of the journey on priority basis. The machine learning model will suggest the best buy price of the flight ticket when to buy a ticket</a:t>
            </a:r>
            <a:r>
              <a:rPr lang="en-IN" sz="1800" spc="1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The hyper parameters tuning will reduce the over-fitting of data and improves the accuracy on training data is with highest accuracy and on test data was improved as well on the prediction model. The data was collected from 16 routes among which 4 routes were used for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46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C9CF71-E925-4C3B-86C8-2F4C9D9BFE0A}"/>
              </a:ext>
            </a:extLst>
          </p:cNvPr>
          <p:cNvSpPr>
            <a:spLocks noChangeArrowheads="1"/>
          </p:cNvSpPr>
          <p:nvPr/>
        </p:nvSpPr>
        <p:spPr bwMode="auto">
          <a:xfrm>
            <a:off x="3950563" y="286164"/>
            <a:ext cx="344453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52575" algn="l"/>
              </a:tabLst>
              <a:defRPr>
                <a:solidFill>
                  <a:schemeClr val="tx1"/>
                </a:solidFill>
                <a:latin typeface="Arial" panose="020B0604020202020204" pitchFamily="34" charset="0"/>
              </a:defRPr>
            </a:lvl1pPr>
            <a:lvl2pPr eaLnBrk="0" fontAlgn="base" hangingPunct="0">
              <a:spcBef>
                <a:spcPct val="0"/>
              </a:spcBef>
              <a:spcAft>
                <a:spcPct val="0"/>
              </a:spcAft>
              <a:tabLst>
                <a:tab pos="1552575" algn="l"/>
              </a:tabLst>
              <a:defRPr>
                <a:solidFill>
                  <a:schemeClr val="tx1"/>
                </a:solidFill>
                <a:latin typeface="Arial" panose="020B0604020202020204" pitchFamily="34" charset="0"/>
              </a:defRPr>
            </a:lvl2pPr>
            <a:lvl3pPr eaLnBrk="0" fontAlgn="base" hangingPunct="0">
              <a:spcBef>
                <a:spcPct val="0"/>
              </a:spcBef>
              <a:spcAft>
                <a:spcPct val="0"/>
              </a:spcAft>
              <a:tabLst>
                <a:tab pos="1552575" algn="l"/>
              </a:tabLst>
              <a:defRPr>
                <a:solidFill>
                  <a:schemeClr val="tx1"/>
                </a:solidFill>
                <a:latin typeface="Arial" panose="020B0604020202020204" pitchFamily="34" charset="0"/>
              </a:defRPr>
            </a:lvl3pPr>
            <a:lvl4pPr eaLnBrk="0" fontAlgn="base" hangingPunct="0">
              <a:spcBef>
                <a:spcPct val="0"/>
              </a:spcBef>
              <a:spcAft>
                <a:spcPct val="0"/>
              </a:spcAft>
              <a:tabLst>
                <a:tab pos="1552575" algn="l"/>
              </a:tabLst>
              <a:defRPr>
                <a:solidFill>
                  <a:schemeClr val="tx1"/>
                </a:solidFill>
                <a:latin typeface="Arial" panose="020B0604020202020204" pitchFamily="34" charset="0"/>
              </a:defRPr>
            </a:lvl4pPr>
            <a:lvl5pPr eaLnBrk="0" fontAlgn="base" hangingPunct="0">
              <a:spcBef>
                <a:spcPct val="0"/>
              </a:spcBef>
              <a:spcAft>
                <a:spcPct val="0"/>
              </a:spcAft>
              <a:tabLst>
                <a:tab pos="1552575" algn="l"/>
              </a:tabLst>
              <a:defRPr>
                <a:solidFill>
                  <a:schemeClr val="tx1"/>
                </a:solidFill>
                <a:latin typeface="Arial" panose="020B0604020202020204" pitchFamily="34" charset="0"/>
              </a:defRPr>
            </a:lvl5pPr>
            <a:lvl6pPr eaLnBrk="0" fontAlgn="base" hangingPunct="0">
              <a:spcBef>
                <a:spcPct val="0"/>
              </a:spcBef>
              <a:spcAft>
                <a:spcPct val="0"/>
              </a:spcAft>
              <a:tabLst>
                <a:tab pos="1552575" algn="l"/>
              </a:tabLst>
              <a:defRPr>
                <a:solidFill>
                  <a:schemeClr val="tx1"/>
                </a:solidFill>
                <a:latin typeface="Arial" panose="020B0604020202020204" pitchFamily="34" charset="0"/>
              </a:defRPr>
            </a:lvl6pPr>
            <a:lvl7pPr eaLnBrk="0" fontAlgn="base" hangingPunct="0">
              <a:spcBef>
                <a:spcPct val="0"/>
              </a:spcBef>
              <a:spcAft>
                <a:spcPct val="0"/>
              </a:spcAft>
              <a:tabLst>
                <a:tab pos="1552575" algn="l"/>
              </a:tabLst>
              <a:defRPr>
                <a:solidFill>
                  <a:schemeClr val="tx1"/>
                </a:solidFill>
                <a:latin typeface="Arial" panose="020B0604020202020204" pitchFamily="34" charset="0"/>
              </a:defRPr>
            </a:lvl7pPr>
            <a:lvl8pPr eaLnBrk="0" fontAlgn="base" hangingPunct="0">
              <a:spcBef>
                <a:spcPct val="0"/>
              </a:spcBef>
              <a:spcAft>
                <a:spcPct val="0"/>
              </a:spcAft>
              <a:tabLst>
                <a:tab pos="1552575" algn="l"/>
              </a:tabLst>
              <a:defRPr>
                <a:solidFill>
                  <a:schemeClr val="tx1"/>
                </a:solidFill>
                <a:latin typeface="Arial" panose="020B0604020202020204" pitchFamily="34" charset="0"/>
              </a:defRPr>
            </a:lvl8pPr>
            <a:lvl9pPr eaLnBrk="0" fontAlgn="base" hangingPunct="0">
              <a:spcBef>
                <a:spcPct val="0"/>
              </a:spcBef>
              <a:spcAft>
                <a:spcPct val="0"/>
              </a:spcAft>
              <a:tabLst>
                <a:tab pos="15525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52575"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System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5525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E200317C-3E83-45B9-87C4-0DFD37DF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998" y="1424865"/>
            <a:ext cx="6738152" cy="44698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E722659-5668-447B-BDE7-F9F9B831E1B3}"/>
              </a:ext>
            </a:extLst>
          </p:cNvPr>
          <p:cNvSpPr>
            <a:spLocks noChangeArrowheads="1"/>
          </p:cNvSpPr>
          <p:nvPr/>
        </p:nvSpPr>
        <p:spPr bwMode="auto">
          <a:xfrm>
            <a:off x="0" y="3435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89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3EF5D2-0081-4255-BF4F-64C541E54372}"/>
              </a:ext>
            </a:extLst>
          </p:cNvPr>
          <p:cNvSpPr txBox="1"/>
          <p:nvPr/>
        </p:nvSpPr>
        <p:spPr>
          <a:xfrm>
            <a:off x="2050741" y="1100831"/>
            <a:ext cx="7439487" cy="2624629"/>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Security group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Public and private keys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Scalability –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You can add more data.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Hypervisor tuning provides more accuracy than decision tree.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248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8C10-54F3-4954-B6CC-7D797044A06C}"/>
              </a:ext>
            </a:extLst>
          </p:cNvPr>
          <p:cNvSpPr txBox="1"/>
          <p:nvPr/>
        </p:nvSpPr>
        <p:spPr>
          <a:xfrm>
            <a:off x="3941685" y="2228671"/>
            <a:ext cx="4068562" cy="1107996"/>
          </a:xfrm>
          <a:prstGeom prst="rect">
            <a:avLst/>
          </a:prstGeom>
          <a:noFill/>
        </p:spPr>
        <p:txBody>
          <a:bodyPr wrap="square">
            <a:spAutoFit/>
          </a:bodyPr>
          <a:lstStyle/>
          <a:p>
            <a:r>
              <a:rPr lang="en-US" sz="6600" dirty="0">
                <a:latin typeface="Times New Roman" panose="02020603050405020304" pitchFamily="18" charset="0"/>
                <a:cs typeface="Times New Roman" panose="02020603050405020304" pitchFamily="18" charset="0"/>
              </a:rPr>
              <a:t>Thank you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9961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TotalTime>
  <Words>248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Times New Roman</vt:lpstr>
      <vt:lpstr>Wingdings</vt:lpstr>
      <vt:lpstr>Gallery</vt:lpstr>
      <vt:lpstr>A Machine learning deployed model to predict  Flight Fare using decision tree cost functions to improve test data accuracy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deployed model to predict  Flight Fare using decision tree cost functions to improve test data accuracy </dc:title>
  <dc:creator>YESHRAJ MAGANTI</dc:creator>
  <cp:lastModifiedBy>mr.yeshrajmaganti@gmail.com</cp:lastModifiedBy>
  <cp:revision>3</cp:revision>
  <dcterms:created xsi:type="dcterms:W3CDTF">2021-12-02T00:26:28Z</dcterms:created>
  <dcterms:modified xsi:type="dcterms:W3CDTF">2021-12-02T00:36:14Z</dcterms:modified>
</cp:coreProperties>
</file>