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460" r:id="rId1"/>
  </p:sldMasterIdLst>
  <p:notesMasterIdLst>
    <p:notesMasterId r:id="rId13"/>
  </p:notesMasterIdLst>
  <p:sldIdLst>
    <p:sldId id="256" r:id="rId2"/>
    <p:sldId id="257" r:id="rId3"/>
    <p:sldId id="258" r:id="rId4"/>
    <p:sldId id="259" r:id="rId5"/>
    <p:sldId id="262" r:id="rId6"/>
    <p:sldId id="263" r:id="rId7"/>
    <p:sldId id="265" r:id="rId8"/>
    <p:sldId id="266" r:id="rId9"/>
    <p:sldId id="264" r:id="rId10"/>
    <p:sldId id="268" r:id="rId11"/>
    <p:sldId id="267"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D3356-0BAA-4560-82DB-E53E5272EF2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D7AB9C-AA76-41B8-97D2-C443A92F5DE7}">
      <dgm:prSet custT="1"/>
      <dgm:spPr/>
      <dgm:t>
        <a:bodyPr/>
        <a:lstStyle/>
        <a:p>
          <a:r>
            <a:rPr lang="en-US" sz="1200" b="0" i="0" dirty="0">
              <a:latin typeface="Times New Roman" panose="02020603050405020304" pitchFamily="18" charset="0"/>
              <a:cs typeface="Times New Roman" panose="02020603050405020304" pitchFamily="18" charset="0"/>
            </a:rPr>
            <a:t>Provide a way to access the elements of an aggregate object sequentially without exposing its underlying representation.</a:t>
          </a:r>
          <a:endParaRPr lang="en-US" sz="1200" dirty="0">
            <a:latin typeface="Times New Roman" panose="02020603050405020304" pitchFamily="18" charset="0"/>
            <a:cs typeface="Times New Roman" panose="02020603050405020304" pitchFamily="18" charset="0"/>
          </a:endParaRPr>
        </a:p>
      </dgm:t>
    </dgm:pt>
    <dgm:pt modelId="{F51B8A6B-E8A6-42FF-B613-7B2019EBB351}" type="parTrans" cxnId="{AF18BA92-5113-4916-AD9E-316F9B6FF9B6}">
      <dgm:prSet/>
      <dgm:spPr/>
      <dgm:t>
        <a:bodyPr/>
        <a:lstStyle/>
        <a:p>
          <a:endParaRPr lang="en-US"/>
        </a:p>
      </dgm:t>
    </dgm:pt>
    <dgm:pt modelId="{9E4A9098-ACC9-4FDB-8003-F32E527B3099}" type="sibTrans" cxnId="{AF18BA92-5113-4916-AD9E-316F9B6FF9B6}">
      <dgm:prSet/>
      <dgm:spPr/>
      <dgm:t>
        <a:bodyPr/>
        <a:lstStyle/>
        <a:p>
          <a:endParaRPr lang="en-US"/>
        </a:p>
      </dgm:t>
    </dgm:pt>
    <dgm:pt modelId="{CDDFC7B1-CDB3-4612-AC83-818D629182AF}">
      <dgm:prSet custT="1"/>
      <dgm:spPr/>
      <dgm:t>
        <a:bodyPr/>
        <a:lstStyle/>
        <a:p>
          <a:r>
            <a:rPr lang="en-US" sz="1200" b="0" i="0" dirty="0">
              <a:latin typeface="Times New Roman" panose="02020603050405020304" pitchFamily="18" charset="0"/>
              <a:cs typeface="Times New Roman" panose="02020603050405020304" pitchFamily="18" charset="0"/>
            </a:rPr>
            <a:t>The C++ and Java standard library abstraction that makes it possible to decouple collection classes and algorithms.</a:t>
          </a:r>
          <a:endParaRPr lang="en-US" sz="1200" dirty="0">
            <a:latin typeface="Times New Roman" panose="02020603050405020304" pitchFamily="18" charset="0"/>
            <a:cs typeface="Times New Roman" panose="02020603050405020304" pitchFamily="18" charset="0"/>
          </a:endParaRPr>
        </a:p>
      </dgm:t>
    </dgm:pt>
    <dgm:pt modelId="{9EEA3DA6-4488-496B-A38D-3E6F7EDC258B}" type="parTrans" cxnId="{8838378F-3478-48DB-976D-5E36DB317113}">
      <dgm:prSet/>
      <dgm:spPr/>
      <dgm:t>
        <a:bodyPr/>
        <a:lstStyle/>
        <a:p>
          <a:endParaRPr lang="en-US"/>
        </a:p>
      </dgm:t>
    </dgm:pt>
    <dgm:pt modelId="{1BC9A780-1913-4775-9B25-1EFE11CB38F0}" type="sibTrans" cxnId="{8838378F-3478-48DB-976D-5E36DB317113}">
      <dgm:prSet/>
      <dgm:spPr/>
      <dgm:t>
        <a:bodyPr/>
        <a:lstStyle/>
        <a:p>
          <a:endParaRPr lang="en-US"/>
        </a:p>
      </dgm:t>
    </dgm:pt>
    <dgm:pt modelId="{45E90A80-4B1A-48AD-AB92-9B720DA19C80}">
      <dgm:prSet/>
      <dgm:spPr/>
      <dgm:t>
        <a:bodyPr/>
        <a:lstStyle/>
        <a:p>
          <a:r>
            <a:rPr lang="en-US" b="0" i="0" dirty="0">
              <a:solidFill>
                <a:schemeClr val="tx1"/>
              </a:solidFill>
              <a:latin typeface="Times New Roman" panose="02020603050405020304" pitchFamily="18" charset="0"/>
              <a:cs typeface="Times New Roman" panose="02020603050405020304" pitchFamily="18" charset="0"/>
            </a:rPr>
            <a:t>Promote to "full object status" the traversal of a collection.</a:t>
          </a:r>
          <a:endParaRPr lang="en-US" dirty="0">
            <a:solidFill>
              <a:schemeClr val="tx1"/>
            </a:solidFill>
            <a:latin typeface="Times New Roman" panose="02020603050405020304" pitchFamily="18" charset="0"/>
            <a:cs typeface="Times New Roman" panose="02020603050405020304" pitchFamily="18" charset="0"/>
          </a:endParaRPr>
        </a:p>
      </dgm:t>
    </dgm:pt>
    <dgm:pt modelId="{5F2105C7-D112-4020-B0E9-BE3F861C7776}" type="parTrans" cxnId="{397F8C30-B905-4A29-80BE-0E96196B7764}">
      <dgm:prSet/>
      <dgm:spPr/>
      <dgm:t>
        <a:bodyPr/>
        <a:lstStyle/>
        <a:p>
          <a:endParaRPr lang="en-US"/>
        </a:p>
      </dgm:t>
    </dgm:pt>
    <dgm:pt modelId="{1BED7BE3-C780-422B-A87B-43961D3C725D}" type="sibTrans" cxnId="{397F8C30-B905-4A29-80BE-0E96196B7764}">
      <dgm:prSet/>
      <dgm:spPr/>
      <dgm:t>
        <a:bodyPr/>
        <a:lstStyle/>
        <a:p>
          <a:endParaRPr lang="en-US"/>
        </a:p>
      </dgm:t>
    </dgm:pt>
    <dgm:pt modelId="{0AEB09B9-AFD8-4E98-94FA-77EAC3DBF743}">
      <dgm:prSet custT="1"/>
      <dgm:spPr/>
      <dgm:t>
        <a:bodyPr/>
        <a:lstStyle/>
        <a:p>
          <a:r>
            <a:rPr lang="en-US" sz="1200" b="0" i="0" dirty="0">
              <a:latin typeface="Times New Roman" panose="02020603050405020304" pitchFamily="18" charset="0"/>
              <a:cs typeface="Times New Roman" panose="02020603050405020304" pitchFamily="18" charset="0"/>
            </a:rPr>
            <a:t>Polymorphic traversal</a:t>
          </a:r>
          <a:endParaRPr lang="en-US" sz="1200" dirty="0">
            <a:latin typeface="Times New Roman" panose="02020603050405020304" pitchFamily="18" charset="0"/>
            <a:cs typeface="Times New Roman" panose="02020603050405020304" pitchFamily="18" charset="0"/>
          </a:endParaRPr>
        </a:p>
      </dgm:t>
    </dgm:pt>
    <dgm:pt modelId="{46792863-2746-4FA1-B272-2B94CF6E4B07}" type="parTrans" cxnId="{FDCE4E10-4D8A-408F-A932-CB51EF343A6A}">
      <dgm:prSet/>
      <dgm:spPr/>
      <dgm:t>
        <a:bodyPr/>
        <a:lstStyle/>
        <a:p>
          <a:endParaRPr lang="en-US"/>
        </a:p>
      </dgm:t>
    </dgm:pt>
    <dgm:pt modelId="{05E14EEC-AA02-4CC2-B3FF-B3B9DCBCEF62}" type="sibTrans" cxnId="{FDCE4E10-4D8A-408F-A932-CB51EF343A6A}">
      <dgm:prSet/>
      <dgm:spPr/>
      <dgm:t>
        <a:bodyPr/>
        <a:lstStyle/>
        <a:p>
          <a:endParaRPr lang="en-US"/>
        </a:p>
      </dgm:t>
    </dgm:pt>
    <dgm:pt modelId="{9DC1F2E0-7168-426A-8CA0-1C1E27654849}" type="pres">
      <dgm:prSet presAssocID="{89DD3356-0BAA-4560-82DB-E53E5272EF26}" presName="root" presStyleCnt="0">
        <dgm:presLayoutVars>
          <dgm:dir/>
          <dgm:resizeHandles val="exact"/>
        </dgm:presLayoutVars>
      </dgm:prSet>
      <dgm:spPr/>
    </dgm:pt>
    <dgm:pt modelId="{5AF20A74-8C0A-4F21-B404-09D9CEF0E530}" type="pres">
      <dgm:prSet presAssocID="{E2D7AB9C-AA76-41B8-97D2-C443A92F5DE7}" presName="compNode" presStyleCnt="0"/>
      <dgm:spPr/>
    </dgm:pt>
    <dgm:pt modelId="{1293256F-D244-4149-B324-81AC025A7773}" type="pres">
      <dgm:prSet presAssocID="{E2D7AB9C-AA76-41B8-97D2-C443A92F5DE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342FFE83-6159-43B4-8E52-17204FF611E9}" type="pres">
      <dgm:prSet presAssocID="{E2D7AB9C-AA76-41B8-97D2-C443A92F5DE7}" presName="spaceRect" presStyleCnt="0"/>
      <dgm:spPr/>
    </dgm:pt>
    <dgm:pt modelId="{1C1792F7-BE79-420B-9117-D33D558AFA4F}" type="pres">
      <dgm:prSet presAssocID="{E2D7AB9C-AA76-41B8-97D2-C443A92F5DE7}" presName="textRect" presStyleLbl="revTx" presStyleIdx="0" presStyleCnt="4">
        <dgm:presLayoutVars>
          <dgm:chMax val="1"/>
          <dgm:chPref val="1"/>
        </dgm:presLayoutVars>
      </dgm:prSet>
      <dgm:spPr/>
    </dgm:pt>
    <dgm:pt modelId="{7CDBE48C-AFB2-4FE9-80DF-00B99724E671}" type="pres">
      <dgm:prSet presAssocID="{9E4A9098-ACC9-4FDB-8003-F32E527B3099}" presName="sibTrans" presStyleCnt="0"/>
      <dgm:spPr/>
    </dgm:pt>
    <dgm:pt modelId="{B74BF118-ABA3-4C79-8451-E59F27F1C96A}" type="pres">
      <dgm:prSet presAssocID="{CDDFC7B1-CDB3-4612-AC83-818D629182AF}" presName="compNode" presStyleCnt="0"/>
      <dgm:spPr/>
    </dgm:pt>
    <dgm:pt modelId="{0DE8D43E-0D16-48AA-A621-9BAFC735E4DE}" type="pres">
      <dgm:prSet presAssocID="{CDDFC7B1-CDB3-4612-AC83-818D629182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8B7B5911-2F81-4E1E-9A2A-22716F719EA3}" type="pres">
      <dgm:prSet presAssocID="{CDDFC7B1-CDB3-4612-AC83-818D629182AF}" presName="spaceRect" presStyleCnt="0"/>
      <dgm:spPr/>
    </dgm:pt>
    <dgm:pt modelId="{E998E162-B3FA-4D96-B3DF-0DCDD977B4F7}" type="pres">
      <dgm:prSet presAssocID="{CDDFC7B1-CDB3-4612-AC83-818D629182AF}" presName="textRect" presStyleLbl="revTx" presStyleIdx="1" presStyleCnt="4">
        <dgm:presLayoutVars>
          <dgm:chMax val="1"/>
          <dgm:chPref val="1"/>
        </dgm:presLayoutVars>
      </dgm:prSet>
      <dgm:spPr/>
    </dgm:pt>
    <dgm:pt modelId="{E471CBA9-B411-4AF3-9E55-2CB0CBA54A16}" type="pres">
      <dgm:prSet presAssocID="{1BC9A780-1913-4775-9B25-1EFE11CB38F0}" presName="sibTrans" presStyleCnt="0"/>
      <dgm:spPr/>
    </dgm:pt>
    <dgm:pt modelId="{E97498A0-622F-47F5-B154-E11E321017CD}" type="pres">
      <dgm:prSet presAssocID="{45E90A80-4B1A-48AD-AB92-9B720DA19C80}" presName="compNode" presStyleCnt="0"/>
      <dgm:spPr/>
    </dgm:pt>
    <dgm:pt modelId="{D5C7C474-9B89-450B-878A-9D8F43B42AF3}" type="pres">
      <dgm:prSet presAssocID="{45E90A80-4B1A-48AD-AB92-9B720DA19C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7686C14F-8578-45D9-90CE-0ADA60FCFDFB}" type="pres">
      <dgm:prSet presAssocID="{45E90A80-4B1A-48AD-AB92-9B720DA19C80}" presName="spaceRect" presStyleCnt="0"/>
      <dgm:spPr/>
    </dgm:pt>
    <dgm:pt modelId="{DC694460-C4CC-491B-9DC7-B541010B7E5C}" type="pres">
      <dgm:prSet presAssocID="{45E90A80-4B1A-48AD-AB92-9B720DA19C80}" presName="textRect" presStyleLbl="revTx" presStyleIdx="2" presStyleCnt="4" custLinFactNeighborX="-198" custLinFactNeighborY="-8115">
        <dgm:presLayoutVars>
          <dgm:chMax val="1"/>
          <dgm:chPref val="1"/>
        </dgm:presLayoutVars>
      </dgm:prSet>
      <dgm:spPr/>
    </dgm:pt>
    <dgm:pt modelId="{EA85548D-E2BE-429F-BACA-539BFC4304AA}" type="pres">
      <dgm:prSet presAssocID="{1BED7BE3-C780-422B-A87B-43961D3C725D}" presName="sibTrans" presStyleCnt="0"/>
      <dgm:spPr/>
    </dgm:pt>
    <dgm:pt modelId="{E48AA28A-FD6A-41F1-932C-372003AC4760}" type="pres">
      <dgm:prSet presAssocID="{0AEB09B9-AFD8-4E98-94FA-77EAC3DBF743}" presName="compNode" presStyleCnt="0"/>
      <dgm:spPr/>
    </dgm:pt>
    <dgm:pt modelId="{1C65EB43-4341-4315-926C-37371CE6D511}" type="pres">
      <dgm:prSet presAssocID="{0AEB09B9-AFD8-4E98-94FA-77EAC3DBF7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531211FD-78C8-446C-AF98-0ED69188FA97}" type="pres">
      <dgm:prSet presAssocID="{0AEB09B9-AFD8-4E98-94FA-77EAC3DBF743}" presName="spaceRect" presStyleCnt="0"/>
      <dgm:spPr/>
    </dgm:pt>
    <dgm:pt modelId="{4DB19505-502E-4AA7-8BBF-4EC6E657A153}" type="pres">
      <dgm:prSet presAssocID="{0AEB09B9-AFD8-4E98-94FA-77EAC3DBF743}" presName="textRect" presStyleLbl="revTx" presStyleIdx="3" presStyleCnt="4">
        <dgm:presLayoutVars>
          <dgm:chMax val="1"/>
          <dgm:chPref val="1"/>
        </dgm:presLayoutVars>
      </dgm:prSet>
      <dgm:spPr/>
    </dgm:pt>
  </dgm:ptLst>
  <dgm:cxnLst>
    <dgm:cxn modelId="{FDCE4E10-4D8A-408F-A932-CB51EF343A6A}" srcId="{89DD3356-0BAA-4560-82DB-E53E5272EF26}" destId="{0AEB09B9-AFD8-4E98-94FA-77EAC3DBF743}" srcOrd="3" destOrd="0" parTransId="{46792863-2746-4FA1-B272-2B94CF6E4B07}" sibTransId="{05E14EEC-AA02-4CC2-B3FF-B3B9DCBCEF62}"/>
    <dgm:cxn modelId="{397F8C30-B905-4A29-80BE-0E96196B7764}" srcId="{89DD3356-0BAA-4560-82DB-E53E5272EF26}" destId="{45E90A80-4B1A-48AD-AB92-9B720DA19C80}" srcOrd="2" destOrd="0" parTransId="{5F2105C7-D112-4020-B0E9-BE3F861C7776}" sibTransId="{1BED7BE3-C780-422B-A87B-43961D3C725D}"/>
    <dgm:cxn modelId="{A7D7DA48-DBC1-490D-A3D4-5BED4ABC71EE}" type="presOf" srcId="{45E90A80-4B1A-48AD-AB92-9B720DA19C80}" destId="{DC694460-C4CC-491B-9DC7-B541010B7E5C}" srcOrd="0" destOrd="0" presId="urn:microsoft.com/office/officeart/2018/2/layout/IconLabelList"/>
    <dgm:cxn modelId="{8D0D0072-4DB5-4521-9652-BBF98F662028}" type="presOf" srcId="{E2D7AB9C-AA76-41B8-97D2-C443A92F5DE7}" destId="{1C1792F7-BE79-420B-9117-D33D558AFA4F}" srcOrd="0" destOrd="0" presId="urn:microsoft.com/office/officeart/2018/2/layout/IconLabelList"/>
    <dgm:cxn modelId="{8838378F-3478-48DB-976D-5E36DB317113}" srcId="{89DD3356-0BAA-4560-82DB-E53E5272EF26}" destId="{CDDFC7B1-CDB3-4612-AC83-818D629182AF}" srcOrd="1" destOrd="0" parTransId="{9EEA3DA6-4488-496B-A38D-3E6F7EDC258B}" sibTransId="{1BC9A780-1913-4775-9B25-1EFE11CB38F0}"/>
    <dgm:cxn modelId="{AF18BA92-5113-4916-AD9E-316F9B6FF9B6}" srcId="{89DD3356-0BAA-4560-82DB-E53E5272EF26}" destId="{E2D7AB9C-AA76-41B8-97D2-C443A92F5DE7}" srcOrd="0" destOrd="0" parTransId="{F51B8A6B-E8A6-42FF-B613-7B2019EBB351}" sibTransId="{9E4A9098-ACC9-4FDB-8003-F32E527B3099}"/>
    <dgm:cxn modelId="{69889AB2-EB8F-4764-AA16-C4A3A9071B99}" type="presOf" srcId="{89DD3356-0BAA-4560-82DB-E53E5272EF26}" destId="{9DC1F2E0-7168-426A-8CA0-1C1E27654849}" srcOrd="0" destOrd="0" presId="urn:microsoft.com/office/officeart/2018/2/layout/IconLabelList"/>
    <dgm:cxn modelId="{2EDB04D7-E19C-4453-84DD-3BFF970C2E17}" type="presOf" srcId="{CDDFC7B1-CDB3-4612-AC83-818D629182AF}" destId="{E998E162-B3FA-4D96-B3DF-0DCDD977B4F7}" srcOrd="0" destOrd="0" presId="urn:microsoft.com/office/officeart/2018/2/layout/IconLabelList"/>
    <dgm:cxn modelId="{B3455BE4-B3AE-45E7-9C74-39BE1323DD7E}" type="presOf" srcId="{0AEB09B9-AFD8-4E98-94FA-77EAC3DBF743}" destId="{4DB19505-502E-4AA7-8BBF-4EC6E657A153}" srcOrd="0" destOrd="0" presId="urn:microsoft.com/office/officeart/2018/2/layout/IconLabelList"/>
    <dgm:cxn modelId="{C650206B-6E28-48D9-A210-677484A3DDCB}" type="presParOf" srcId="{9DC1F2E0-7168-426A-8CA0-1C1E27654849}" destId="{5AF20A74-8C0A-4F21-B404-09D9CEF0E530}" srcOrd="0" destOrd="0" presId="urn:microsoft.com/office/officeart/2018/2/layout/IconLabelList"/>
    <dgm:cxn modelId="{5BCAA3C8-9184-479F-BFC9-22B012A4E711}" type="presParOf" srcId="{5AF20A74-8C0A-4F21-B404-09D9CEF0E530}" destId="{1293256F-D244-4149-B324-81AC025A7773}" srcOrd="0" destOrd="0" presId="urn:microsoft.com/office/officeart/2018/2/layout/IconLabelList"/>
    <dgm:cxn modelId="{1E2D8651-C514-4637-8532-570C2CF1FF48}" type="presParOf" srcId="{5AF20A74-8C0A-4F21-B404-09D9CEF0E530}" destId="{342FFE83-6159-43B4-8E52-17204FF611E9}" srcOrd="1" destOrd="0" presId="urn:microsoft.com/office/officeart/2018/2/layout/IconLabelList"/>
    <dgm:cxn modelId="{365C18A3-8253-43ED-98D8-12239E419B0B}" type="presParOf" srcId="{5AF20A74-8C0A-4F21-B404-09D9CEF0E530}" destId="{1C1792F7-BE79-420B-9117-D33D558AFA4F}" srcOrd="2" destOrd="0" presId="urn:microsoft.com/office/officeart/2018/2/layout/IconLabelList"/>
    <dgm:cxn modelId="{A843BD86-5BED-4C2B-900C-B889FD246804}" type="presParOf" srcId="{9DC1F2E0-7168-426A-8CA0-1C1E27654849}" destId="{7CDBE48C-AFB2-4FE9-80DF-00B99724E671}" srcOrd="1" destOrd="0" presId="urn:microsoft.com/office/officeart/2018/2/layout/IconLabelList"/>
    <dgm:cxn modelId="{8FB3AD6A-E6C2-4FBE-9B94-A0751E2D0429}" type="presParOf" srcId="{9DC1F2E0-7168-426A-8CA0-1C1E27654849}" destId="{B74BF118-ABA3-4C79-8451-E59F27F1C96A}" srcOrd="2" destOrd="0" presId="urn:microsoft.com/office/officeart/2018/2/layout/IconLabelList"/>
    <dgm:cxn modelId="{47058651-4C35-4860-8FC2-FB4E1ECA0502}" type="presParOf" srcId="{B74BF118-ABA3-4C79-8451-E59F27F1C96A}" destId="{0DE8D43E-0D16-48AA-A621-9BAFC735E4DE}" srcOrd="0" destOrd="0" presId="urn:microsoft.com/office/officeart/2018/2/layout/IconLabelList"/>
    <dgm:cxn modelId="{E84929CF-A590-4148-AD61-D2F9F7342719}" type="presParOf" srcId="{B74BF118-ABA3-4C79-8451-E59F27F1C96A}" destId="{8B7B5911-2F81-4E1E-9A2A-22716F719EA3}" srcOrd="1" destOrd="0" presId="urn:microsoft.com/office/officeart/2018/2/layout/IconLabelList"/>
    <dgm:cxn modelId="{6E1BC8B8-FBC7-4190-844C-E95E9E576160}" type="presParOf" srcId="{B74BF118-ABA3-4C79-8451-E59F27F1C96A}" destId="{E998E162-B3FA-4D96-B3DF-0DCDD977B4F7}" srcOrd="2" destOrd="0" presId="urn:microsoft.com/office/officeart/2018/2/layout/IconLabelList"/>
    <dgm:cxn modelId="{3B69FBEE-EF5E-4364-A5F9-8E816EACAEC5}" type="presParOf" srcId="{9DC1F2E0-7168-426A-8CA0-1C1E27654849}" destId="{E471CBA9-B411-4AF3-9E55-2CB0CBA54A16}" srcOrd="3" destOrd="0" presId="urn:microsoft.com/office/officeart/2018/2/layout/IconLabelList"/>
    <dgm:cxn modelId="{625D7263-B16C-4059-B55C-A3FADE5636FC}" type="presParOf" srcId="{9DC1F2E0-7168-426A-8CA0-1C1E27654849}" destId="{E97498A0-622F-47F5-B154-E11E321017CD}" srcOrd="4" destOrd="0" presId="urn:microsoft.com/office/officeart/2018/2/layout/IconLabelList"/>
    <dgm:cxn modelId="{4BC0CD4B-5E2A-4D50-91C4-623AA00D6D28}" type="presParOf" srcId="{E97498A0-622F-47F5-B154-E11E321017CD}" destId="{D5C7C474-9B89-450B-878A-9D8F43B42AF3}" srcOrd="0" destOrd="0" presId="urn:microsoft.com/office/officeart/2018/2/layout/IconLabelList"/>
    <dgm:cxn modelId="{CC7ADF76-90C0-439D-A142-50B313EF21B0}" type="presParOf" srcId="{E97498A0-622F-47F5-B154-E11E321017CD}" destId="{7686C14F-8578-45D9-90CE-0ADA60FCFDFB}" srcOrd="1" destOrd="0" presId="urn:microsoft.com/office/officeart/2018/2/layout/IconLabelList"/>
    <dgm:cxn modelId="{D4BBA9BD-0AD9-4D53-956D-343540764032}" type="presParOf" srcId="{E97498A0-622F-47F5-B154-E11E321017CD}" destId="{DC694460-C4CC-491B-9DC7-B541010B7E5C}" srcOrd="2" destOrd="0" presId="urn:microsoft.com/office/officeart/2018/2/layout/IconLabelList"/>
    <dgm:cxn modelId="{745A087C-ED0C-4AC7-A79C-7D6CEE2CFF82}" type="presParOf" srcId="{9DC1F2E0-7168-426A-8CA0-1C1E27654849}" destId="{EA85548D-E2BE-429F-BACA-539BFC4304AA}" srcOrd="5" destOrd="0" presId="urn:microsoft.com/office/officeart/2018/2/layout/IconLabelList"/>
    <dgm:cxn modelId="{C0AABEFE-11D7-47BD-9554-44EBCEE1E3C3}" type="presParOf" srcId="{9DC1F2E0-7168-426A-8CA0-1C1E27654849}" destId="{E48AA28A-FD6A-41F1-932C-372003AC4760}" srcOrd="6" destOrd="0" presId="urn:microsoft.com/office/officeart/2018/2/layout/IconLabelList"/>
    <dgm:cxn modelId="{74E9BF25-7348-4138-B437-6EF2DD11FC99}" type="presParOf" srcId="{E48AA28A-FD6A-41F1-932C-372003AC4760}" destId="{1C65EB43-4341-4315-926C-37371CE6D511}" srcOrd="0" destOrd="0" presId="urn:microsoft.com/office/officeart/2018/2/layout/IconLabelList"/>
    <dgm:cxn modelId="{7733B0FD-CD8E-480C-A027-E4B2762C3BBA}" type="presParOf" srcId="{E48AA28A-FD6A-41F1-932C-372003AC4760}" destId="{531211FD-78C8-446C-AF98-0ED69188FA97}" srcOrd="1" destOrd="0" presId="urn:microsoft.com/office/officeart/2018/2/layout/IconLabelList"/>
    <dgm:cxn modelId="{827FCC33-D175-47E3-A616-4FD5B8F2634F}" type="presParOf" srcId="{E48AA28A-FD6A-41F1-932C-372003AC4760}" destId="{4DB19505-502E-4AA7-8BBF-4EC6E657A15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59AD9B-AAE6-41D0-AFAA-AB6AD3EACF77}"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3B0561EC-83EA-4AEA-A1D9-77B7047883E6}">
      <dgm:prSet/>
      <dgm:spPr/>
      <dgm:t>
        <a:bodyPr/>
        <a:lstStyle/>
        <a:p>
          <a:r>
            <a:rPr lang="en-US"/>
            <a:t>Use</a:t>
          </a:r>
        </a:p>
      </dgm:t>
    </dgm:pt>
    <dgm:pt modelId="{C5D8544D-B365-4F54-8C77-586A42A31174}" type="parTrans" cxnId="{AF01004E-5E3C-4483-AD5C-D2B8DF0BB6BC}">
      <dgm:prSet/>
      <dgm:spPr/>
      <dgm:t>
        <a:bodyPr/>
        <a:lstStyle/>
        <a:p>
          <a:endParaRPr lang="en-US"/>
        </a:p>
      </dgm:t>
    </dgm:pt>
    <dgm:pt modelId="{81499356-300F-4310-829E-712BFFAC84FA}" type="sibTrans" cxnId="{AF01004E-5E3C-4483-AD5C-D2B8DF0BB6BC}">
      <dgm:prSet/>
      <dgm:spPr/>
      <dgm:t>
        <a:bodyPr/>
        <a:lstStyle/>
        <a:p>
          <a:endParaRPr lang="en-US"/>
        </a:p>
      </dgm:t>
    </dgm:pt>
    <dgm:pt modelId="{4BBD5FF1-7806-417B-8084-0FA27D19CB50}">
      <dgm:prSet/>
      <dgm:spPr/>
      <dgm:t>
        <a:bodyPr/>
        <a:lstStyle/>
        <a:p>
          <a:r>
            <a:rPr lang="en-US"/>
            <a:t>You can use Iterators to traverse Composite trees.</a:t>
          </a:r>
        </a:p>
      </dgm:t>
    </dgm:pt>
    <dgm:pt modelId="{E3E8E7C0-7E82-4DD8-93E9-C9FF0BDBDDC8}" type="parTrans" cxnId="{61015E9B-35E4-453F-88A1-B95AD2D9A637}">
      <dgm:prSet/>
      <dgm:spPr/>
      <dgm:t>
        <a:bodyPr/>
        <a:lstStyle/>
        <a:p>
          <a:endParaRPr lang="en-US"/>
        </a:p>
      </dgm:t>
    </dgm:pt>
    <dgm:pt modelId="{85FB46E1-08BA-4D9D-91B1-B9B4877C0875}" type="sibTrans" cxnId="{61015E9B-35E4-453F-88A1-B95AD2D9A637}">
      <dgm:prSet/>
      <dgm:spPr/>
      <dgm:t>
        <a:bodyPr/>
        <a:lstStyle/>
        <a:p>
          <a:endParaRPr lang="en-US"/>
        </a:p>
      </dgm:t>
    </dgm:pt>
    <dgm:pt modelId="{447B453E-E521-424D-A49E-A9EF861C8721}">
      <dgm:prSet/>
      <dgm:spPr/>
      <dgm:t>
        <a:bodyPr/>
        <a:lstStyle/>
        <a:p>
          <a:r>
            <a:rPr lang="en-US"/>
            <a:t>Use</a:t>
          </a:r>
        </a:p>
      </dgm:t>
    </dgm:pt>
    <dgm:pt modelId="{E9516845-4947-4F4B-A249-99C84F250D66}" type="parTrans" cxnId="{9929F719-8EAB-444F-B258-1FB68390B213}">
      <dgm:prSet/>
      <dgm:spPr/>
      <dgm:t>
        <a:bodyPr/>
        <a:lstStyle/>
        <a:p>
          <a:endParaRPr lang="en-US"/>
        </a:p>
      </dgm:t>
    </dgm:pt>
    <dgm:pt modelId="{0C3F414B-EB84-4DE9-80B6-5E4359650A39}" type="sibTrans" cxnId="{9929F719-8EAB-444F-B258-1FB68390B213}">
      <dgm:prSet/>
      <dgm:spPr/>
      <dgm:t>
        <a:bodyPr/>
        <a:lstStyle/>
        <a:p>
          <a:endParaRPr lang="en-US"/>
        </a:p>
      </dgm:t>
    </dgm:pt>
    <dgm:pt modelId="{EF850376-AAFC-4FDB-978E-B1B9879D3735}">
      <dgm:prSet/>
      <dgm:spPr/>
      <dgm:t>
        <a:bodyPr/>
        <a:lstStyle/>
        <a:p>
          <a:r>
            <a:rPr lang="en-US"/>
            <a:t>You can use Factory Method along with Iterator to let collection subclasses return different types of iterators that are compatible with the collections.</a:t>
          </a:r>
        </a:p>
      </dgm:t>
    </dgm:pt>
    <dgm:pt modelId="{B3BE70D6-7AAB-40DA-AAB3-B63AED37B5CC}" type="parTrans" cxnId="{F9EA9C14-D1BD-4695-8BCD-E4E08195DB4E}">
      <dgm:prSet/>
      <dgm:spPr/>
      <dgm:t>
        <a:bodyPr/>
        <a:lstStyle/>
        <a:p>
          <a:endParaRPr lang="en-US"/>
        </a:p>
      </dgm:t>
    </dgm:pt>
    <dgm:pt modelId="{B1C05267-2E3C-4312-BE22-47A92B593E51}" type="sibTrans" cxnId="{F9EA9C14-D1BD-4695-8BCD-E4E08195DB4E}">
      <dgm:prSet/>
      <dgm:spPr/>
      <dgm:t>
        <a:bodyPr/>
        <a:lstStyle/>
        <a:p>
          <a:endParaRPr lang="en-US"/>
        </a:p>
      </dgm:t>
    </dgm:pt>
    <dgm:pt modelId="{9D533A9F-84E8-47CD-AE44-70BA2D0E4E7A}">
      <dgm:prSet/>
      <dgm:spPr/>
      <dgm:t>
        <a:bodyPr/>
        <a:lstStyle/>
        <a:p>
          <a:r>
            <a:rPr lang="en-US"/>
            <a:t>Use</a:t>
          </a:r>
        </a:p>
      </dgm:t>
    </dgm:pt>
    <dgm:pt modelId="{A2C10E4A-0067-415A-A989-42E8BAB41F80}" type="parTrans" cxnId="{FB3BD6EF-55CA-41A6-BB98-AC996F4B5EEC}">
      <dgm:prSet/>
      <dgm:spPr/>
      <dgm:t>
        <a:bodyPr/>
        <a:lstStyle/>
        <a:p>
          <a:endParaRPr lang="en-US"/>
        </a:p>
      </dgm:t>
    </dgm:pt>
    <dgm:pt modelId="{08AC22C1-2977-4B7F-92FA-89C9179C37E4}" type="sibTrans" cxnId="{FB3BD6EF-55CA-41A6-BB98-AC996F4B5EEC}">
      <dgm:prSet/>
      <dgm:spPr/>
      <dgm:t>
        <a:bodyPr/>
        <a:lstStyle/>
        <a:p>
          <a:endParaRPr lang="en-US"/>
        </a:p>
      </dgm:t>
    </dgm:pt>
    <dgm:pt modelId="{30756C8C-6B32-4D1B-BC89-DAF731A80B80}">
      <dgm:prSet/>
      <dgm:spPr/>
      <dgm:t>
        <a:bodyPr/>
        <a:lstStyle/>
        <a:p>
          <a:r>
            <a:rPr lang="en-US"/>
            <a:t>You can use Memento along with Iterator to capture the current iteration state and roll it back if necessary.</a:t>
          </a:r>
        </a:p>
      </dgm:t>
    </dgm:pt>
    <dgm:pt modelId="{2FF90827-4CD6-4967-A023-647914A96137}" type="parTrans" cxnId="{BCA24A4A-9E7D-4C71-9AEE-7D4D0D5F1DB6}">
      <dgm:prSet/>
      <dgm:spPr/>
      <dgm:t>
        <a:bodyPr/>
        <a:lstStyle/>
        <a:p>
          <a:endParaRPr lang="en-US"/>
        </a:p>
      </dgm:t>
    </dgm:pt>
    <dgm:pt modelId="{131466F7-0238-44CD-8BEA-9C88D2846D8B}" type="sibTrans" cxnId="{BCA24A4A-9E7D-4C71-9AEE-7D4D0D5F1DB6}">
      <dgm:prSet/>
      <dgm:spPr/>
      <dgm:t>
        <a:bodyPr/>
        <a:lstStyle/>
        <a:p>
          <a:endParaRPr lang="en-US"/>
        </a:p>
      </dgm:t>
    </dgm:pt>
    <dgm:pt modelId="{4EB7741A-9650-440B-854A-8B201DE1D99B}">
      <dgm:prSet/>
      <dgm:spPr/>
      <dgm:t>
        <a:bodyPr/>
        <a:lstStyle/>
        <a:p>
          <a:r>
            <a:rPr lang="en-US"/>
            <a:t>Use</a:t>
          </a:r>
        </a:p>
      </dgm:t>
    </dgm:pt>
    <dgm:pt modelId="{2568D42C-244C-49F7-B4F4-11DC30344A78}" type="parTrans" cxnId="{9E7B2E9F-DEC4-4173-8AF5-FC9F6A860274}">
      <dgm:prSet/>
      <dgm:spPr/>
      <dgm:t>
        <a:bodyPr/>
        <a:lstStyle/>
        <a:p>
          <a:endParaRPr lang="en-US"/>
        </a:p>
      </dgm:t>
    </dgm:pt>
    <dgm:pt modelId="{62D988B0-4B98-41C0-BBD0-66208F4699A2}" type="sibTrans" cxnId="{9E7B2E9F-DEC4-4173-8AF5-FC9F6A860274}">
      <dgm:prSet/>
      <dgm:spPr/>
      <dgm:t>
        <a:bodyPr/>
        <a:lstStyle/>
        <a:p>
          <a:endParaRPr lang="en-US"/>
        </a:p>
      </dgm:t>
    </dgm:pt>
    <dgm:pt modelId="{4E2A13E9-2664-4F1A-A730-4150F470C227}">
      <dgm:prSet/>
      <dgm:spPr/>
      <dgm:t>
        <a:bodyPr/>
        <a:lstStyle/>
        <a:p>
          <a:r>
            <a:rPr lang="en-US"/>
            <a:t>You can use Visitor along with Iterator to traverse a complex data structure and execute some operation over its elements, even if they all have different classes.</a:t>
          </a:r>
        </a:p>
      </dgm:t>
    </dgm:pt>
    <dgm:pt modelId="{19F9D43C-5FD3-4EB7-94EF-4D0CF857B597}" type="parTrans" cxnId="{285C9401-A36F-4516-9287-EC5771B40E91}">
      <dgm:prSet/>
      <dgm:spPr/>
      <dgm:t>
        <a:bodyPr/>
        <a:lstStyle/>
        <a:p>
          <a:endParaRPr lang="en-US"/>
        </a:p>
      </dgm:t>
    </dgm:pt>
    <dgm:pt modelId="{0CE49949-1ACA-4E60-ABE7-25D71C93D19D}" type="sibTrans" cxnId="{285C9401-A36F-4516-9287-EC5771B40E91}">
      <dgm:prSet/>
      <dgm:spPr/>
      <dgm:t>
        <a:bodyPr/>
        <a:lstStyle/>
        <a:p>
          <a:endParaRPr lang="en-US"/>
        </a:p>
      </dgm:t>
    </dgm:pt>
    <dgm:pt modelId="{4F19D4AF-42BF-4B0E-BCB2-0D6642DF95EB}" type="pres">
      <dgm:prSet presAssocID="{2A59AD9B-AAE6-41D0-AFAA-AB6AD3EACF77}" presName="Name0" presStyleCnt="0">
        <dgm:presLayoutVars>
          <dgm:dir/>
          <dgm:animLvl val="lvl"/>
          <dgm:resizeHandles val="exact"/>
        </dgm:presLayoutVars>
      </dgm:prSet>
      <dgm:spPr/>
    </dgm:pt>
    <dgm:pt modelId="{B3EDB651-FC35-4A21-AF3D-E0BE65C953A5}" type="pres">
      <dgm:prSet presAssocID="{3B0561EC-83EA-4AEA-A1D9-77B7047883E6}" presName="linNode" presStyleCnt="0"/>
      <dgm:spPr/>
    </dgm:pt>
    <dgm:pt modelId="{8B57562B-C736-433C-A800-FE9F3AE15A6C}" type="pres">
      <dgm:prSet presAssocID="{3B0561EC-83EA-4AEA-A1D9-77B7047883E6}" presName="parentText" presStyleLbl="alignNode1" presStyleIdx="0" presStyleCnt="4">
        <dgm:presLayoutVars>
          <dgm:chMax val="1"/>
          <dgm:bulletEnabled/>
        </dgm:presLayoutVars>
      </dgm:prSet>
      <dgm:spPr/>
    </dgm:pt>
    <dgm:pt modelId="{EDC8073D-7EE1-4C95-B3EB-7ECBD5D1FD07}" type="pres">
      <dgm:prSet presAssocID="{3B0561EC-83EA-4AEA-A1D9-77B7047883E6}" presName="descendantText" presStyleLbl="alignAccFollowNode1" presStyleIdx="0" presStyleCnt="4">
        <dgm:presLayoutVars>
          <dgm:bulletEnabled/>
        </dgm:presLayoutVars>
      </dgm:prSet>
      <dgm:spPr/>
    </dgm:pt>
    <dgm:pt modelId="{C0E2CCF3-388F-41F8-8447-B0A1A67CE332}" type="pres">
      <dgm:prSet presAssocID="{81499356-300F-4310-829E-712BFFAC84FA}" presName="sp" presStyleCnt="0"/>
      <dgm:spPr/>
    </dgm:pt>
    <dgm:pt modelId="{167C2823-9A82-4167-8B3E-A87485D6D097}" type="pres">
      <dgm:prSet presAssocID="{447B453E-E521-424D-A49E-A9EF861C8721}" presName="linNode" presStyleCnt="0"/>
      <dgm:spPr/>
    </dgm:pt>
    <dgm:pt modelId="{14CF12D4-8AFE-420A-83BB-86450FFB11E5}" type="pres">
      <dgm:prSet presAssocID="{447B453E-E521-424D-A49E-A9EF861C8721}" presName="parentText" presStyleLbl="alignNode1" presStyleIdx="1" presStyleCnt="4">
        <dgm:presLayoutVars>
          <dgm:chMax val="1"/>
          <dgm:bulletEnabled/>
        </dgm:presLayoutVars>
      </dgm:prSet>
      <dgm:spPr/>
    </dgm:pt>
    <dgm:pt modelId="{97781E31-D862-48FF-B056-50B97FFD11A6}" type="pres">
      <dgm:prSet presAssocID="{447B453E-E521-424D-A49E-A9EF861C8721}" presName="descendantText" presStyleLbl="alignAccFollowNode1" presStyleIdx="1" presStyleCnt="4">
        <dgm:presLayoutVars>
          <dgm:bulletEnabled/>
        </dgm:presLayoutVars>
      </dgm:prSet>
      <dgm:spPr/>
    </dgm:pt>
    <dgm:pt modelId="{0477EFE2-1089-461C-A7B7-86F04FC3C398}" type="pres">
      <dgm:prSet presAssocID="{0C3F414B-EB84-4DE9-80B6-5E4359650A39}" presName="sp" presStyleCnt="0"/>
      <dgm:spPr/>
    </dgm:pt>
    <dgm:pt modelId="{BEE4BC93-D6EC-4A6E-824D-94EAA24A65C5}" type="pres">
      <dgm:prSet presAssocID="{9D533A9F-84E8-47CD-AE44-70BA2D0E4E7A}" presName="linNode" presStyleCnt="0"/>
      <dgm:spPr/>
    </dgm:pt>
    <dgm:pt modelId="{64A23EA5-143F-43DC-9AD2-78A9A9AA79D3}" type="pres">
      <dgm:prSet presAssocID="{9D533A9F-84E8-47CD-AE44-70BA2D0E4E7A}" presName="parentText" presStyleLbl="alignNode1" presStyleIdx="2" presStyleCnt="4">
        <dgm:presLayoutVars>
          <dgm:chMax val="1"/>
          <dgm:bulletEnabled/>
        </dgm:presLayoutVars>
      </dgm:prSet>
      <dgm:spPr/>
    </dgm:pt>
    <dgm:pt modelId="{8A2CAC43-6B38-46C9-9899-A9C276FC05AA}" type="pres">
      <dgm:prSet presAssocID="{9D533A9F-84E8-47CD-AE44-70BA2D0E4E7A}" presName="descendantText" presStyleLbl="alignAccFollowNode1" presStyleIdx="2" presStyleCnt="4">
        <dgm:presLayoutVars>
          <dgm:bulletEnabled/>
        </dgm:presLayoutVars>
      </dgm:prSet>
      <dgm:spPr/>
    </dgm:pt>
    <dgm:pt modelId="{B4F8AFCC-6F25-4B95-B6E5-784B8932F706}" type="pres">
      <dgm:prSet presAssocID="{08AC22C1-2977-4B7F-92FA-89C9179C37E4}" presName="sp" presStyleCnt="0"/>
      <dgm:spPr/>
    </dgm:pt>
    <dgm:pt modelId="{3FAED109-9DCF-4E81-97E9-6B8C648C3006}" type="pres">
      <dgm:prSet presAssocID="{4EB7741A-9650-440B-854A-8B201DE1D99B}" presName="linNode" presStyleCnt="0"/>
      <dgm:spPr/>
    </dgm:pt>
    <dgm:pt modelId="{70CF786C-146A-41C9-8A21-0AB95AF5391D}" type="pres">
      <dgm:prSet presAssocID="{4EB7741A-9650-440B-854A-8B201DE1D99B}" presName="parentText" presStyleLbl="alignNode1" presStyleIdx="3" presStyleCnt="4">
        <dgm:presLayoutVars>
          <dgm:chMax val="1"/>
          <dgm:bulletEnabled/>
        </dgm:presLayoutVars>
      </dgm:prSet>
      <dgm:spPr/>
    </dgm:pt>
    <dgm:pt modelId="{5B67DFE4-6314-40D1-9F7D-9FDCC1410379}" type="pres">
      <dgm:prSet presAssocID="{4EB7741A-9650-440B-854A-8B201DE1D99B}" presName="descendantText" presStyleLbl="alignAccFollowNode1" presStyleIdx="3" presStyleCnt="4">
        <dgm:presLayoutVars>
          <dgm:bulletEnabled/>
        </dgm:presLayoutVars>
      </dgm:prSet>
      <dgm:spPr/>
    </dgm:pt>
  </dgm:ptLst>
  <dgm:cxnLst>
    <dgm:cxn modelId="{285C9401-A36F-4516-9287-EC5771B40E91}" srcId="{4EB7741A-9650-440B-854A-8B201DE1D99B}" destId="{4E2A13E9-2664-4F1A-A730-4150F470C227}" srcOrd="0" destOrd="0" parTransId="{19F9D43C-5FD3-4EB7-94EF-4D0CF857B597}" sibTransId="{0CE49949-1ACA-4E60-ABE7-25D71C93D19D}"/>
    <dgm:cxn modelId="{F9EA9C14-D1BD-4695-8BCD-E4E08195DB4E}" srcId="{447B453E-E521-424D-A49E-A9EF861C8721}" destId="{EF850376-AAFC-4FDB-978E-B1B9879D3735}" srcOrd="0" destOrd="0" parTransId="{B3BE70D6-7AAB-40DA-AAB3-B63AED37B5CC}" sibTransId="{B1C05267-2E3C-4312-BE22-47A92B593E51}"/>
    <dgm:cxn modelId="{9929F719-8EAB-444F-B258-1FB68390B213}" srcId="{2A59AD9B-AAE6-41D0-AFAA-AB6AD3EACF77}" destId="{447B453E-E521-424D-A49E-A9EF861C8721}" srcOrd="1" destOrd="0" parTransId="{E9516845-4947-4F4B-A249-99C84F250D66}" sibTransId="{0C3F414B-EB84-4DE9-80B6-5E4359650A39}"/>
    <dgm:cxn modelId="{5C116726-FA7B-47F3-87C5-C12298961C88}" type="presOf" srcId="{EF850376-AAFC-4FDB-978E-B1B9879D3735}" destId="{97781E31-D862-48FF-B056-50B97FFD11A6}" srcOrd="0" destOrd="0" presId="urn:microsoft.com/office/officeart/2016/7/layout/VerticalSolidActionList"/>
    <dgm:cxn modelId="{3AA01B2C-F0C3-451E-80C0-70CD21148E5B}" type="presOf" srcId="{4EB7741A-9650-440B-854A-8B201DE1D99B}" destId="{70CF786C-146A-41C9-8A21-0AB95AF5391D}" srcOrd="0" destOrd="0" presId="urn:microsoft.com/office/officeart/2016/7/layout/VerticalSolidActionList"/>
    <dgm:cxn modelId="{E764242F-ED96-4380-BDD0-AF26BE1670D3}" type="presOf" srcId="{9D533A9F-84E8-47CD-AE44-70BA2D0E4E7A}" destId="{64A23EA5-143F-43DC-9AD2-78A9A9AA79D3}" srcOrd="0" destOrd="0" presId="urn:microsoft.com/office/officeart/2016/7/layout/VerticalSolidActionList"/>
    <dgm:cxn modelId="{BCA24A4A-9E7D-4C71-9AEE-7D4D0D5F1DB6}" srcId="{9D533A9F-84E8-47CD-AE44-70BA2D0E4E7A}" destId="{30756C8C-6B32-4D1B-BC89-DAF731A80B80}" srcOrd="0" destOrd="0" parTransId="{2FF90827-4CD6-4967-A023-647914A96137}" sibTransId="{131466F7-0238-44CD-8BEA-9C88D2846D8B}"/>
    <dgm:cxn modelId="{AF01004E-5E3C-4483-AD5C-D2B8DF0BB6BC}" srcId="{2A59AD9B-AAE6-41D0-AFAA-AB6AD3EACF77}" destId="{3B0561EC-83EA-4AEA-A1D9-77B7047883E6}" srcOrd="0" destOrd="0" parTransId="{C5D8544D-B365-4F54-8C77-586A42A31174}" sibTransId="{81499356-300F-4310-829E-712BFFAC84FA}"/>
    <dgm:cxn modelId="{1E40BA76-1107-467F-95D3-D4D15B4A3F0A}" type="presOf" srcId="{4BBD5FF1-7806-417B-8084-0FA27D19CB50}" destId="{EDC8073D-7EE1-4C95-B3EB-7ECBD5D1FD07}" srcOrd="0" destOrd="0" presId="urn:microsoft.com/office/officeart/2016/7/layout/VerticalSolidActionList"/>
    <dgm:cxn modelId="{61015E9B-35E4-453F-88A1-B95AD2D9A637}" srcId="{3B0561EC-83EA-4AEA-A1D9-77B7047883E6}" destId="{4BBD5FF1-7806-417B-8084-0FA27D19CB50}" srcOrd="0" destOrd="0" parTransId="{E3E8E7C0-7E82-4DD8-93E9-C9FF0BDBDDC8}" sibTransId="{85FB46E1-08BA-4D9D-91B1-B9B4877C0875}"/>
    <dgm:cxn modelId="{9F77209C-FFE9-436A-A009-2B4C3B65EC53}" type="presOf" srcId="{3B0561EC-83EA-4AEA-A1D9-77B7047883E6}" destId="{8B57562B-C736-433C-A800-FE9F3AE15A6C}" srcOrd="0" destOrd="0" presId="urn:microsoft.com/office/officeart/2016/7/layout/VerticalSolidActionList"/>
    <dgm:cxn modelId="{9E7B2E9F-DEC4-4173-8AF5-FC9F6A860274}" srcId="{2A59AD9B-AAE6-41D0-AFAA-AB6AD3EACF77}" destId="{4EB7741A-9650-440B-854A-8B201DE1D99B}" srcOrd="3" destOrd="0" parTransId="{2568D42C-244C-49F7-B4F4-11DC30344A78}" sibTransId="{62D988B0-4B98-41C0-BBD0-66208F4699A2}"/>
    <dgm:cxn modelId="{ABA68AA7-F405-4994-A5EE-F43ECB185D0E}" type="presOf" srcId="{4E2A13E9-2664-4F1A-A730-4150F470C227}" destId="{5B67DFE4-6314-40D1-9F7D-9FDCC1410379}" srcOrd="0" destOrd="0" presId="urn:microsoft.com/office/officeart/2016/7/layout/VerticalSolidActionList"/>
    <dgm:cxn modelId="{4ECED4A7-64B8-4F02-BCD9-156B9D90221A}" type="presOf" srcId="{30756C8C-6B32-4D1B-BC89-DAF731A80B80}" destId="{8A2CAC43-6B38-46C9-9899-A9C276FC05AA}" srcOrd="0" destOrd="0" presId="urn:microsoft.com/office/officeart/2016/7/layout/VerticalSolidActionList"/>
    <dgm:cxn modelId="{C784DBEC-1918-42A7-AF94-A7C5700403A0}" type="presOf" srcId="{447B453E-E521-424D-A49E-A9EF861C8721}" destId="{14CF12D4-8AFE-420A-83BB-86450FFB11E5}" srcOrd="0" destOrd="0" presId="urn:microsoft.com/office/officeart/2016/7/layout/VerticalSolidActionList"/>
    <dgm:cxn modelId="{FB3BD6EF-55CA-41A6-BB98-AC996F4B5EEC}" srcId="{2A59AD9B-AAE6-41D0-AFAA-AB6AD3EACF77}" destId="{9D533A9F-84E8-47CD-AE44-70BA2D0E4E7A}" srcOrd="2" destOrd="0" parTransId="{A2C10E4A-0067-415A-A989-42E8BAB41F80}" sibTransId="{08AC22C1-2977-4B7F-92FA-89C9179C37E4}"/>
    <dgm:cxn modelId="{C83879FD-8D92-4075-A77D-942735EB7CE3}" type="presOf" srcId="{2A59AD9B-AAE6-41D0-AFAA-AB6AD3EACF77}" destId="{4F19D4AF-42BF-4B0E-BCB2-0D6642DF95EB}" srcOrd="0" destOrd="0" presId="urn:microsoft.com/office/officeart/2016/7/layout/VerticalSolidActionList"/>
    <dgm:cxn modelId="{43B4CBE8-FD6C-4349-AE5E-1B9391D28207}" type="presParOf" srcId="{4F19D4AF-42BF-4B0E-BCB2-0D6642DF95EB}" destId="{B3EDB651-FC35-4A21-AF3D-E0BE65C953A5}" srcOrd="0" destOrd="0" presId="urn:microsoft.com/office/officeart/2016/7/layout/VerticalSolidActionList"/>
    <dgm:cxn modelId="{95D34129-4BA1-4AAC-A6CD-8D932F4727F8}" type="presParOf" srcId="{B3EDB651-FC35-4A21-AF3D-E0BE65C953A5}" destId="{8B57562B-C736-433C-A800-FE9F3AE15A6C}" srcOrd="0" destOrd="0" presId="urn:microsoft.com/office/officeart/2016/7/layout/VerticalSolidActionList"/>
    <dgm:cxn modelId="{12633888-ED1B-4B3F-BE8E-AF78020539E7}" type="presParOf" srcId="{B3EDB651-FC35-4A21-AF3D-E0BE65C953A5}" destId="{EDC8073D-7EE1-4C95-B3EB-7ECBD5D1FD07}" srcOrd="1" destOrd="0" presId="urn:microsoft.com/office/officeart/2016/7/layout/VerticalSolidActionList"/>
    <dgm:cxn modelId="{FD6528C7-E638-4835-8176-5A13C7312F4B}" type="presParOf" srcId="{4F19D4AF-42BF-4B0E-BCB2-0D6642DF95EB}" destId="{C0E2CCF3-388F-41F8-8447-B0A1A67CE332}" srcOrd="1" destOrd="0" presId="urn:microsoft.com/office/officeart/2016/7/layout/VerticalSolidActionList"/>
    <dgm:cxn modelId="{8F487A8B-2D73-4AE0-A99F-162EE86AFA4D}" type="presParOf" srcId="{4F19D4AF-42BF-4B0E-BCB2-0D6642DF95EB}" destId="{167C2823-9A82-4167-8B3E-A87485D6D097}" srcOrd="2" destOrd="0" presId="urn:microsoft.com/office/officeart/2016/7/layout/VerticalSolidActionList"/>
    <dgm:cxn modelId="{8CE0C8B3-5395-4053-9A6A-667CC64A8787}" type="presParOf" srcId="{167C2823-9A82-4167-8B3E-A87485D6D097}" destId="{14CF12D4-8AFE-420A-83BB-86450FFB11E5}" srcOrd="0" destOrd="0" presId="urn:microsoft.com/office/officeart/2016/7/layout/VerticalSolidActionList"/>
    <dgm:cxn modelId="{1ECF5D7E-3AE3-40DB-9F3B-E33C17FD738A}" type="presParOf" srcId="{167C2823-9A82-4167-8B3E-A87485D6D097}" destId="{97781E31-D862-48FF-B056-50B97FFD11A6}" srcOrd="1" destOrd="0" presId="urn:microsoft.com/office/officeart/2016/7/layout/VerticalSolidActionList"/>
    <dgm:cxn modelId="{7046C119-38FB-409D-A0F9-714F44085325}" type="presParOf" srcId="{4F19D4AF-42BF-4B0E-BCB2-0D6642DF95EB}" destId="{0477EFE2-1089-461C-A7B7-86F04FC3C398}" srcOrd="3" destOrd="0" presId="urn:microsoft.com/office/officeart/2016/7/layout/VerticalSolidActionList"/>
    <dgm:cxn modelId="{0BFB12E2-BEE1-4858-8F85-D45A1D48BA61}" type="presParOf" srcId="{4F19D4AF-42BF-4B0E-BCB2-0D6642DF95EB}" destId="{BEE4BC93-D6EC-4A6E-824D-94EAA24A65C5}" srcOrd="4" destOrd="0" presId="urn:microsoft.com/office/officeart/2016/7/layout/VerticalSolidActionList"/>
    <dgm:cxn modelId="{68CD93F2-F8F5-4702-9971-4A31CF534132}" type="presParOf" srcId="{BEE4BC93-D6EC-4A6E-824D-94EAA24A65C5}" destId="{64A23EA5-143F-43DC-9AD2-78A9A9AA79D3}" srcOrd="0" destOrd="0" presId="urn:microsoft.com/office/officeart/2016/7/layout/VerticalSolidActionList"/>
    <dgm:cxn modelId="{577F7A44-5330-4E69-99C0-DF8F20BD6950}" type="presParOf" srcId="{BEE4BC93-D6EC-4A6E-824D-94EAA24A65C5}" destId="{8A2CAC43-6B38-46C9-9899-A9C276FC05AA}" srcOrd="1" destOrd="0" presId="urn:microsoft.com/office/officeart/2016/7/layout/VerticalSolidActionList"/>
    <dgm:cxn modelId="{D45DC4A7-4BA9-421B-B251-9251A8094483}" type="presParOf" srcId="{4F19D4AF-42BF-4B0E-BCB2-0D6642DF95EB}" destId="{B4F8AFCC-6F25-4B95-B6E5-784B8932F706}" srcOrd="5" destOrd="0" presId="urn:microsoft.com/office/officeart/2016/7/layout/VerticalSolidActionList"/>
    <dgm:cxn modelId="{3E1D059D-7A65-4124-8C30-4AC57741CAF4}" type="presParOf" srcId="{4F19D4AF-42BF-4B0E-BCB2-0D6642DF95EB}" destId="{3FAED109-9DCF-4E81-97E9-6B8C648C3006}" srcOrd="6" destOrd="0" presId="urn:microsoft.com/office/officeart/2016/7/layout/VerticalSolidActionList"/>
    <dgm:cxn modelId="{145A4855-CECA-40B3-A7E1-9930DB3FB2EC}" type="presParOf" srcId="{3FAED109-9DCF-4E81-97E9-6B8C648C3006}" destId="{70CF786C-146A-41C9-8A21-0AB95AF5391D}" srcOrd="0" destOrd="0" presId="urn:microsoft.com/office/officeart/2016/7/layout/VerticalSolidActionList"/>
    <dgm:cxn modelId="{A66838C2-E168-43A5-A54A-D076553A5CF9}" type="presParOf" srcId="{3FAED109-9DCF-4E81-97E9-6B8C648C3006}" destId="{5B67DFE4-6314-40D1-9F7D-9FDCC141037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5C8C91-6EFE-477C-A567-A9F77F9FDE04}" type="doc">
      <dgm:prSet loTypeId="urn:microsoft.com/office/officeart/2016/7/layout/BasicLinearProcessNumbered" loCatId="process" qsTypeId="urn:microsoft.com/office/officeart/2005/8/quickstyle/simple4" qsCatId="simple" csTypeId="urn:microsoft.com/office/officeart/2005/8/colors/colorful5" csCatId="colorful"/>
      <dgm:spPr/>
      <dgm:t>
        <a:bodyPr/>
        <a:lstStyle/>
        <a:p>
          <a:endParaRPr lang="en-US"/>
        </a:p>
      </dgm:t>
    </dgm:pt>
    <dgm:pt modelId="{B36F9E1C-9A86-4F81-A4C2-951FC969F294}">
      <dgm:prSet/>
      <dgm:spPr/>
      <dgm:t>
        <a:bodyPr/>
        <a:lstStyle/>
        <a:p>
          <a:r>
            <a:rPr lang="en-US" b="0" i="0"/>
            <a:t>Applying the pattern can be an overkill if your app only works with simple collections.</a:t>
          </a:r>
          <a:endParaRPr lang="en-US"/>
        </a:p>
      </dgm:t>
    </dgm:pt>
    <dgm:pt modelId="{42E8887E-2B29-43EB-B08B-E8BCAE638158}" type="parTrans" cxnId="{8AFFE6D7-1A82-419B-B3C3-23ED83F63671}">
      <dgm:prSet/>
      <dgm:spPr/>
      <dgm:t>
        <a:bodyPr/>
        <a:lstStyle/>
        <a:p>
          <a:endParaRPr lang="en-US"/>
        </a:p>
      </dgm:t>
    </dgm:pt>
    <dgm:pt modelId="{3149CDB0-2C11-4E3B-BBCC-4978DF8141D9}" type="sibTrans" cxnId="{8AFFE6D7-1A82-419B-B3C3-23ED83F63671}">
      <dgm:prSet phldrT="1" phldr="0"/>
      <dgm:spPr/>
      <dgm:t>
        <a:bodyPr/>
        <a:lstStyle/>
        <a:p>
          <a:r>
            <a:rPr lang="en-US"/>
            <a:t>1</a:t>
          </a:r>
        </a:p>
      </dgm:t>
    </dgm:pt>
    <dgm:pt modelId="{EAE30395-13DD-4ADC-94D5-CB19E5CD706A}">
      <dgm:prSet/>
      <dgm:spPr/>
      <dgm:t>
        <a:bodyPr/>
        <a:lstStyle/>
        <a:p>
          <a:r>
            <a:rPr lang="en-US" b="0" i="0"/>
            <a:t>Using an iterator may be less efficient than going through elements of some specialized collections directly.</a:t>
          </a:r>
          <a:endParaRPr lang="en-US"/>
        </a:p>
      </dgm:t>
    </dgm:pt>
    <dgm:pt modelId="{08700791-6941-4D17-8D51-5421AAC420B3}" type="parTrans" cxnId="{0D362471-97E2-4756-907A-52FECF162F26}">
      <dgm:prSet/>
      <dgm:spPr/>
      <dgm:t>
        <a:bodyPr/>
        <a:lstStyle/>
        <a:p>
          <a:endParaRPr lang="en-US"/>
        </a:p>
      </dgm:t>
    </dgm:pt>
    <dgm:pt modelId="{E3F95891-A534-446E-8F49-C291680F4210}" type="sibTrans" cxnId="{0D362471-97E2-4756-907A-52FECF162F26}">
      <dgm:prSet phldrT="2" phldr="0"/>
      <dgm:spPr/>
      <dgm:t>
        <a:bodyPr/>
        <a:lstStyle/>
        <a:p>
          <a:r>
            <a:rPr lang="en-US"/>
            <a:t>2</a:t>
          </a:r>
        </a:p>
      </dgm:t>
    </dgm:pt>
    <dgm:pt modelId="{DDA6136D-97D5-43F4-AF59-C133C7D8E414}" type="pres">
      <dgm:prSet presAssocID="{5B5C8C91-6EFE-477C-A567-A9F77F9FDE04}" presName="Name0" presStyleCnt="0">
        <dgm:presLayoutVars>
          <dgm:animLvl val="lvl"/>
          <dgm:resizeHandles val="exact"/>
        </dgm:presLayoutVars>
      </dgm:prSet>
      <dgm:spPr/>
    </dgm:pt>
    <dgm:pt modelId="{6B3F2615-D2B2-4352-AEE3-0F238EB223AD}" type="pres">
      <dgm:prSet presAssocID="{B36F9E1C-9A86-4F81-A4C2-951FC969F294}" presName="compositeNode" presStyleCnt="0">
        <dgm:presLayoutVars>
          <dgm:bulletEnabled val="1"/>
        </dgm:presLayoutVars>
      </dgm:prSet>
      <dgm:spPr/>
    </dgm:pt>
    <dgm:pt modelId="{94EE49E5-08A2-41CF-B4BC-C0629139D8F2}" type="pres">
      <dgm:prSet presAssocID="{B36F9E1C-9A86-4F81-A4C2-951FC969F294}" presName="bgRect" presStyleLbl="bgAccFollowNode1" presStyleIdx="0" presStyleCnt="2"/>
      <dgm:spPr/>
    </dgm:pt>
    <dgm:pt modelId="{147E8CEF-924D-485A-87A2-DAAA95F43C98}" type="pres">
      <dgm:prSet presAssocID="{3149CDB0-2C11-4E3B-BBCC-4978DF8141D9}" presName="sibTransNodeCircle" presStyleLbl="alignNode1" presStyleIdx="0" presStyleCnt="4">
        <dgm:presLayoutVars>
          <dgm:chMax val="0"/>
          <dgm:bulletEnabled/>
        </dgm:presLayoutVars>
      </dgm:prSet>
      <dgm:spPr/>
    </dgm:pt>
    <dgm:pt modelId="{A3E7F883-9D3E-4398-8A38-AA5C3AEC566C}" type="pres">
      <dgm:prSet presAssocID="{B36F9E1C-9A86-4F81-A4C2-951FC969F294}" presName="bottomLine" presStyleLbl="alignNode1" presStyleIdx="1" presStyleCnt="4">
        <dgm:presLayoutVars/>
      </dgm:prSet>
      <dgm:spPr/>
    </dgm:pt>
    <dgm:pt modelId="{8F25043A-247D-4D8E-AA18-35E63FF6EA64}" type="pres">
      <dgm:prSet presAssocID="{B36F9E1C-9A86-4F81-A4C2-951FC969F294}" presName="nodeText" presStyleLbl="bgAccFollowNode1" presStyleIdx="0" presStyleCnt="2">
        <dgm:presLayoutVars>
          <dgm:bulletEnabled val="1"/>
        </dgm:presLayoutVars>
      </dgm:prSet>
      <dgm:spPr/>
    </dgm:pt>
    <dgm:pt modelId="{105EEC4B-C0CF-44E1-8581-91A62646208E}" type="pres">
      <dgm:prSet presAssocID="{3149CDB0-2C11-4E3B-BBCC-4978DF8141D9}" presName="sibTrans" presStyleCnt="0"/>
      <dgm:spPr/>
    </dgm:pt>
    <dgm:pt modelId="{E502496B-2E26-4F40-B160-E6DD5FF2E7AB}" type="pres">
      <dgm:prSet presAssocID="{EAE30395-13DD-4ADC-94D5-CB19E5CD706A}" presName="compositeNode" presStyleCnt="0">
        <dgm:presLayoutVars>
          <dgm:bulletEnabled val="1"/>
        </dgm:presLayoutVars>
      </dgm:prSet>
      <dgm:spPr/>
    </dgm:pt>
    <dgm:pt modelId="{F63E9283-FA65-42C4-A57B-FA931F4A9BB7}" type="pres">
      <dgm:prSet presAssocID="{EAE30395-13DD-4ADC-94D5-CB19E5CD706A}" presName="bgRect" presStyleLbl="bgAccFollowNode1" presStyleIdx="1" presStyleCnt="2"/>
      <dgm:spPr/>
    </dgm:pt>
    <dgm:pt modelId="{4D0C575A-A15A-44FC-BBCC-0E9D99BE54B9}" type="pres">
      <dgm:prSet presAssocID="{E3F95891-A534-446E-8F49-C291680F4210}" presName="sibTransNodeCircle" presStyleLbl="alignNode1" presStyleIdx="2" presStyleCnt="4">
        <dgm:presLayoutVars>
          <dgm:chMax val="0"/>
          <dgm:bulletEnabled/>
        </dgm:presLayoutVars>
      </dgm:prSet>
      <dgm:spPr/>
    </dgm:pt>
    <dgm:pt modelId="{A1FB860F-8992-4A00-B7CE-9F3A91DEA025}" type="pres">
      <dgm:prSet presAssocID="{EAE30395-13DD-4ADC-94D5-CB19E5CD706A}" presName="bottomLine" presStyleLbl="alignNode1" presStyleIdx="3" presStyleCnt="4">
        <dgm:presLayoutVars/>
      </dgm:prSet>
      <dgm:spPr/>
    </dgm:pt>
    <dgm:pt modelId="{C7952BE2-0EC5-43F1-8C3A-1353A7A1A8D1}" type="pres">
      <dgm:prSet presAssocID="{EAE30395-13DD-4ADC-94D5-CB19E5CD706A}" presName="nodeText" presStyleLbl="bgAccFollowNode1" presStyleIdx="1" presStyleCnt="2">
        <dgm:presLayoutVars>
          <dgm:bulletEnabled val="1"/>
        </dgm:presLayoutVars>
      </dgm:prSet>
      <dgm:spPr/>
    </dgm:pt>
  </dgm:ptLst>
  <dgm:cxnLst>
    <dgm:cxn modelId="{886BC709-A1BD-46EE-9C6C-7B05C25FD176}" type="presOf" srcId="{EAE30395-13DD-4ADC-94D5-CB19E5CD706A}" destId="{F63E9283-FA65-42C4-A57B-FA931F4A9BB7}" srcOrd="0" destOrd="0" presId="urn:microsoft.com/office/officeart/2016/7/layout/BasicLinearProcessNumbered"/>
    <dgm:cxn modelId="{59053811-D5DF-4447-AD7A-FE966C909F0C}" type="presOf" srcId="{B36F9E1C-9A86-4F81-A4C2-951FC969F294}" destId="{94EE49E5-08A2-41CF-B4BC-C0629139D8F2}" srcOrd="0" destOrd="0" presId="urn:microsoft.com/office/officeart/2016/7/layout/BasicLinearProcessNumbered"/>
    <dgm:cxn modelId="{2B8B5F2B-EC08-415C-A48E-A884512EBA87}" type="presOf" srcId="{5B5C8C91-6EFE-477C-A567-A9F77F9FDE04}" destId="{DDA6136D-97D5-43F4-AF59-C133C7D8E414}" srcOrd="0" destOrd="0" presId="urn:microsoft.com/office/officeart/2016/7/layout/BasicLinearProcessNumbered"/>
    <dgm:cxn modelId="{F637F247-49CD-43AE-A0B7-747BA1D49A67}" type="presOf" srcId="{E3F95891-A534-446E-8F49-C291680F4210}" destId="{4D0C575A-A15A-44FC-BBCC-0E9D99BE54B9}" srcOrd="0" destOrd="0" presId="urn:microsoft.com/office/officeart/2016/7/layout/BasicLinearProcessNumbered"/>
    <dgm:cxn modelId="{0D362471-97E2-4756-907A-52FECF162F26}" srcId="{5B5C8C91-6EFE-477C-A567-A9F77F9FDE04}" destId="{EAE30395-13DD-4ADC-94D5-CB19E5CD706A}" srcOrd="1" destOrd="0" parTransId="{08700791-6941-4D17-8D51-5421AAC420B3}" sibTransId="{E3F95891-A534-446E-8F49-C291680F4210}"/>
    <dgm:cxn modelId="{64565756-1C7B-42CE-8492-8A7290686F04}" type="presOf" srcId="{B36F9E1C-9A86-4F81-A4C2-951FC969F294}" destId="{8F25043A-247D-4D8E-AA18-35E63FF6EA64}" srcOrd="1" destOrd="0" presId="urn:microsoft.com/office/officeart/2016/7/layout/BasicLinearProcessNumbered"/>
    <dgm:cxn modelId="{FB1459AA-55F7-4E8E-AD3D-96D5352B03AE}" type="presOf" srcId="{3149CDB0-2C11-4E3B-BBCC-4978DF8141D9}" destId="{147E8CEF-924D-485A-87A2-DAAA95F43C98}" srcOrd="0" destOrd="0" presId="urn:microsoft.com/office/officeart/2016/7/layout/BasicLinearProcessNumbered"/>
    <dgm:cxn modelId="{8AFFE6D7-1A82-419B-B3C3-23ED83F63671}" srcId="{5B5C8C91-6EFE-477C-A567-A9F77F9FDE04}" destId="{B36F9E1C-9A86-4F81-A4C2-951FC969F294}" srcOrd="0" destOrd="0" parTransId="{42E8887E-2B29-43EB-B08B-E8BCAE638158}" sibTransId="{3149CDB0-2C11-4E3B-BBCC-4978DF8141D9}"/>
    <dgm:cxn modelId="{CEE387EC-6E77-4571-8CEA-E13A8E523E5B}" type="presOf" srcId="{EAE30395-13DD-4ADC-94D5-CB19E5CD706A}" destId="{C7952BE2-0EC5-43F1-8C3A-1353A7A1A8D1}" srcOrd="1" destOrd="0" presId="urn:microsoft.com/office/officeart/2016/7/layout/BasicLinearProcessNumbered"/>
    <dgm:cxn modelId="{FAB22694-80F0-45F3-A9EF-C6DFDB8F5CB3}" type="presParOf" srcId="{DDA6136D-97D5-43F4-AF59-C133C7D8E414}" destId="{6B3F2615-D2B2-4352-AEE3-0F238EB223AD}" srcOrd="0" destOrd="0" presId="urn:microsoft.com/office/officeart/2016/7/layout/BasicLinearProcessNumbered"/>
    <dgm:cxn modelId="{E17F24E9-650F-451A-838D-E3B2EBA3853E}" type="presParOf" srcId="{6B3F2615-D2B2-4352-AEE3-0F238EB223AD}" destId="{94EE49E5-08A2-41CF-B4BC-C0629139D8F2}" srcOrd="0" destOrd="0" presId="urn:microsoft.com/office/officeart/2016/7/layout/BasicLinearProcessNumbered"/>
    <dgm:cxn modelId="{2F5F0072-8F2C-45E0-8B9C-BE44F494815E}" type="presParOf" srcId="{6B3F2615-D2B2-4352-AEE3-0F238EB223AD}" destId="{147E8CEF-924D-485A-87A2-DAAA95F43C98}" srcOrd="1" destOrd="0" presId="urn:microsoft.com/office/officeart/2016/7/layout/BasicLinearProcessNumbered"/>
    <dgm:cxn modelId="{CCAF74D8-D05B-42DE-8EE5-2A8D002B56A7}" type="presParOf" srcId="{6B3F2615-D2B2-4352-AEE3-0F238EB223AD}" destId="{A3E7F883-9D3E-4398-8A38-AA5C3AEC566C}" srcOrd="2" destOrd="0" presId="urn:microsoft.com/office/officeart/2016/7/layout/BasicLinearProcessNumbered"/>
    <dgm:cxn modelId="{B8E5B652-DC79-42CB-8E08-7B7DE51812BD}" type="presParOf" srcId="{6B3F2615-D2B2-4352-AEE3-0F238EB223AD}" destId="{8F25043A-247D-4D8E-AA18-35E63FF6EA64}" srcOrd="3" destOrd="0" presId="urn:microsoft.com/office/officeart/2016/7/layout/BasicLinearProcessNumbered"/>
    <dgm:cxn modelId="{DCC63744-6DD5-438A-99A6-725692B86867}" type="presParOf" srcId="{DDA6136D-97D5-43F4-AF59-C133C7D8E414}" destId="{105EEC4B-C0CF-44E1-8581-91A62646208E}" srcOrd="1" destOrd="0" presId="urn:microsoft.com/office/officeart/2016/7/layout/BasicLinearProcessNumbered"/>
    <dgm:cxn modelId="{D9039F41-05BF-4C16-9C55-26978C3759E2}" type="presParOf" srcId="{DDA6136D-97D5-43F4-AF59-C133C7D8E414}" destId="{E502496B-2E26-4F40-B160-E6DD5FF2E7AB}" srcOrd="2" destOrd="0" presId="urn:microsoft.com/office/officeart/2016/7/layout/BasicLinearProcessNumbered"/>
    <dgm:cxn modelId="{17D2E610-08C6-4986-8E03-C1E9D5137703}" type="presParOf" srcId="{E502496B-2E26-4F40-B160-E6DD5FF2E7AB}" destId="{F63E9283-FA65-42C4-A57B-FA931F4A9BB7}" srcOrd="0" destOrd="0" presId="urn:microsoft.com/office/officeart/2016/7/layout/BasicLinearProcessNumbered"/>
    <dgm:cxn modelId="{53322080-E17F-41E0-963D-9064349173CF}" type="presParOf" srcId="{E502496B-2E26-4F40-B160-E6DD5FF2E7AB}" destId="{4D0C575A-A15A-44FC-BBCC-0E9D99BE54B9}" srcOrd="1" destOrd="0" presId="urn:microsoft.com/office/officeart/2016/7/layout/BasicLinearProcessNumbered"/>
    <dgm:cxn modelId="{FC33FFF3-5523-4B63-B5C2-B0BA7F2B8FCC}" type="presParOf" srcId="{E502496B-2E26-4F40-B160-E6DD5FF2E7AB}" destId="{A1FB860F-8992-4A00-B7CE-9F3A91DEA025}" srcOrd="2" destOrd="0" presId="urn:microsoft.com/office/officeart/2016/7/layout/BasicLinearProcessNumbered"/>
    <dgm:cxn modelId="{758D45C6-B66A-43AB-95AA-D5F60A87D8A9}" type="presParOf" srcId="{E502496B-2E26-4F40-B160-E6DD5FF2E7AB}" destId="{C7952BE2-0EC5-43F1-8C3A-1353A7A1A8D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3256F-D244-4149-B324-81AC025A7773}">
      <dsp:nvSpPr>
        <dsp:cNvPr id="0" name=""/>
        <dsp:cNvSpPr/>
      </dsp:nvSpPr>
      <dsp:spPr>
        <a:xfrm>
          <a:off x="1247974" y="185053"/>
          <a:ext cx="657333" cy="657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1792F7-BE79-420B-9117-D33D558AFA4F}">
      <dsp:nvSpPr>
        <dsp:cNvPr id="0" name=""/>
        <dsp:cNvSpPr/>
      </dsp:nvSpPr>
      <dsp:spPr>
        <a:xfrm>
          <a:off x="846270" y="1074598"/>
          <a:ext cx="1460742"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Provide a way to access the elements of an aggregate object sequentially without exposing its underlying representation.</a:t>
          </a:r>
          <a:endParaRPr lang="en-US" sz="1200" kern="1200" dirty="0">
            <a:latin typeface="Times New Roman" panose="02020603050405020304" pitchFamily="18" charset="0"/>
            <a:cs typeface="Times New Roman" panose="02020603050405020304" pitchFamily="18" charset="0"/>
          </a:endParaRPr>
        </a:p>
      </dsp:txBody>
      <dsp:txXfrm>
        <a:off x="846270" y="1074598"/>
        <a:ext cx="1460742" cy="657333"/>
      </dsp:txXfrm>
    </dsp:sp>
    <dsp:sp modelId="{0DE8D43E-0D16-48AA-A621-9BAFC735E4DE}">
      <dsp:nvSpPr>
        <dsp:cNvPr id="0" name=""/>
        <dsp:cNvSpPr/>
      </dsp:nvSpPr>
      <dsp:spPr>
        <a:xfrm>
          <a:off x="2964347" y="185053"/>
          <a:ext cx="657333" cy="657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98E162-B3FA-4D96-B3DF-0DCDD977B4F7}">
      <dsp:nvSpPr>
        <dsp:cNvPr id="0" name=""/>
        <dsp:cNvSpPr/>
      </dsp:nvSpPr>
      <dsp:spPr>
        <a:xfrm>
          <a:off x="2562642" y="1074598"/>
          <a:ext cx="1460742"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The C++ and Java standard library abstraction that makes it possible to decouple collection classes and algorithms.</a:t>
          </a:r>
          <a:endParaRPr lang="en-US" sz="1200" kern="1200" dirty="0">
            <a:latin typeface="Times New Roman" panose="02020603050405020304" pitchFamily="18" charset="0"/>
            <a:cs typeface="Times New Roman" panose="02020603050405020304" pitchFamily="18" charset="0"/>
          </a:endParaRPr>
        </a:p>
      </dsp:txBody>
      <dsp:txXfrm>
        <a:off x="2562642" y="1074598"/>
        <a:ext cx="1460742" cy="657333"/>
      </dsp:txXfrm>
    </dsp:sp>
    <dsp:sp modelId="{D5C7C474-9B89-450B-878A-9D8F43B42AF3}">
      <dsp:nvSpPr>
        <dsp:cNvPr id="0" name=""/>
        <dsp:cNvSpPr/>
      </dsp:nvSpPr>
      <dsp:spPr>
        <a:xfrm>
          <a:off x="1247974" y="2097117"/>
          <a:ext cx="657333" cy="6573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694460-C4CC-491B-9DC7-B541010B7E5C}">
      <dsp:nvSpPr>
        <dsp:cNvPr id="0" name=""/>
        <dsp:cNvSpPr/>
      </dsp:nvSpPr>
      <dsp:spPr>
        <a:xfrm>
          <a:off x="843378" y="2933320"/>
          <a:ext cx="1460742"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solidFill>
                <a:schemeClr val="tx1"/>
              </a:solidFill>
              <a:latin typeface="Times New Roman" panose="02020603050405020304" pitchFamily="18" charset="0"/>
              <a:cs typeface="Times New Roman" panose="02020603050405020304" pitchFamily="18" charset="0"/>
            </a:rPr>
            <a:t>Promote to "full object status" the traversal of a collection.</a:t>
          </a:r>
          <a:endParaRPr lang="en-US" sz="1200" kern="1200" dirty="0">
            <a:solidFill>
              <a:schemeClr val="tx1"/>
            </a:solidFill>
            <a:latin typeface="Times New Roman" panose="02020603050405020304" pitchFamily="18" charset="0"/>
            <a:cs typeface="Times New Roman" panose="02020603050405020304" pitchFamily="18" charset="0"/>
          </a:endParaRPr>
        </a:p>
      </dsp:txBody>
      <dsp:txXfrm>
        <a:off x="843378" y="2933320"/>
        <a:ext cx="1460742" cy="657333"/>
      </dsp:txXfrm>
    </dsp:sp>
    <dsp:sp modelId="{1C65EB43-4341-4315-926C-37371CE6D511}">
      <dsp:nvSpPr>
        <dsp:cNvPr id="0" name=""/>
        <dsp:cNvSpPr/>
      </dsp:nvSpPr>
      <dsp:spPr>
        <a:xfrm>
          <a:off x="2964347" y="2097117"/>
          <a:ext cx="657333" cy="6573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B19505-502E-4AA7-8BBF-4EC6E657A153}">
      <dsp:nvSpPr>
        <dsp:cNvPr id="0" name=""/>
        <dsp:cNvSpPr/>
      </dsp:nvSpPr>
      <dsp:spPr>
        <a:xfrm>
          <a:off x="2562642" y="2986662"/>
          <a:ext cx="1460742" cy="65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latin typeface="Times New Roman" panose="02020603050405020304" pitchFamily="18" charset="0"/>
              <a:cs typeface="Times New Roman" panose="02020603050405020304" pitchFamily="18" charset="0"/>
            </a:rPr>
            <a:t>Polymorphic traversal</a:t>
          </a:r>
          <a:endParaRPr lang="en-US" sz="1200" kern="1200" dirty="0">
            <a:latin typeface="Times New Roman" panose="02020603050405020304" pitchFamily="18" charset="0"/>
            <a:cs typeface="Times New Roman" panose="02020603050405020304" pitchFamily="18" charset="0"/>
          </a:endParaRPr>
        </a:p>
      </dsp:txBody>
      <dsp:txXfrm>
        <a:off x="2562642" y="2986662"/>
        <a:ext cx="1460742" cy="657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8073D-7EE1-4C95-B3EB-7ECBD5D1FD07}">
      <dsp:nvSpPr>
        <dsp:cNvPr id="0" name=""/>
        <dsp:cNvSpPr/>
      </dsp:nvSpPr>
      <dsp:spPr>
        <a:xfrm>
          <a:off x="935604" y="1580"/>
          <a:ext cx="3742416" cy="818554"/>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07913" rIns="72613" bIns="207913" numCol="1" spcCol="1270" anchor="ctr" anchorCtr="0">
          <a:noAutofit/>
        </a:bodyPr>
        <a:lstStyle/>
        <a:p>
          <a:pPr marL="0" lvl="0" indent="0" algn="l" defTabSz="488950">
            <a:lnSpc>
              <a:spcPct val="90000"/>
            </a:lnSpc>
            <a:spcBef>
              <a:spcPct val="0"/>
            </a:spcBef>
            <a:spcAft>
              <a:spcPct val="35000"/>
            </a:spcAft>
            <a:buNone/>
          </a:pPr>
          <a:r>
            <a:rPr lang="en-US" sz="1100" kern="1200"/>
            <a:t>You can use Iterators to traverse Composite trees.</a:t>
          </a:r>
        </a:p>
      </dsp:txBody>
      <dsp:txXfrm>
        <a:off x="935604" y="1580"/>
        <a:ext cx="3742416" cy="818554"/>
      </dsp:txXfrm>
    </dsp:sp>
    <dsp:sp modelId="{8B57562B-C736-433C-A800-FE9F3AE15A6C}">
      <dsp:nvSpPr>
        <dsp:cNvPr id="0" name=""/>
        <dsp:cNvSpPr/>
      </dsp:nvSpPr>
      <dsp:spPr>
        <a:xfrm>
          <a:off x="0" y="1580"/>
          <a:ext cx="935604" cy="818554"/>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0855" rIns="49509" bIns="80855" numCol="1" spcCol="1270" anchor="ctr" anchorCtr="0">
          <a:noAutofit/>
        </a:bodyPr>
        <a:lstStyle/>
        <a:p>
          <a:pPr marL="0" lvl="0" indent="0" algn="ctr" defTabSz="622300">
            <a:lnSpc>
              <a:spcPct val="90000"/>
            </a:lnSpc>
            <a:spcBef>
              <a:spcPct val="0"/>
            </a:spcBef>
            <a:spcAft>
              <a:spcPct val="35000"/>
            </a:spcAft>
            <a:buNone/>
          </a:pPr>
          <a:r>
            <a:rPr lang="en-US" sz="1400" kern="1200"/>
            <a:t>Use</a:t>
          </a:r>
        </a:p>
      </dsp:txBody>
      <dsp:txXfrm>
        <a:off x="0" y="1580"/>
        <a:ext cx="935604" cy="818554"/>
      </dsp:txXfrm>
    </dsp:sp>
    <dsp:sp modelId="{97781E31-D862-48FF-B056-50B97FFD11A6}">
      <dsp:nvSpPr>
        <dsp:cNvPr id="0" name=""/>
        <dsp:cNvSpPr/>
      </dsp:nvSpPr>
      <dsp:spPr>
        <a:xfrm>
          <a:off x="935604" y="869248"/>
          <a:ext cx="3742416" cy="818554"/>
        </a:xfrm>
        <a:prstGeom prst="rect">
          <a:avLst/>
        </a:prstGeom>
        <a:solidFill>
          <a:schemeClr val="accent5">
            <a:tint val="40000"/>
            <a:alpha val="90000"/>
            <a:hueOff val="5186383"/>
            <a:satOff val="-492"/>
            <a:lumOff val="359"/>
            <a:alphaOff val="0"/>
          </a:schemeClr>
        </a:solidFill>
        <a:ln w="15875" cap="flat" cmpd="sng" algn="ctr">
          <a:solidFill>
            <a:schemeClr val="accent5">
              <a:tint val="40000"/>
              <a:alpha val="90000"/>
              <a:hueOff val="5186383"/>
              <a:satOff val="-492"/>
              <a:lumOff val="3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07913" rIns="72613" bIns="207913" numCol="1" spcCol="1270" anchor="ctr" anchorCtr="0">
          <a:noAutofit/>
        </a:bodyPr>
        <a:lstStyle/>
        <a:p>
          <a:pPr marL="0" lvl="0" indent="0" algn="l" defTabSz="488950">
            <a:lnSpc>
              <a:spcPct val="90000"/>
            </a:lnSpc>
            <a:spcBef>
              <a:spcPct val="0"/>
            </a:spcBef>
            <a:spcAft>
              <a:spcPct val="35000"/>
            </a:spcAft>
            <a:buNone/>
          </a:pPr>
          <a:r>
            <a:rPr lang="en-US" sz="1100" kern="1200"/>
            <a:t>You can use Factory Method along with Iterator to let collection subclasses return different types of iterators that are compatible with the collections.</a:t>
          </a:r>
        </a:p>
      </dsp:txBody>
      <dsp:txXfrm>
        <a:off x="935604" y="869248"/>
        <a:ext cx="3742416" cy="818554"/>
      </dsp:txXfrm>
    </dsp:sp>
    <dsp:sp modelId="{14CF12D4-8AFE-420A-83BB-86450FFB11E5}">
      <dsp:nvSpPr>
        <dsp:cNvPr id="0" name=""/>
        <dsp:cNvSpPr/>
      </dsp:nvSpPr>
      <dsp:spPr>
        <a:xfrm>
          <a:off x="0" y="869248"/>
          <a:ext cx="935604" cy="818554"/>
        </a:xfrm>
        <a:prstGeom prst="rect">
          <a:avLst/>
        </a:prstGeom>
        <a:solidFill>
          <a:schemeClr val="accent5">
            <a:hueOff val="5129271"/>
            <a:satOff val="-1832"/>
            <a:lumOff val="2942"/>
            <a:alphaOff val="0"/>
          </a:schemeClr>
        </a:solidFill>
        <a:ln w="15875" cap="flat" cmpd="sng" algn="ctr">
          <a:solidFill>
            <a:schemeClr val="accent5">
              <a:hueOff val="5129271"/>
              <a:satOff val="-1832"/>
              <a:lumOff val="29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0855" rIns="49509" bIns="80855" numCol="1" spcCol="1270" anchor="ctr" anchorCtr="0">
          <a:noAutofit/>
        </a:bodyPr>
        <a:lstStyle/>
        <a:p>
          <a:pPr marL="0" lvl="0" indent="0" algn="ctr" defTabSz="622300">
            <a:lnSpc>
              <a:spcPct val="90000"/>
            </a:lnSpc>
            <a:spcBef>
              <a:spcPct val="0"/>
            </a:spcBef>
            <a:spcAft>
              <a:spcPct val="35000"/>
            </a:spcAft>
            <a:buNone/>
          </a:pPr>
          <a:r>
            <a:rPr lang="en-US" sz="1400" kern="1200"/>
            <a:t>Use</a:t>
          </a:r>
        </a:p>
      </dsp:txBody>
      <dsp:txXfrm>
        <a:off x="0" y="869248"/>
        <a:ext cx="935604" cy="818554"/>
      </dsp:txXfrm>
    </dsp:sp>
    <dsp:sp modelId="{8A2CAC43-6B38-46C9-9899-A9C276FC05AA}">
      <dsp:nvSpPr>
        <dsp:cNvPr id="0" name=""/>
        <dsp:cNvSpPr/>
      </dsp:nvSpPr>
      <dsp:spPr>
        <a:xfrm>
          <a:off x="935604" y="1736916"/>
          <a:ext cx="3742416" cy="818554"/>
        </a:xfrm>
        <a:prstGeom prst="rect">
          <a:avLst/>
        </a:prstGeom>
        <a:solidFill>
          <a:schemeClr val="accent5">
            <a:tint val="40000"/>
            <a:alpha val="90000"/>
            <a:hueOff val="10372766"/>
            <a:satOff val="-984"/>
            <a:lumOff val="718"/>
            <a:alphaOff val="0"/>
          </a:schemeClr>
        </a:solidFill>
        <a:ln w="15875" cap="flat" cmpd="sng" algn="ctr">
          <a:solidFill>
            <a:schemeClr val="accent5">
              <a:tint val="40000"/>
              <a:alpha val="90000"/>
              <a:hueOff val="10372766"/>
              <a:satOff val="-984"/>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07913" rIns="72613" bIns="207913" numCol="1" spcCol="1270" anchor="ctr" anchorCtr="0">
          <a:noAutofit/>
        </a:bodyPr>
        <a:lstStyle/>
        <a:p>
          <a:pPr marL="0" lvl="0" indent="0" algn="l" defTabSz="488950">
            <a:lnSpc>
              <a:spcPct val="90000"/>
            </a:lnSpc>
            <a:spcBef>
              <a:spcPct val="0"/>
            </a:spcBef>
            <a:spcAft>
              <a:spcPct val="35000"/>
            </a:spcAft>
            <a:buNone/>
          </a:pPr>
          <a:r>
            <a:rPr lang="en-US" sz="1100" kern="1200"/>
            <a:t>You can use Memento along with Iterator to capture the current iteration state and roll it back if necessary.</a:t>
          </a:r>
        </a:p>
      </dsp:txBody>
      <dsp:txXfrm>
        <a:off x="935604" y="1736916"/>
        <a:ext cx="3742416" cy="818554"/>
      </dsp:txXfrm>
    </dsp:sp>
    <dsp:sp modelId="{64A23EA5-143F-43DC-9AD2-78A9A9AA79D3}">
      <dsp:nvSpPr>
        <dsp:cNvPr id="0" name=""/>
        <dsp:cNvSpPr/>
      </dsp:nvSpPr>
      <dsp:spPr>
        <a:xfrm>
          <a:off x="0" y="1736916"/>
          <a:ext cx="935604" cy="818554"/>
        </a:xfrm>
        <a:prstGeom prst="rect">
          <a:avLst/>
        </a:prstGeom>
        <a:solidFill>
          <a:schemeClr val="accent5">
            <a:hueOff val="10258542"/>
            <a:satOff val="-3664"/>
            <a:lumOff val="5883"/>
            <a:alphaOff val="0"/>
          </a:schemeClr>
        </a:solidFill>
        <a:ln w="15875" cap="flat" cmpd="sng" algn="ctr">
          <a:solidFill>
            <a:schemeClr val="accent5">
              <a:hueOff val="10258542"/>
              <a:satOff val="-3664"/>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0855" rIns="49509" bIns="80855" numCol="1" spcCol="1270" anchor="ctr" anchorCtr="0">
          <a:noAutofit/>
        </a:bodyPr>
        <a:lstStyle/>
        <a:p>
          <a:pPr marL="0" lvl="0" indent="0" algn="ctr" defTabSz="622300">
            <a:lnSpc>
              <a:spcPct val="90000"/>
            </a:lnSpc>
            <a:spcBef>
              <a:spcPct val="0"/>
            </a:spcBef>
            <a:spcAft>
              <a:spcPct val="35000"/>
            </a:spcAft>
            <a:buNone/>
          </a:pPr>
          <a:r>
            <a:rPr lang="en-US" sz="1400" kern="1200"/>
            <a:t>Use</a:t>
          </a:r>
        </a:p>
      </dsp:txBody>
      <dsp:txXfrm>
        <a:off x="0" y="1736916"/>
        <a:ext cx="935604" cy="818554"/>
      </dsp:txXfrm>
    </dsp:sp>
    <dsp:sp modelId="{5B67DFE4-6314-40D1-9F7D-9FDCC1410379}">
      <dsp:nvSpPr>
        <dsp:cNvPr id="0" name=""/>
        <dsp:cNvSpPr/>
      </dsp:nvSpPr>
      <dsp:spPr>
        <a:xfrm>
          <a:off x="935604" y="2604584"/>
          <a:ext cx="3742416" cy="818554"/>
        </a:xfrm>
        <a:prstGeom prst="rect">
          <a:avLst/>
        </a:prstGeom>
        <a:solidFill>
          <a:schemeClr val="accent5">
            <a:tint val="40000"/>
            <a:alpha val="90000"/>
            <a:hueOff val="15559149"/>
            <a:satOff val="-1476"/>
            <a:lumOff val="1077"/>
            <a:alphaOff val="0"/>
          </a:schemeClr>
        </a:solidFill>
        <a:ln w="15875" cap="flat" cmpd="sng" algn="ctr">
          <a:solidFill>
            <a:schemeClr val="accent5">
              <a:tint val="40000"/>
              <a:alpha val="90000"/>
              <a:hueOff val="15559149"/>
              <a:satOff val="-1476"/>
              <a:lumOff val="10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613" tIns="207913" rIns="72613" bIns="207913" numCol="1" spcCol="1270" anchor="ctr" anchorCtr="0">
          <a:noAutofit/>
        </a:bodyPr>
        <a:lstStyle/>
        <a:p>
          <a:pPr marL="0" lvl="0" indent="0" algn="l" defTabSz="488950">
            <a:lnSpc>
              <a:spcPct val="90000"/>
            </a:lnSpc>
            <a:spcBef>
              <a:spcPct val="0"/>
            </a:spcBef>
            <a:spcAft>
              <a:spcPct val="35000"/>
            </a:spcAft>
            <a:buNone/>
          </a:pPr>
          <a:r>
            <a:rPr lang="en-US" sz="1100" kern="1200"/>
            <a:t>You can use Visitor along with Iterator to traverse a complex data structure and execute some operation over its elements, even if they all have different classes.</a:t>
          </a:r>
        </a:p>
      </dsp:txBody>
      <dsp:txXfrm>
        <a:off x="935604" y="2604584"/>
        <a:ext cx="3742416" cy="818554"/>
      </dsp:txXfrm>
    </dsp:sp>
    <dsp:sp modelId="{70CF786C-146A-41C9-8A21-0AB95AF5391D}">
      <dsp:nvSpPr>
        <dsp:cNvPr id="0" name=""/>
        <dsp:cNvSpPr/>
      </dsp:nvSpPr>
      <dsp:spPr>
        <a:xfrm>
          <a:off x="0" y="2604584"/>
          <a:ext cx="935604" cy="818554"/>
        </a:xfrm>
        <a:prstGeom prst="rect">
          <a:avLst/>
        </a:prstGeom>
        <a:solidFill>
          <a:schemeClr val="accent5">
            <a:hueOff val="15387812"/>
            <a:satOff val="-5496"/>
            <a:lumOff val="8825"/>
            <a:alphaOff val="0"/>
          </a:schemeClr>
        </a:solidFill>
        <a:ln w="15875" cap="flat" cmpd="sng" algn="ctr">
          <a:solidFill>
            <a:schemeClr val="accent5">
              <a:hueOff val="15387812"/>
              <a:satOff val="-5496"/>
              <a:lumOff val="88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09" tIns="80855" rIns="49509" bIns="80855" numCol="1" spcCol="1270" anchor="ctr" anchorCtr="0">
          <a:noAutofit/>
        </a:bodyPr>
        <a:lstStyle/>
        <a:p>
          <a:pPr marL="0" lvl="0" indent="0" algn="ctr" defTabSz="622300">
            <a:lnSpc>
              <a:spcPct val="90000"/>
            </a:lnSpc>
            <a:spcBef>
              <a:spcPct val="0"/>
            </a:spcBef>
            <a:spcAft>
              <a:spcPct val="35000"/>
            </a:spcAft>
            <a:buNone/>
          </a:pPr>
          <a:r>
            <a:rPr lang="en-US" sz="1400" kern="1200"/>
            <a:t>Use</a:t>
          </a:r>
        </a:p>
      </dsp:txBody>
      <dsp:txXfrm>
        <a:off x="0" y="2604584"/>
        <a:ext cx="935604" cy="818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E49E5-08A2-41CF-B4BC-C0629139D8F2}">
      <dsp:nvSpPr>
        <dsp:cNvPr id="0" name=""/>
        <dsp:cNvSpPr/>
      </dsp:nvSpPr>
      <dsp:spPr>
        <a:xfrm>
          <a:off x="611" y="57160"/>
          <a:ext cx="2386337" cy="3340872"/>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048" tIns="330200" rIns="186048" bIns="330200" numCol="1" spcCol="1270" anchor="t" anchorCtr="0">
          <a:noAutofit/>
        </a:bodyPr>
        <a:lstStyle/>
        <a:p>
          <a:pPr marL="0" lvl="0" indent="0" algn="l" defTabSz="800100">
            <a:lnSpc>
              <a:spcPct val="90000"/>
            </a:lnSpc>
            <a:spcBef>
              <a:spcPct val="0"/>
            </a:spcBef>
            <a:spcAft>
              <a:spcPct val="35000"/>
            </a:spcAft>
            <a:buNone/>
          </a:pPr>
          <a:r>
            <a:rPr lang="en-US" sz="1800" b="0" i="0" kern="1200"/>
            <a:t>Applying the pattern can be an overkill if your app only works with simple collections.</a:t>
          </a:r>
          <a:endParaRPr lang="en-US" sz="1800" kern="1200"/>
        </a:p>
      </dsp:txBody>
      <dsp:txXfrm>
        <a:off x="611" y="1326691"/>
        <a:ext cx="2386337" cy="2004523"/>
      </dsp:txXfrm>
    </dsp:sp>
    <dsp:sp modelId="{147E8CEF-924D-485A-87A2-DAAA95F43C98}">
      <dsp:nvSpPr>
        <dsp:cNvPr id="0" name=""/>
        <dsp:cNvSpPr/>
      </dsp:nvSpPr>
      <dsp:spPr>
        <a:xfrm>
          <a:off x="692649" y="391247"/>
          <a:ext cx="1002261" cy="1002261"/>
        </a:xfrm>
        <a:prstGeom prst="ellipse">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w="9525" cap="flat" cmpd="sng" algn="ctr">
          <a:solidFill>
            <a:schemeClr val="accent5">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140" tIns="12700" rIns="7814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39427" y="538025"/>
        <a:ext cx="708705" cy="708705"/>
      </dsp:txXfrm>
    </dsp:sp>
    <dsp:sp modelId="{A3E7F883-9D3E-4398-8A38-AA5C3AEC566C}">
      <dsp:nvSpPr>
        <dsp:cNvPr id="0" name=""/>
        <dsp:cNvSpPr/>
      </dsp:nvSpPr>
      <dsp:spPr>
        <a:xfrm>
          <a:off x="611" y="3397960"/>
          <a:ext cx="2386337" cy="72"/>
        </a:xfrm>
        <a:prstGeom prst="rect">
          <a:avLst/>
        </a:prstGeom>
        <a:gradFill rotWithShape="0">
          <a:gsLst>
            <a:gs pos="0">
              <a:schemeClr val="accent5">
                <a:hueOff val="5129271"/>
                <a:satOff val="-1832"/>
                <a:lumOff val="2942"/>
                <a:alphaOff val="0"/>
                <a:tint val="94000"/>
                <a:satMod val="100000"/>
                <a:lumMod val="108000"/>
              </a:schemeClr>
            </a:gs>
            <a:gs pos="50000">
              <a:schemeClr val="accent5">
                <a:hueOff val="5129271"/>
                <a:satOff val="-1832"/>
                <a:lumOff val="2942"/>
                <a:alphaOff val="0"/>
                <a:tint val="98000"/>
                <a:shade val="100000"/>
                <a:satMod val="100000"/>
                <a:lumMod val="100000"/>
              </a:schemeClr>
            </a:gs>
            <a:gs pos="100000">
              <a:schemeClr val="accent5">
                <a:hueOff val="5129271"/>
                <a:satOff val="-1832"/>
                <a:lumOff val="2942"/>
                <a:alphaOff val="0"/>
                <a:shade val="72000"/>
                <a:satMod val="120000"/>
                <a:lumMod val="100000"/>
              </a:schemeClr>
            </a:gs>
          </a:gsLst>
          <a:lin ang="5400000" scaled="0"/>
        </a:gradFill>
        <a:ln w="9525" cap="flat" cmpd="sng" algn="ctr">
          <a:solidFill>
            <a:schemeClr val="accent5">
              <a:hueOff val="5129271"/>
              <a:satOff val="-1832"/>
              <a:lumOff val="294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F63E9283-FA65-42C4-A57B-FA931F4A9BB7}">
      <dsp:nvSpPr>
        <dsp:cNvPr id="0" name=""/>
        <dsp:cNvSpPr/>
      </dsp:nvSpPr>
      <dsp:spPr>
        <a:xfrm>
          <a:off x="2625582" y="57160"/>
          <a:ext cx="2386337" cy="3340872"/>
        </a:xfrm>
        <a:prstGeom prst="rect">
          <a:avLst/>
        </a:prstGeom>
        <a:solidFill>
          <a:schemeClr val="accent5">
            <a:tint val="40000"/>
            <a:alpha val="90000"/>
            <a:hueOff val="15559149"/>
            <a:satOff val="-1476"/>
            <a:lumOff val="1077"/>
            <a:alphaOff val="0"/>
          </a:schemeClr>
        </a:solidFill>
        <a:ln w="9525" cap="flat" cmpd="sng" algn="ctr">
          <a:solidFill>
            <a:schemeClr val="accent5">
              <a:tint val="40000"/>
              <a:alpha val="90000"/>
              <a:hueOff val="15559149"/>
              <a:satOff val="-1476"/>
              <a:lumOff val="10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6048" tIns="330200" rIns="186048" bIns="330200" numCol="1" spcCol="1270" anchor="t" anchorCtr="0">
          <a:noAutofit/>
        </a:bodyPr>
        <a:lstStyle/>
        <a:p>
          <a:pPr marL="0" lvl="0" indent="0" algn="l" defTabSz="800100">
            <a:lnSpc>
              <a:spcPct val="90000"/>
            </a:lnSpc>
            <a:spcBef>
              <a:spcPct val="0"/>
            </a:spcBef>
            <a:spcAft>
              <a:spcPct val="35000"/>
            </a:spcAft>
            <a:buNone/>
          </a:pPr>
          <a:r>
            <a:rPr lang="en-US" sz="1800" b="0" i="0" kern="1200"/>
            <a:t>Using an iterator may be less efficient than going through elements of some specialized collections directly.</a:t>
          </a:r>
          <a:endParaRPr lang="en-US" sz="1800" kern="1200"/>
        </a:p>
      </dsp:txBody>
      <dsp:txXfrm>
        <a:off x="2625582" y="1326691"/>
        <a:ext cx="2386337" cy="2004523"/>
      </dsp:txXfrm>
    </dsp:sp>
    <dsp:sp modelId="{4D0C575A-A15A-44FC-BBCC-0E9D99BE54B9}">
      <dsp:nvSpPr>
        <dsp:cNvPr id="0" name=""/>
        <dsp:cNvSpPr/>
      </dsp:nvSpPr>
      <dsp:spPr>
        <a:xfrm>
          <a:off x="3317620" y="391247"/>
          <a:ext cx="1002261" cy="1002261"/>
        </a:xfrm>
        <a:prstGeom prst="ellipse">
          <a:avLst/>
        </a:prstGeom>
        <a:gradFill rotWithShape="0">
          <a:gsLst>
            <a:gs pos="0">
              <a:schemeClr val="accent5">
                <a:hueOff val="10258542"/>
                <a:satOff val="-3664"/>
                <a:lumOff val="5883"/>
                <a:alphaOff val="0"/>
                <a:tint val="94000"/>
                <a:satMod val="100000"/>
                <a:lumMod val="108000"/>
              </a:schemeClr>
            </a:gs>
            <a:gs pos="50000">
              <a:schemeClr val="accent5">
                <a:hueOff val="10258542"/>
                <a:satOff val="-3664"/>
                <a:lumOff val="5883"/>
                <a:alphaOff val="0"/>
                <a:tint val="98000"/>
                <a:shade val="100000"/>
                <a:satMod val="100000"/>
                <a:lumMod val="100000"/>
              </a:schemeClr>
            </a:gs>
            <a:gs pos="100000">
              <a:schemeClr val="accent5">
                <a:hueOff val="10258542"/>
                <a:satOff val="-3664"/>
                <a:lumOff val="5883"/>
                <a:alphaOff val="0"/>
                <a:shade val="72000"/>
                <a:satMod val="120000"/>
                <a:lumMod val="100000"/>
              </a:schemeClr>
            </a:gs>
          </a:gsLst>
          <a:lin ang="5400000" scaled="0"/>
        </a:gradFill>
        <a:ln w="9525" cap="flat" cmpd="sng" algn="ctr">
          <a:solidFill>
            <a:schemeClr val="accent5">
              <a:hueOff val="10258542"/>
              <a:satOff val="-3664"/>
              <a:lumOff val="5883"/>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140" tIns="12700" rIns="7814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64398" y="538025"/>
        <a:ext cx="708705" cy="708705"/>
      </dsp:txXfrm>
    </dsp:sp>
    <dsp:sp modelId="{A1FB860F-8992-4A00-B7CE-9F3A91DEA025}">
      <dsp:nvSpPr>
        <dsp:cNvPr id="0" name=""/>
        <dsp:cNvSpPr/>
      </dsp:nvSpPr>
      <dsp:spPr>
        <a:xfrm>
          <a:off x="2625582" y="3397960"/>
          <a:ext cx="2386337" cy="72"/>
        </a:xfrm>
        <a:prstGeom prst="rect">
          <a:avLst/>
        </a:prstGeom>
        <a:gradFill rotWithShape="0">
          <a:gsLst>
            <a:gs pos="0">
              <a:schemeClr val="accent5">
                <a:hueOff val="15387812"/>
                <a:satOff val="-5496"/>
                <a:lumOff val="8825"/>
                <a:alphaOff val="0"/>
                <a:tint val="94000"/>
                <a:satMod val="100000"/>
                <a:lumMod val="108000"/>
              </a:schemeClr>
            </a:gs>
            <a:gs pos="50000">
              <a:schemeClr val="accent5">
                <a:hueOff val="15387812"/>
                <a:satOff val="-5496"/>
                <a:lumOff val="8825"/>
                <a:alphaOff val="0"/>
                <a:tint val="98000"/>
                <a:shade val="100000"/>
                <a:satMod val="100000"/>
                <a:lumMod val="100000"/>
              </a:schemeClr>
            </a:gs>
            <a:gs pos="100000">
              <a:schemeClr val="accent5">
                <a:hueOff val="15387812"/>
                <a:satOff val="-5496"/>
                <a:lumOff val="8825"/>
                <a:alphaOff val="0"/>
                <a:shade val="72000"/>
                <a:satMod val="120000"/>
                <a:lumMod val="100000"/>
              </a:schemeClr>
            </a:gs>
          </a:gsLst>
          <a:lin ang="5400000" scaled="0"/>
        </a:gradFill>
        <a:ln w="9525" cap="flat" cmpd="sng" algn="ctr">
          <a:solidFill>
            <a:schemeClr val="accent5">
              <a:hueOff val="15387812"/>
              <a:satOff val="-5496"/>
              <a:lumOff val="8825"/>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3dedde3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3dedde3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3dedde33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3dedde33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dedde33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3dedde3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FCECA-AAE8-417C-AD32-AF8CE3E8A332}"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14631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32050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53004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628584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13047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5FCECA-AAE8-417C-AD32-AF8CE3E8A332}"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32741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95FCECA-AAE8-417C-AD32-AF8CE3E8A332}"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22243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FCECA-AAE8-417C-AD32-AF8CE3E8A332}"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101115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FCECA-AAE8-417C-AD32-AF8CE3E8A332}"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34698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820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FCECA-AAE8-417C-AD32-AF8CE3E8A332}"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86425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FCECA-AAE8-417C-AD32-AF8CE3E8A332}"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11722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FCECA-AAE8-417C-AD32-AF8CE3E8A332}"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12828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FCECA-AAE8-417C-AD32-AF8CE3E8A332}"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36372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5FCECA-AAE8-417C-AD32-AF8CE3E8A332}"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06842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095FCECA-AAE8-417C-AD32-AF8CE3E8A332}"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75850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08207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95FCECA-AAE8-417C-AD32-AF8CE3E8A332}"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136840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095FCECA-AAE8-417C-AD32-AF8CE3E8A332}" type="datetimeFigureOut">
              <a:rPr lang="en-US" smtClean="0"/>
              <a:t>4/12/2022</a:t>
            </a:fld>
            <a:endParaRPr lang="en-US"/>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517347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 id="2147484476" r:id="rId16"/>
    <p:sldLayoutId id="2147484477" r:id="rId17"/>
    <p:sldLayoutId id="2147484478"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310640" y="822959"/>
            <a:ext cx="6131228" cy="495301"/>
          </a:xfrm>
          <a:prstGeom prst="rect">
            <a:avLst/>
          </a:prstGeom>
        </p:spPr>
        <p:txBody>
          <a:bodyPr spcFirstLastPara="1" lIns="91425" tIns="91425" rIns="91425" bIns="91425" anchorCtr="0">
            <a:normAutofit fontScale="90000"/>
          </a:bodyPr>
          <a:lstStyle/>
          <a:p>
            <a:pPr marL="0" lvl="0" indent="0" algn="ctr" rtl="0">
              <a:spcBef>
                <a:spcPts val="0"/>
              </a:spcBef>
              <a:spcAft>
                <a:spcPts val="0"/>
              </a:spcAft>
              <a:buNone/>
            </a:pPr>
            <a:r>
              <a:rPr lang="en-US" sz="2500" b="1" dirty="0">
                <a:solidFill>
                  <a:schemeClr val="bg1"/>
                </a:solidFill>
                <a:latin typeface="Times New Roman" panose="02020603050405020304" pitchFamily="18" charset="0"/>
                <a:cs typeface="Times New Roman" panose="02020603050405020304" pitchFamily="18" charset="0"/>
              </a:rPr>
              <a:t>Project</a:t>
            </a:r>
          </a:p>
        </p:txBody>
      </p:sp>
      <p:sp>
        <p:nvSpPr>
          <p:cNvPr id="55" name="Google Shape;55;p13"/>
          <p:cNvSpPr txBox="1">
            <a:spLocks noGrp="1"/>
          </p:cNvSpPr>
          <p:nvPr>
            <p:ph type="subTitle" idx="1"/>
          </p:nvPr>
        </p:nvSpPr>
        <p:spPr>
          <a:xfrm>
            <a:off x="1310640" y="1732633"/>
            <a:ext cx="7253010" cy="1917347"/>
          </a:xfrm>
          <a:prstGeom prst="rect">
            <a:avLst/>
          </a:prstGeom>
        </p:spPr>
        <p:txBody>
          <a:bodyPr spcFirstLastPara="1" lIns="91425" tIns="91425" rIns="91425" bIns="91425" anchorCtr="0">
            <a:normAutofit fontScale="85000" lnSpcReduction="10000"/>
          </a:bodyPr>
          <a:lstStyle/>
          <a:p>
            <a:pPr marL="0" lvl="0" indent="0" algn="l" rtl="0">
              <a:spcBef>
                <a:spcPts val="0"/>
              </a:spcBef>
              <a:spcAft>
                <a:spcPts val="0"/>
              </a:spcAft>
              <a:buNone/>
            </a:pPr>
            <a:r>
              <a:rPr lang="en-US" dirty="0"/>
              <a:t>PATTERN: ITERATOR</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TEAM</a:t>
            </a:r>
          </a:p>
          <a:p>
            <a:pPr marL="0" lvl="0" indent="0" algn="l" rtl="0">
              <a:spcBef>
                <a:spcPts val="0"/>
              </a:spcBef>
              <a:spcAft>
                <a:spcPts val="0"/>
              </a:spcAft>
              <a:buNone/>
            </a:pPr>
            <a:r>
              <a:rPr lang="en-US" dirty="0"/>
              <a:t>					1. YESHRAJ MAGANTI (1144105)</a:t>
            </a:r>
          </a:p>
          <a:p>
            <a:pPr marL="0" lvl="0" indent="0" algn="l" rtl="0">
              <a:spcBef>
                <a:spcPts val="0"/>
              </a:spcBef>
              <a:spcAft>
                <a:spcPts val="0"/>
              </a:spcAft>
              <a:buNone/>
            </a:pPr>
            <a:r>
              <a:rPr lang="en-US" dirty="0"/>
              <a:t>					2.  SUBASH CHANDRA BOSE KONDRU (1140025)</a:t>
            </a:r>
          </a:p>
          <a:p>
            <a:pPr marL="0" lvl="0" indent="0" algn="l" rtl="0">
              <a:spcBef>
                <a:spcPts val="0"/>
              </a:spcBef>
              <a:spcAft>
                <a:spcPts val="0"/>
              </a:spcAft>
              <a:buNone/>
            </a:pPr>
            <a:r>
              <a:rPr lang="en-US" dirty="0"/>
              <a:t>					3. VEMKATA SAI TEJA SAGI (1140301)</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EE2F-452E-4A60-96DF-38C71525E279}"/>
              </a:ext>
            </a:extLst>
          </p:cNvPr>
          <p:cNvSpPr>
            <a:spLocks noGrp="1"/>
          </p:cNvSpPr>
          <p:nvPr>
            <p:ph type="title"/>
          </p:nvPr>
        </p:nvSpPr>
        <p:spPr>
          <a:xfrm>
            <a:off x="480805" y="985837"/>
            <a:ext cx="2133002" cy="2760183"/>
          </a:xfrm>
        </p:spPr>
        <p:txBody>
          <a:bodyPr vert="horz" lIns="91440" tIns="45720" rIns="91440" bIns="45720" rtlCol="0" anchor="ctr">
            <a:normAutofit/>
          </a:bodyPr>
          <a:lstStyle/>
          <a:p>
            <a:pPr algn="l" defTabSz="914400">
              <a:spcBef>
                <a:spcPct val="0"/>
              </a:spcBef>
            </a:pPr>
            <a:r>
              <a:rPr lang="en-US" sz="3300"/>
              <a:t>CONs</a:t>
            </a:r>
          </a:p>
        </p:txBody>
      </p:sp>
      <p:graphicFrame>
        <p:nvGraphicFramePr>
          <p:cNvPr id="5" name="Text Placeholder 2">
            <a:extLst>
              <a:ext uri="{FF2B5EF4-FFF2-40B4-BE49-F238E27FC236}">
                <a16:creationId xmlns:a16="http://schemas.microsoft.com/office/drawing/2014/main" id="{BD34924B-C4E2-FD8B-F467-5E25577BFB1E}"/>
              </a:ext>
            </a:extLst>
          </p:cNvPr>
          <p:cNvGraphicFramePr/>
          <p:nvPr>
            <p:extLst>
              <p:ext uri="{D42A27DB-BD31-4B8C-83A1-F6EECF244321}">
                <p14:modId xmlns:p14="http://schemas.microsoft.com/office/powerpoint/2010/main" val="2722734125"/>
              </p:ext>
            </p:extLst>
          </p:nvPr>
        </p:nvGraphicFramePr>
        <p:xfrm>
          <a:off x="3445668" y="666750"/>
          <a:ext cx="5012532" cy="3455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50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8363DA-7FC7-4DC6-B243-95B3BE86AA2B}"/>
              </a:ext>
            </a:extLst>
          </p:cNvPr>
          <p:cNvSpPr>
            <a:spLocks noGrp="1"/>
          </p:cNvSpPr>
          <p:nvPr>
            <p:ph type="title"/>
          </p:nvPr>
        </p:nvSpPr>
        <p:spPr>
          <a:xfrm>
            <a:off x="546343" y="1605059"/>
            <a:ext cx="7773338" cy="1197133"/>
          </a:xfrm>
        </p:spPr>
        <p:txBody>
          <a:bodyPr/>
          <a:lstStyle/>
          <a:p>
            <a:r>
              <a:rPr lang="en-US" dirty="0"/>
              <a:t>Thank You</a:t>
            </a:r>
          </a:p>
        </p:txBody>
      </p:sp>
    </p:spTree>
    <p:extLst>
      <p:ext uri="{BB962C8B-B14F-4D97-AF65-F5344CB8AC3E}">
        <p14:creationId xmlns:p14="http://schemas.microsoft.com/office/powerpoint/2010/main" val="237874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66496" y="588264"/>
            <a:ext cx="2359152" cy="3250692"/>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pPr>
            <a:r>
              <a:rPr lang="en-US" sz="2500" dirty="0">
                <a:solidFill>
                  <a:schemeClr val="bg1"/>
                </a:solidFill>
                <a:latin typeface="Times New Roman" panose="02020603050405020304" pitchFamily="18" charset="0"/>
                <a:cs typeface="Times New Roman" panose="02020603050405020304" pitchFamily="18" charset="0"/>
              </a:rPr>
              <a:t>Design Pattern</a:t>
            </a:r>
          </a:p>
        </p:txBody>
      </p:sp>
      <p:sp>
        <p:nvSpPr>
          <p:cNvPr id="61" name="Google Shape;61;p14"/>
          <p:cNvSpPr txBox="1">
            <a:spLocks noGrp="1"/>
          </p:cNvSpPr>
          <p:nvPr>
            <p:ph type="body" idx="1"/>
          </p:nvPr>
        </p:nvSpPr>
        <p:spPr>
          <a:xfrm>
            <a:off x="3755949" y="946404"/>
            <a:ext cx="4463259" cy="3337067"/>
          </a:xfrm>
          <a:prstGeom prst="rect">
            <a:avLst/>
          </a:prstGeom>
        </p:spPr>
        <p:txBody>
          <a:bodyPr spcFirstLastPara="1" vert="horz" lIns="91440" tIns="45720" rIns="91440" bIns="45720" rtlCol="0" anchor="ctr" anchorCtr="0">
            <a:normAutofit fontScale="70000" lnSpcReduction="20000"/>
          </a:bodyPr>
          <a:lstStyle/>
          <a:p>
            <a:pPr marL="171450" lvl="0" indent="-171450" defTabSz="457200">
              <a:spcBef>
                <a:spcPct val="20000"/>
              </a:spcBef>
              <a:spcAft>
                <a:spcPts val="600"/>
              </a:spcAft>
              <a:buSzPct val="145000"/>
              <a:buFont typeface="Arial"/>
              <a:buChar char="•"/>
            </a:pPr>
            <a:r>
              <a:rPr lang="en-US" sz="1900" dirty="0">
                <a:solidFill>
                  <a:schemeClr val="bg1"/>
                </a:solidFill>
                <a:latin typeface="Times New Roman" panose="02020603050405020304" pitchFamily="18" charset="0"/>
                <a:cs typeface="Times New Roman" panose="02020603050405020304" pitchFamily="18" charset="0"/>
              </a:rPr>
              <a:t>A technique to accessing the elements of an object sequentially and define the  relationship and interactions among multiple classes and objects.</a:t>
            </a:r>
          </a:p>
          <a:p>
            <a:pPr marL="171450" lvl="0" indent="-171450" defTabSz="457200">
              <a:spcBef>
                <a:spcPct val="20000"/>
              </a:spcBef>
              <a:spcAft>
                <a:spcPts val="600"/>
              </a:spcAft>
              <a:buSzPct val="145000"/>
              <a:buFont typeface="Arial"/>
              <a:buChar char="•"/>
            </a:pPr>
            <a:r>
              <a:rPr lang="en-US" sz="1900" dirty="0">
                <a:solidFill>
                  <a:schemeClr val="bg1"/>
                </a:solidFill>
                <a:latin typeface="Times New Roman" panose="02020603050405020304" pitchFamily="18" charset="0"/>
                <a:cs typeface="Times New Roman" panose="02020603050405020304" pitchFamily="18" charset="0"/>
              </a:rPr>
              <a:t>To improve the performance of communication among the objects the code should be reusable, well maintained and flexible in adding of components.</a:t>
            </a:r>
          </a:p>
          <a:p>
            <a:pPr marL="171450" lvl="0" indent="-171450" defTabSz="457200">
              <a:spcBef>
                <a:spcPct val="20000"/>
              </a:spcBef>
              <a:spcAft>
                <a:spcPts val="600"/>
              </a:spcAft>
              <a:buSzPct val="145000"/>
              <a:buFont typeface="Arial"/>
              <a:buChar char="•"/>
            </a:pPr>
            <a:r>
              <a:rPr lang="en-US" sz="1900" dirty="0">
                <a:solidFill>
                  <a:schemeClr val="bg1"/>
                </a:solidFill>
                <a:latin typeface="Times New Roman" panose="02020603050405020304" pitchFamily="18" charset="0"/>
                <a:cs typeface="Times New Roman" panose="02020603050405020304" pitchFamily="18" charset="0"/>
              </a:rPr>
              <a:t>The common problem that arises while developing a project and the common solution will be provided so that there is a necessity of patterns.</a:t>
            </a:r>
          </a:p>
          <a:p>
            <a:pPr marL="0" lvl="0" indent="0" defTabSz="457200">
              <a:spcBef>
                <a:spcPct val="20000"/>
              </a:spcBef>
              <a:spcAft>
                <a:spcPts val="600"/>
              </a:spcAft>
              <a:buSzPct val="145000"/>
              <a:buFont typeface="Arial"/>
              <a:buChar char="•"/>
            </a:pPr>
            <a:endParaRPr lang="en-US" sz="1500" dirty="0"/>
          </a:p>
          <a:p>
            <a:pPr marL="285750" lvl="0" indent="-285750" defTabSz="457200">
              <a:spcBef>
                <a:spcPct val="20000"/>
              </a:spcBef>
              <a:spcAft>
                <a:spcPts val="600"/>
              </a:spcAft>
              <a:buSzPct val="145000"/>
              <a:buFont typeface="Arial"/>
              <a:buChar char="•"/>
            </a:pPr>
            <a:endParaRPr lang="en-US" sz="1500" dirty="0"/>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5"/>
        <p:cNvGrpSpPr/>
        <p:nvPr/>
      </p:nvGrpSpPr>
      <p:grpSpPr>
        <a:xfrm>
          <a:off x="0" y="0"/>
          <a:ext cx="0" cy="0"/>
          <a:chOff x="0" y="0"/>
          <a:chExt cx="0" cy="0"/>
        </a:xfrm>
      </p:grpSpPr>
      <p:pic>
        <p:nvPicPr>
          <p:cNvPr id="69" name="Picture 68" descr="Top view of cubes connected with black lines">
            <a:extLst>
              <a:ext uri="{FF2B5EF4-FFF2-40B4-BE49-F238E27FC236}">
                <a16:creationId xmlns:a16="http://schemas.microsoft.com/office/drawing/2014/main" id="{B4A580D7-4E9E-6E60-BDC8-426863427CB5}"/>
              </a:ext>
            </a:extLst>
          </p:cNvPr>
          <p:cNvPicPr>
            <a:picLocks noChangeAspect="1"/>
          </p:cNvPicPr>
          <p:nvPr/>
        </p:nvPicPr>
        <p:blipFill rotWithShape="1">
          <a:blip r:embed="rId3">
            <a:alphaModFix amt="25000"/>
          </a:blip>
          <a:srcRect t="14732" b="10268"/>
          <a:stretch/>
        </p:blipFill>
        <p:spPr>
          <a:xfrm>
            <a:off x="20" y="10"/>
            <a:ext cx="9143980" cy="5143490"/>
          </a:xfrm>
          <a:prstGeom prst="rect">
            <a:avLst/>
          </a:prstGeom>
        </p:spPr>
      </p:pic>
      <p:sp>
        <p:nvSpPr>
          <p:cNvPr id="66" name="Google Shape;66;p15"/>
          <p:cNvSpPr txBox="1">
            <a:spLocks noGrp="1"/>
          </p:cNvSpPr>
          <p:nvPr>
            <p:ph type="title"/>
          </p:nvPr>
        </p:nvSpPr>
        <p:spPr>
          <a:xfrm>
            <a:off x="1113233" y="514350"/>
            <a:ext cx="7514035" cy="1314449"/>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2500" dirty="0">
                <a:solidFill>
                  <a:schemeClr val="bg1"/>
                </a:solidFill>
                <a:latin typeface="Times New Roman" panose="02020603050405020304" pitchFamily="18" charset="0"/>
                <a:cs typeface="Times New Roman" panose="02020603050405020304" pitchFamily="18" charset="0"/>
              </a:rPr>
              <a:t>Iterator Design Pattern</a:t>
            </a:r>
          </a:p>
        </p:txBody>
      </p:sp>
      <p:sp>
        <p:nvSpPr>
          <p:cNvPr id="67" name="Google Shape;67;p15"/>
          <p:cNvSpPr txBox="1">
            <a:spLocks noGrp="1"/>
          </p:cNvSpPr>
          <p:nvPr>
            <p:ph type="body" idx="1"/>
          </p:nvPr>
        </p:nvSpPr>
        <p:spPr>
          <a:xfrm>
            <a:off x="952051" y="2000249"/>
            <a:ext cx="6325049" cy="2526031"/>
          </a:xfrm>
          <a:prstGeom prst="rect">
            <a:avLst/>
          </a:prstGeom>
        </p:spPr>
        <p:txBody>
          <a:bodyPr spcFirstLastPara="1" vert="horz" lIns="91440" tIns="45720" rIns="91440" bIns="45720" rtlCol="0" anchor="t" anchorCtr="0">
            <a:normAutofit/>
          </a:bodyPr>
          <a:lstStyle/>
          <a:p>
            <a:pPr marL="171450" lvl="0" indent="-171450" defTabSz="457200">
              <a:spcBef>
                <a:spcPct val="20000"/>
              </a:spcBef>
              <a:spcAft>
                <a:spcPts val="600"/>
              </a:spcAft>
              <a:buSzPct val="145000"/>
              <a:buFont typeface="Arial"/>
              <a:buChar char="•"/>
            </a:pPr>
            <a:r>
              <a:rPr lang="en-US" sz="1200" dirty="0">
                <a:solidFill>
                  <a:schemeClr val="bg1"/>
                </a:solidFill>
                <a:latin typeface="Times New Roman" panose="02020603050405020304" pitchFamily="18" charset="0"/>
                <a:cs typeface="Times New Roman" panose="02020603050405020304" pitchFamily="18" charset="0"/>
              </a:rPr>
              <a:t>Iterator is a behavioral design pattern that allows sequential traversal through a complex data structure without exposing its internal details.</a:t>
            </a:r>
          </a:p>
          <a:p>
            <a:pPr marL="171450" lvl="0" indent="-171450" defTabSz="457200">
              <a:spcBef>
                <a:spcPct val="20000"/>
              </a:spcBef>
              <a:spcAft>
                <a:spcPts val="600"/>
              </a:spcAft>
              <a:buSzPct val="145000"/>
              <a:buFont typeface="Arial"/>
              <a:buChar char="•"/>
            </a:pPr>
            <a:r>
              <a:rPr lang="en-US" sz="1200" dirty="0">
                <a:solidFill>
                  <a:schemeClr val="bg1"/>
                </a:solidFill>
                <a:latin typeface="Times New Roman" panose="02020603050405020304" pitchFamily="18" charset="0"/>
                <a:cs typeface="Times New Roman" panose="02020603050405020304" pitchFamily="18" charset="0"/>
              </a:rPr>
              <a:t>Iterator is easy to recognize by the navigation methods (such as next, previous and others). The specific code that uses iterators might not have direct access to the collection being traversed </a:t>
            </a:r>
          </a:p>
          <a:p>
            <a:pPr marL="171450" lvl="0" indent="-171450" defTabSz="457200">
              <a:spcBef>
                <a:spcPct val="20000"/>
              </a:spcBef>
              <a:spcAft>
                <a:spcPts val="600"/>
              </a:spcAft>
              <a:buSzPct val="145000"/>
              <a:buFont typeface="Arial"/>
              <a:buChar char="•"/>
            </a:pP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9836" y="694944"/>
            <a:ext cx="2359152" cy="3250692"/>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pPr>
            <a:r>
              <a:rPr lang="en-US" sz="2500" dirty="0">
                <a:solidFill>
                  <a:schemeClr val="bg1"/>
                </a:solidFill>
                <a:latin typeface="Times New Roman" panose="02020603050405020304" pitchFamily="18" charset="0"/>
                <a:cs typeface="Times New Roman" panose="02020603050405020304" pitchFamily="18" charset="0"/>
              </a:rPr>
              <a:t>Template </a:t>
            </a:r>
          </a:p>
        </p:txBody>
      </p:sp>
      <p:sp>
        <p:nvSpPr>
          <p:cNvPr id="73" name="Google Shape;73;p16"/>
          <p:cNvSpPr txBox="1">
            <a:spLocks noGrp="1"/>
          </p:cNvSpPr>
          <p:nvPr>
            <p:ph type="body" idx="1"/>
          </p:nvPr>
        </p:nvSpPr>
        <p:spPr>
          <a:xfrm>
            <a:off x="3755949" y="946404"/>
            <a:ext cx="4463259" cy="3337067"/>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What classes are used in the class</a:t>
            </a:r>
          </a:p>
          <a:p>
            <a:pPr marL="457200" lvl="0" indent="-334327"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Iterator</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First()</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Next()</a:t>
            </a:r>
          </a:p>
          <a:p>
            <a:pPr marL="914400" lvl="1" indent="-310832" defTabSz="457200">
              <a:lnSpc>
                <a:spcPct val="90000"/>
              </a:lnSpc>
              <a:spcBef>
                <a:spcPct val="20000"/>
              </a:spcBef>
              <a:spcAft>
                <a:spcPts val="600"/>
              </a:spcAft>
              <a:buSzPct val="145000"/>
              <a:buFont typeface="Arial"/>
              <a:buChar char="•"/>
            </a:pPr>
            <a:r>
              <a:rPr lang="en-US" sz="900" dirty="0" err="1">
                <a:solidFill>
                  <a:schemeClr val="bg1"/>
                </a:solidFill>
                <a:latin typeface="Times New Roman" panose="02020603050405020304" pitchFamily="18" charset="0"/>
                <a:cs typeface="Times New Roman" panose="02020603050405020304" pitchFamily="18" charset="0"/>
              </a:rPr>
              <a:t>isDone</a:t>
            </a:r>
            <a:r>
              <a:rPr lang="en-US" sz="900" dirty="0">
                <a:solidFill>
                  <a:schemeClr val="bg1"/>
                </a:solidFill>
                <a:latin typeface="Times New Roman" panose="02020603050405020304" pitchFamily="18" charset="0"/>
                <a:cs typeface="Times New Roman" panose="02020603050405020304" pitchFamily="18" charset="0"/>
              </a:rPr>
              <a:t>()</a:t>
            </a:r>
            <a:endParaRPr lang="en-US" sz="900" dirty="0">
              <a:solidFill>
                <a:schemeClr val="bg1"/>
              </a:solidFill>
              <a:highlight>
                <a:srgbClr val="F6F8F8"/>
              </a:highlight>
              <a:latin typeface="Times New Roman" panose="02020603050405020304" pitchFamily="18" charset="0"/>
              <a:cs typeface="Times New Roman" panose="02020603050405020304" pitchFamily="18" charset="0"/>
              <a:sym typeface="Courier New"/>
            </a:endParaRPr>
          </a:p>
          <a:p>
            <a:pPr marL="914400" lvl="1" indent="-310832" defTabSz="457200">
              <a:lnSpc>
                <a:spcPct val="90000"/>
              </a:lnSpc>
              <a:spcBef>
                <a:spcPct val="20000"/>
              </a:spcBef>
              <a:spcAft>
                <a:spcPts val="600"/>
              </a:spcAft>
              <a:buSzPct val="145000"/>
              <a:buFont typeface="Arial"/>
              <a:buChar char="•"/>
            </a:pPr>
            <a:r>
              <a:rPr lang="en-US" sz="900" dirty="0" err="1">
                <a:solidFill>
                  <a:schemeClr val="bg1"/>
                </a:solidFill>
                <a:latin typeface="Times New Roman" panose="02020603050405020304" pitchFamily="18" charset="0"/>
                <a:cs typeface="Times New Roman" panose="02020603050405020304" pitchFamily="18" charset="0"/>
              </a:rPr>
              <a:t>iter_type_Current</a:t>
            </a:r>
            <a:r>
              <a:rPr lang="en-US" sz="900" dirty="0">
                <a:solidFill>
                  <a:schemeClr val="bg1"/>
                </a:solidFill>
                <a:latin typeface="Times New Roman" panose="02020603050405020304" pitchFamily="18" charset="0"/>
                <a:cs typeface="Times New Roman" panose="02020603050405020304" pitchFamily="18" charset="0"/>
              </a:rPr>
              <a:t>()</a:t>
            </a:r>
          </a:p>
          <a:p>
            <a:pPr marL="457200" lvl="0" indent="-334327"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Container</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Add()</a:t>
            </a:r>
            <a:endParaRPr lang="en-US" sz="900" dirty="0">
              <a:solidFill>
                <a:schemeClr val="bg1"/>
              </a:solidFill>
              <a:highlight>
                <a:srgbClr val="F6F8F8"/>
              </a:highlight>
              <a:latin typeface="Times New Roman" panose="02020603050405020304" pitchFamily="18" charset="0"/>
              <a:cs typeface="Times New Roman" panose="02020603050405020304" pitchFamily="18" charset="0"/>
              <a:sym typeface="Courier New"/>
            </a:endParaRPr>
          </a:p>
          <a:p>
            <a:pPr marL="914400" lvl="1" indent="-310832" defTabSz="457200">
              <a:lnSpc>
                <a:spcPct val="90000"/>
              </a:lnSpc>
              <a:spcBef>
                <a:spcPct val="20000"/>
              </a:spcBef>
              <a:spcAft>
                <a:spcPts val="600"/>
              </a:spcAft>
              <a:buSzPct val="145000"/>
              <a:buFont typeface="Arial"/>
              <a:buChar char="•"/>
            </a:pPr>
            <a:r>
              <a:rPr lang="en-US" sz="900" dirty="0" err="1">
                <a:solidFill>
                  <a:schemeClr val="bg1"/>
                </a:solidFill>
                <a:latin typeface="Times New Roman" panose="02020603050405020304" pitchFamily="18" charset="0"/>
                <a:cs typeface="Times New Roman" panose="02020603050405020304" pitchFamily="18" charset="0"/>
              </a:rPr>
              <a:t>CreateIterator</a:t>
            </a:r>
            <a:r>
              <a:rPr lang="en-US" sz="900" dirty="0">
                <a:solidFill>
                  <a:schemeClr val="bg1"/>
                </a:solidFill>
                <a:latin typeface="Times New Roman" panose="02020603050405020304" pitchFamily="18" charset="0"/>
                <a:cs typeface="Times New Roman" panose="02020603050405020304" pitchFamily="18" charset="0"/>
              </a:rPr>
              <a:t>()</a:t>
            </a:r>
          </a:p>
          <a:p>
            <a:pPr marL="457200" lvl="0" indent="-334327"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Data</a:t>
            </a: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Data()</a:t>
            </a:r>
          </a:p>
          <a:p>
            <a:pPr marL="914400" lvl="1" indent="-310832" defTabSz="457200">
              <a:lnSpc>
                <a:spcPct val="90000"/>
              </a:lnSpc>
              <a:spcBef>
                <a:spcPct val="20000"/>
              </a:spcBef>
              <a:spcAft>
                <a:spcPts val="600"/>
              </a:spcAft>
              <a:buSzPct val="145000"/>
              <a:buFont typeface="Arial"/>
              <a:buChar char="•"/>
            </a:pPr>
            <a:r>
              <a:rPr lang="en-US" sz="900" dirty="0" err="1">
                <a:solidFill>
                  <a:schemeClr val="bg1"/>
                </a:solidFill>
                <a:latin typeface="Times New Roman" panose="02020603050405020304" pitchFamily="18" charset="0"/>
                <a:cs typeface="Times New Roman" panose="02020603050405020304" pitchFamily="18" charset="0"/>
              </a:rPr>
              <a:t>setData</a:t>
            </a:r>
            <a:r>
              <a:rPr lang="en-US" sz="900" dirty="0">
                <a:solidFill>
                  <a:schemeClr val="bg1"/>
                </a:solidFill>
                <a:latin typeface="Times New Roman" panose="02020603050405020304" pitchFamily="18" charset="0"/>
                <a:cs typeface="Times New Roman" panose="02020603050405020304" pitchFamily="18" charset="0"/>
              </a:rPr>
              <a:t>()</a:t>
            </a:r>
          </a:p>
          <a:p>
            <a:pPr marL="457200" lvl="0" indent="-334327" defTabSz="457200">
              <a:lnSpc>
                <a:spcPct val="90000"/>
              </a:lnSpc>
              <a:spcBef>
                <a:spcPct val="20000"/>
              </a:spcBef>
              <a:spcAft>
                <a:spcPts val="600"/>
              </a:spcAft>
              <a:buSzPct val="145000"/>
              <a:buFont typeface="Arial"/>
              <a:buChar char="•"/>
            </a:pPr>
            <a:r>
              <a:rPr lang="en-US" sz="900" dirty="0" err="1">
                <a:solidFill>
                  <a:schemeClr val="bg1"/>
                </a:solidFill>
                <a:latin typeface="Times New Roman" panose="02020603050405020304" pitchFamily="18" charset="0"/>
                <a:cs typeface="Times New Roman" panose="02020603050405020304" pitchFamily="18" charset="0"/>
              </a:rPr>
              <a:t>ClientCode</a:t>
            </a:r>
            <a:endParaRPr lang="en-US" sz="900" dirty="0">
              <a:solidFill>
                <a:schemeClr val="bg1"/>
              </a:solidFill>
              <a:latin typeface="Times New Roman" panose="02020603050405020304" pitchFamily="18" charset="0"/>
              <a:cs typeface="Times New Roman" panose="02020603050405020304" pitchFamily="18" charset="0"/>
            </a:endParaRPr>
          </a:p>
          <a:p>
            <a:pPr marL="914400" lvl="1" indent="-310832" defTabSz="457200">
              <a:lnSpc>
                <a:spcPct val="90000"/>
              </a:lnSpc>
              <a:spcBef>
                <a:spcPct val="20000"/>
              </a:spcBef>
              <a:spcAft>
                <a:spcPts val="600"/>
              </a:spcAft>
              <a:buSzPct val="145000"/>
              <a:buFont typeface="Arial"/>
              <a:buChar char="•"/>
            </a:pPr>
            <a:r>
              <a:rPr lang="en-US" sz="900" dirty="0">
                <a:solidFill>
                  <a:schemeClr val="bg1"/>
                </a:solidFill>
                <a:latin typeface="Times New Roman" panose="02020603050405020304" pitchFamily="18" charset="0"/>
                <a:cs typeface="Times New Roman" panose="02020603050405020304" pitchFamily="18" charset="0"/>
              </a:rPr>
              <a:t>Calling of </a:t>
            </a:r>
            <a:r>
              <a:rPr lang="en-US" sz="900" dirty="0" err="1">
                <a:solidFill>
                  <a:schemeClr val="bg1"/>
                </a:solidFill>
                <a:latin typeface="Times New Roman" panose="02020603050405020304" pitchFamily="18" charset="0"/>
                <a:cs typeface="Times New Roman" panose="02020603050405020304" pitchFamily="18" charset="0"/>
              </a:rPr>
              <a:t>Iterator,Container</a:t>
            </a:r>
            <a:r>
              <a:rPr lang="en-US" sz="900" dirty="0">
                <a:solidFill>
                  <a:schemeClr val="bg1"/>
                </a:solidFill>
                <a:latin typeface="Times New Roman" panose="02020603050405020304" pitchFamily="18" charset="0"/>
                <a:cs typeface="Times New Roman" panose="02020603050405020304" pitchFamily="18" charset="0"/>
              </a:rPr>
              <a:t> and Data</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CC6-9201-4D3E-BD41-734B58E89A23}"/>
              </a:ext>
            </a:extLst>
          </p:cNvPr>
          <p:cNvSpPr>
            <a:spLocks noGrp="1"/>
          </p:cNvSpPr>
          <p:nvPr>
            <p:ph type="title"/>
          </p:nvPr>
        </p:nvSpPr>
        <p:spPr>
          <a:xfrm>
            <a:off x="784860" y="514350"/>
            <a:ext cx="2251697" cy="3829050"/>
          </a:xfrm>
        </p:spPr>
        <p:txBody>
          <a:bodyPr vert="horz" lIns="91440" tIns="45720" rIns="91440" bIns="45720" rtlCol="0" anchor="ctr">
            <a:normAutofit/>
          </a:bodyPr>
          <a:lstStyle/>
          <a:p>
            <a:pPr defTabSz="457200">
              <a:spcBef>
                <a:spcPct val="0"/>
              </a:spcBef>
            </a:pPr>
            <a:r>
              <a:rPr lang="en-US" sz="2500" b="1" i="0" dirty="0">
                <a:latin typeface="Times New Roman" panose="02020603050405020304" pitchFamily="18" charset="0"/>
                <a:cs typeface="Times New Roman" panose="02020603050405020304" pitchFamily="18" charset="0"/>
              </a:rPr>
              <a:t>Intent</a:t>
            </a:r>
            <a:br>
              <a:rPr lang="en-US" sz="4000" b="1" i="0" dirty="0">
                <a:solidFill>
                  <a:srgbClr val="FFFFFF"/>
                </a:solidFill>
              </a:rPr>
            </a:br>
            <a:endParaRPr lang="en-US" sz="4000" dirty="0">
              <a:solidFill>
                <a:srgbClr val="FFFFFF"/>
              </a:solidFill>
            </a:endParaRPr>
          </a:p>
        </p:txBody>
      </p:sp>
      <p:graphicFrame>
        <p:nvGraphicFramePr>
          <p:cNvPr id="5" name="Text Placeholder 2">
            <a:extLst>
              <a:ext uri="{FF2B5EF4-FFF2-40B4-BE49-F238E27FC236}">
                <a16:creationId xmlns:a16="http://schemas.microsoft.com/office/drawing/2014/main" id="{F87B4431-E30B-F079-E6D1-47588E0253BB}"/>
              </a:ext>
            </a:extLst>
          </p:cNvPr>
          <p:cNvGraphicFramePr/>
          <p:nvPr>
            <p:extLst>
              <p:ext uri="{D42A27DB-BD31-4B8C-83A1-F6EECF244321}">
                <p14:modId xmlns:p14="http://schemas.microsoft.com/office/powerpoint/2010/main" val="3038430772"/>
              </p:ext>
            </p:extLst>
          </p:nvPr>
        </p:nvGraphicFramePr>
        <p:xfrm>
          <a:off x="3757612" y="514350"/>
          <a:ext cx="4869656" cy="382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468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EE0BD9-8E84-23A8-76EE-10E54BD31ECD}"/>
              </a:ext>
            </a:extLst>
          </p:cNvPr>
          <p:cNvPicPr>
            <a:picLocks noChangeAspect="1"/>
          </p:cNvPicPr>
          <p:nvPr/>
        </p:nvPicPr>
        <p:blipFill rotWithShape="1">
          <a:blip r:embed="rId2"/>
          <a:srcRect t="5954" r="-3" b="-3"/>
          <a:stretch/>
        </p:blipFill>
        <p:spPr>
          <a:xfrm>
            <a:off x="20" y="10"/>
            <a:ext cx="5609348" cy="5143490"/>
          </a:xfrm>
          <a:prstGeom prst="rect">
            <a:avLst/>
          </a:prstGeom>
        </p:spPr>
      </p:pic>
      <p:sp>
        <p:nvSpPr>
          <p:cNvPr id="2" name="Title 1">
            <a:extLst>
              <a:ext uri="{FF2B5EF4-FFF2-40B4-BE49-F238E27FC236}">
                <a16:creationId xmlns:a16="http://schemas.microsoft.com/office/drawing/2014/main" id="{21FABE55-02A4-4EDC-B5A7-AA0B0A0641BF}"/>
              </a:ext>
            </a:extLst>
          </p:cNvPr>
          <p:cNvSpPr>
            <a:spLocks noGrp="1"/>
          </p:cNvSpPr>
          <p:nvPr>
            <p:ph type="title"/>
          </p:nvPr>
        </p:nvSpPr>
        <p:spPr>
          <a:xfrm>
            <a:off x="6147306" y="480623"/>
            <a:ext cx="2514096" cy="1180397"/>
          </a:xfrm>
        </p:spPr>
        <p:txBody>
          <a:bodyPr vert="horz" lIns="91440" tIns="45720" rIns="91440" bIns="45720" rtlCol="0" anchor="ctr">
            <a:normAutofit/>
          </a:bodyPr>
          <a:lstStyle/>
          <a:p>
            <a:pPr algn="l" defTabSz="914400">
              <a:spcBef>
                <a:spcPct val="0"/>
              </a:spcBef>
            </a:pPr>
            <a:r>
              <a:rPr lang="en-US" sz="3600" b="1" i="0"/>
              <a:t>Problem</a:t>
            </a:r>
            <a:br>
              <a:rPr lang="en-US" sz="3600" b="1" i="0"/>
            </a:br>
            <a:endParaRPr lang="en-US" sz="3600"/>
          </a:p>
        </p:txBody>
      </p:sp>
      <p:sp>
        <p:nvSpPr>
          <p:cNvPr id="3" name="Text Placeholder 2">
            <a:extLst>
              <a:ext uri="{FF2B5EF4-FFF2-40B4-BE49-F238E27FC236}">
                <a16:creationId xmlns:a16="http://schemas.microsoft.com/office/drawing/2014/main" id="{EB2766ED-87E3-44B5-8428-B8E1E7FC974E}"/>
              </a:ext>
            </a:extLst>
          </p:cNvPr>
          <p:cNvSpPr>
            <a:spLocks noGrp="1"/>
          </p:cNvSpPr>
          <p:nvPr>
            <p:ph type="body" idx="1"/>
          </p:nvPr>
        </p:nvSpPr>
        <p:spPr>
          <a:xfrm>
            <a:off x="6147306" y="1775319"/>
            <a:ext cx="2514096" cy="2910981"/>
          </a:xfrm>
        </p:spPr>
        <p:txBody>
          <a:bodyPr vert="horz" lIns="91440" tIns="45720" rIns="91440" bIns="45720" rtlCol="0">
            <a:normAutofit/>
          </a:bodyPr>
          <a:lstStyle/>
          <a:p>
            <a:pPr indent="-228600" defTabSz="914400">
              <a:spcBef>
                <a:spcPct val="20000"/>
              </a:spcBef>
              <a:spcAft>
                <a:spcPts val="600"/>
              </a:spcAft>
              <a:buSzPct val="145000"/>
              <a:buFont typeface="Arial" panose="020B0604020202020204" pitchFamily="34" charset="0"/>
              <a:buChar char="•"/>
            </a:pPr>
            <a:r>
              <a:rPr lang="en-US" sz="1400" b="0" i="0"/>
              <a:t>Need to "abstract" the traversal of wildly different data structures so that algorithms can be defined that are capable of interfacing with each transparently.</a:t>
            </a:r>
          </a:p>
          <a:p>
            <a:pPr indent="-228600" defTabSz="914400">
              <a:spcBef>
                <a:spcPct val="20000"/>
              </a:spcBef>
              <a:spcAft>
                <a:spcPts val="600"/>
              </a:spcAft>
              <a:buSzPct val="145000"/>
              <a:buFont typeface="Arial" panose="020B0604020202020204" pitchFamily="34" charset="0"/>
              <a:buChar char="•"/>
            </a:pPr>
            <a:endParaRPr lang="en-US" sz="1400"/>
          </a:p>
        </p:txBody>
      </p:sp>
    </p:spTree>
    <p:extLst>
      <p:ext uri="{BB962C8B-B14F-4D97-AF65-F5344CB8AC3E}">
        <p14:creationId xmlns:p14="http://schemas.microsoft.com/office/powerpoint/2010/main" val="413346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5B93-E9D1-401D-B53F-280F70073939}"/>
              </a:ext>
            </a:extLst>
          </p:cNvPr>
          <p:cNvSpPr>
            <a:spLocks noGrp="1"/>
          </p:cNvSpPr>
          <p:nvPr>
            <p:ph type="title"/>
          </p:nvPr>
        </p:nvSpPr>
        <p:spPr>
          <a:xfrm>
            <a:off x="1113234" y="963038"/>
            <a:ext cx="2109288" cy="2792877"/>
          </a:xfrm>
        </p:spPr>
        <p:txBody>
          <a:bodyPr vert="horz" lIns="91440" tIns="45720" rIns="91440" bIns="45720" rtlCol="0" anchor="ctr">
            <a:normAutofit/>
          </a:bodyPr>
          <a:lstStyle/>
          <a:p>
            <a:pPr defTabSz="457200">
              <a:spcBef>
                <a:spcPct val="0"/>
              </a:spcBef>
            </a:pPr>
            <a:r>
              <a:rPr lang="en-US" sz="2700" b="1" i="0">
                <a:solidFill>
                  <a:srgbClr val="000000"/>
                </a:solidFill>
              </a:rPr>
              <a:t>Relations with Other Patterns</a:t>
            </a:r>
            <a:br>
              <a:rPr lang="en-US" sz="2700" b="1" i="0">
                <a:solidFill>
                  <a:srgbClr val="000000"/>
                </a:solidFill>
              </a:rPr>
            </a:br>
            <a:endParaRPr lang="en-US" sz="2700">
              <a:solidFill>
                <a:srgbClr val="000000"/>
              </a:solidFill>
            </a:endParaRPr>
          </a:p>
        </p:txBody>
      </p:sp>
      <p:graphicFrame>
        <p:nvGraphicFramePr>
          <p:cNvPr id="5" name="Text Placeholder 2">
            <a:extLst>
              <a:ext uri="{FF2B5EF4-FFF2-40B4-BE49-F238E27FC236}">
                <a16:creationId xmlns:a16="http://schemas.microsoft.com/office/drawing/2014/main" id="{155B77E6-B8D2-D28F-C18B-F50593B2B65B}"/>
              </a:ext>
            </a:extLst>
          </p:cNvPr>
          <p:cNvGraphicFramePr/>
          <p:nvPr>
            <p:extLst>
              <p:ext uri="{D42A27DB-BD31-4B8C-83A1-F6EECF244321}">
                <p14:modId xmlns:p14="http://schemas.microsoft.com/office/powerpoint/2010/main" val="484576904"/>
              </p:ext>
            </p:extLst>
          </p:nvPr>
        </p:nvGraphicFramePr>
        <p:xfrm>
          <a:off x="3705900" y="744135"/>
          <a:ext cx="4678020" cy="3424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39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descr="An electronic circuit board in blue colour">
            <a:extLst>
              <a:ext uri="{FF2B5EF4-FFF2-40B4-BE49-F238E27FC236}">
                <a16:creationId xmlns:a16="http://schemas.microsoft.com/office/drawing/2014/main" id="{DA3D182A-8C57-0775-D43F-D2A4AD671054}"/>
              </a:ext>
            </a:extLst>
          </p:cNvPr>
          <p:cNvPicPr>
            <a:picLocks noChangeAspect="1"/>
          </p:cNvPicPr>
          <p:nvPr/>
        </p:nvPicPr>
        <p:blipFill rotWithShape="1">
          <a:blip r:embed="rId3">
            <a:duotone>
              <a:prstClr val="black"/>
              <a:schemeClr val="accent5">
                <a:tint val="45000"/>
                <a:satMod val="400000"/>
              </a:schemeClr>
            </a:duotone>
            <a:alphaModFix/>
          </a:blip>
          <a:srcRect t="14328" r="-1" b="1377"/>
          <a:stretch/>
        </p:blipFill>
        <p:spPr>
          <a:xfrm>
            <a:off x="20" y="10"/>
            <a:ext cx="9141271" cy="5143490"/>
          </a:xfrm>
          <a:prstGeom prst="rect">
            <a:avLst/>
          </a:prstGeom>
        </p:spPr>
      </p:pic>
      <p:sp>
        <p:nvSpPr>
          <p:cNvPr id="2" name="Title 1">
            <a:extLst>
              <a:ext uri="{FF2B5EF4-FFF2-40B4-BE49-F238E27FC236}">
                <a16:creationId xmlns:a16="http://schemas.microsoft.com/office/drawing/2014/main" id="{01E90662-A2DF-4BF4-815D-EF43E8419514}"/>
              </a:ext>
            </a:extLst>
          </p:cNvPr>
          <p:cNvSpPr>
            <a:spLocks noGrp="1"/>
          </p:cNvSpPr>
          <p:nvPr>
            <p:ph type="title"/>
          </p:nvPr>
        </p:nvSpPr>
        <p:spPr>
          <a:xfrm>
            <a:off x="857250" y="755649"/>
            <a:ext cx="7429499" cy="819150"/>
          </a:xfrm>
        </p:spPr>
        <p:txBody>
          <a:bodyPr vert="horz" lIns="91440" tIns="45720" rIns="91440" bIns="45720" rtlCol="0" anchor="ctr">
            <a:normAutofit/>
          </a:bodyPr>
          <a:lstStyle/>
          <a:p>
            <a:pPr algn="ctr" defTabSz="914400">
              <a:spcBef>
                <a:spcPct val="0"/>
              </a:spcBef>
            </a:pPr>
            <a:r>
              <a:rPr lang="en-US" sz="2500" b="1" i="0"/>
              <a:t>Applicability</a:t>
            </a:r>
            <a:br>
              <a:rPr lang="en-US" sz="2500" b="1" i="0"/>
            </a:br>
            <a:endParaRPr lang="en-US" sz="2500"/>
          </a:p>
        </p:txBody>
      </p:sp>
      <p:sp>
        <p:nvSpPr>
          <p:cNvPr id="3" name="Text Placeholder 2">
            <a:extLst>
              <a:ext uri="{FF2B5EF4-FFF2-40B4-BE49-F238E27FC236}">
                <a16:creationId xmlns:a16="http://schemas.microsoft.com/office/drawing/2014/main" id="{43048C3D-8B1F-4992-8DD5-6BDC2E49CEDD}"/>
              </a:ext>
            </a:extLst>
          </p:cNvPr>
          <p:cNvSpPr>
            <a:spLocks noGrp="1"/>
          </p:cNvSpPr>
          <p:nvPr>
            <p:ph type="body" idx="1"/>
          </p:nvPr>
        </p:nvSpPr>
        <p:spPr>
          <a:xfrm>
            <a:off x="857250" y="1689100"/>
            <a:ext cx="7429500" cy="2590799"/>
          </a:xfrm>
        </p:spPr>
        <p:txBody>
          <a:bodyPr vert="horz" lIns="91440" tIns="45720" rIns="91440" bIns="45720" rtlCol="0" anchor="ctr">
            <a:normAutofit lnSpcReduction="10000"/>
          </a:bodyPr>
          <a:lstStyle/>
          <a:p>
            <a:pPr indent="-228600" defTabSz="914400">
              <a:spcBef>
                <a:spcPct val="20000"/>
              </a:spcBef>
              <a:spcAft>
                <a:spcPts val="600"/>
              </a:spcAft>
              <a:buSzPct val="125000"/>
              <a:buFont typeface="Arial" panose="020B0604020202020204" pitchFamily="34" charset="0"/>
              <a:buChar char="•"/>
            </a:pPr>
            <a:r>
              <a:rPr lang="en-US" sz="1500" i="0"/>
              <a:t>Use the Iterator pattern when your collection has a complex data structure under the hood, but you want to hide its complexity from clients (either for convenience or security reasons).</a:t>
            </a:r>
          </a:p>
          <a:p>
            <a:pPr indent="-228600" defTabSz="914400">
              <a:spcBef>
                <a:spcPct val="20000"/>
              </a:spcBef>
              <a:spcAft>
                <a:spcPts val="600"/>
              </a:spcAft>
              <a:buSzPct val="125000"/>
              <a:buFont typeface="Arial" panose="020B0604020202020204" pitchFamily="34" charset="0"/>
              <a:buChar char="•"/>
            </a:pPr>
            <a:r>
              <a:rPr lang="en-US" sz="1500" i="0"/>
              <a:t>Use the pattern to reduce duplication of the traversal code across your app.</a:t>
            </a:r>
          </a:p>
          <a:p>
            <a:pPr indent="-228600" defTabSz="914400">
              <a:spcBef>
                <a:spcPct val="20000"/>
              </a:spcBef>
              <a:spcAft>
                <a:spcPts val="600"/>
              </a:spcAft>
              <a:buSzPct val="125000"/>
              <a:buFont typeface="Arial" panose="020B0604020202020204" pitchFamily="34" charset="0"/>
              <a:buChar char="•"/>
            </a:pPr>
            <a:r>
              <a:rPr lang="en-US" sz="1500" i="0"/>
              <a:t>Use the Iterator when you want your code to be able to traverse different data structures or when types of these structures are unknown beforehand.</a:t>
            </a:r>
            <a:endParaRPr lang="en-US" sz="1500"/>
          </a:p>
        </p:txBody>
      </p:sp>
    </p:spTree>
    <p:extLst>
      <p:ext uri="{BB962C8B-B14F-4D97-AF65-F5344CB8AC3E}">
        <p14:creationId xmlns:p14="http://schemas.microsoft.com/office/powerpoint/2010/main" val="186528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F4DE-D3D5-4AB1-81AB-013B329C73E3}"/>
              </a:ext>
            </a:extLst>
          </p:cNvPr>
          <p:cNvSpPr>
            <a:spLocks noGrp="1"/>
          </p:cNvSpPr>
          <p:nvPr>
            <p:ph type="title"/>
          </p:nvPr>
        </p:nvSpPr>
        <p:spPr>
          <a:xfrm>
            <a:off x="639997" y="851010"/>
            <a:ext cx="2057483" cy="3191269"/>
          </a:xfrm>
        </p:spPr>
        <p:txBody>
          <a:bodyPr vert="horz" lIns="91440" tIns="45720" rIns="91440" bIns="45720" rtlCol="0" anchor="ctr">
            <a:normAutofit/>
          </a:bodyPr>
          <a:lstStyle/>
          <a:p>
            <a:pPr defTabSz="914400">
              <a:spcBef>
                <a:spcPct val="0"/>
              </a:spcBef>
            </a:pPr>
            <a:r>
              <a:rPr lang="en-US" sz="2500" b="1" i="0" dirty="0">
                <a:effectLst/>
                <a:latin typeface="Times New Roman" panose="02020603050405020304" pitchFamily="18" charset="0"/>
                <a:cs typeface="Times New Roman" panose="02020603050405020304" pitchFamily="18" charset="0"/>
              </a:rPr>
              <a:t>Pros</a:t>
            </a:r>
            <a:br>
              <a:rPr lang="en-US" sz="2500" b="1" i="0" dirty="0">
                <a:effectLst/>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7BA4894B-940F-40C2-A3CE-F9ECF869D4BE}"/>
              </a:ext>
            </a:extLst>
          </p:cNvPr>
          <p:cNvSpPr txBox="1"/>
          <p:nvPr/>
        </p:nvSpPr>
        <p:spPr>
          <a:xfrm>
            <a:off x="3946492" y="571921"/>
            <a:ext cx="4259878" cy="4524315"/>
          </a:xfrm>
          <a:prstGeom prst="rect">
            <a:avLst/>
          </a:prstGeom>
          <a:noFill/>
        </p:spPr>
        <p:txBody>
          <a:bodyPr wrap="square">
            <a:spAutoFit/>
          </a:bodyPr>
          <a:lstStyle/>
          <a:p>
            <a:pPr marL="285750" lvl="0" indent="-2857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Single Responsibility Principle</a:t>
            </a:r>
            <a:r>
              <a:rPr lang="en-US" b="0" i="0" dirty="0">
                <a:latin typeface="Times New Roman" panose="02020603050405020304" pitchFamily="18" charset="0"/>
                <a:cs typeface="Times New Roman" panose="02020603050405020304" pitchFamily="18" charset="0"/>
              </a:rPr>
              <a:t>. You can clean up the client code and the collections by extracting bulky traversal algorithms into separate classes.</a:t>
            </a:r>
          </a:p>
          <a:p>
            <a:pPr marL="285750" indent="-28575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Open/Closed Principle</a:t>
            </a:r>
            <a:r>
              <a:rPr lang="en-US" b="0" i="0" dirty="0">
                <a:latin typeface="Times New Roman" panose="02020603050405020304" pitchFamily="18" charset="0"/>
                <a:cs typeface="Times New Roman" panose="02020603050405020304" pitchFamily="18" charset="0"/>
              </a:rPr>
              <a:t>. You can implement new types of collections and iterators and pass them to existing code without breaking anything.</a:t>
            </a:r>
          </a:p>
          <a:p>
            <a:pPr marL="285750" indent="-285750">
              <a:buFont typeface="Arial" panose="020B0604020202020204" pitchFamily="34" charset="0"/>
              <a:buChar char="•"/>
            </a:pPr>
            <a:r>
              <a:rPr lang="en-US" b="0" i="0" dirty="0">
                <a:latin typeface="Times New Roman" panose="02020603050405020304" pitchFamily="18" charset="0"/>
                <a:cs typeface="Times New Roman" panose="02020603050405020304" pitchFamily="18" charset="0"/>
              </a:rPr>
              <a:t>You can iterate over the same collection in parallel because each iterator object contains its own iteration state.</a:t>
            </a:r>
          </a:p>
          <a:p>
            <a:pPr marL="285750" indent="-285750">
              <a:buFont typeface="Arial" panose="020B0604020202020204" pitchFamily="34" charset="0"/>
              <a:buChar char="•"/>
            </a:pPr>
            <a:r>
              <a:rPr lang="en-US" b="0" i="0" dirty="0">
                <a:latin typeface="Times New Roman" panose="02020603050405020304" pitchFamily="18" charset="0"/>
                <a:cs typeface="Times New Roman" panose="02020603050405020304" pitchFamily="18" charset="0"/>
              </a:rPr>
              <a:t>For the same reason, you can delay an iteration and continue it when needed.</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7880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613</Words>
  <Application>Microsoft Office PowerPoint</Application>
  <PresentationFormat>On-screen Show (16:9)</PresentationFormat>
  <Paragraphs>61</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Tw Cen MT</vt:lpstr>
      <vt:lpstr>Droplet</vt:lpstr>
      <vt:lpstr>Project</vt:lpstr>
      <vt:lpstr>Design Pattern</vt:lpstr>
      <vt:lpstr>Iterator Design Pattern</vt:lpstr>
      <vt:lpstr>Template </vt:lpstr>
      <vt:lpstr>Intent </vt:lpstr>
      <vt:lpstr>Problem </vt:lpstr>
      <vt:lpstr>Relations with Other Patterns </vt:lpstr>
      <vt:lpstr>Applicability </vt:lpstr>
      <vt:lpstr>Pros </vt:lpstr>
      <vt:lpstr>CONs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YESHRAJ MAGANTI</cp:lastModifiedBy>
  <cp:revision>18</cp:revision>
  <dcterms:modified xsi:type="dcterms:W3CDTF">2022-04-12T14:43:01Z</dcterms:modified>
</cp:coreProperties>
</file>