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41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401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1665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0026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1717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852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2066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791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666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07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996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309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79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54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148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1869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3D9FB-8FA1-455F-BA9C-C80B8A2EE95F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F74E89-1DFE-4589-9D32-6400945D5F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7888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30629"/>
            <a:ext cx="9357360" cy="3379334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HOLA MI NOMBRE ES YESHUA Y ME GUSTA QUE ME DIGAN YESHUA SOLAMAENTE.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301592"/>
            <a:ext cx="9144000" cy="1655762"/>
          </a:xfrm>
        </p:spPr>
        <p:txBody>
          <a:bodyPr/>
          <a:lstStyle/>
          <a:p>
            <a:r>
              <a:rPr lang="es-MX" dirty="0" smtClean="0"/>
              <a:t>SOY YESHUA ISMAEL RAMIREZ BARRAZA 2AVP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29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830285" y="130629"/>
            <a:ext cx="6026331" cy="1371600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ME GUSTA VER VEGETA777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776549"/>
            <a:ext cx="9448800" cy="1815737"/>
          </a:xfrm>
        </p:spPr>
        <p:txBody>
          <a:bodyPr/>
          <a:lstStyle/>
          <a:p>
            <a:r>
              <a:rPr lang="es-MX" dirty="0" smtClean="0"/>
              <a:t>ME GUSTA TAYLOR SWITF Y ME GUSTA LOS TACOS SUADERO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806350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HOLA MI NOMBRE ES YESHUA Y ME GUSTA QUE ME DIGAN YESHUA SOLAMAENTE.</vt:lpstr>
      <vt:lpstr>ME GUSTA VER VEGETA777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HOLA MI NOMBRE ES YESHUA Y ME GUSTA QUE ME DIGAN YESHUA SOLAMAENTE.</dc:title>
  <dc:creator>PC-47</dc:creator>
  <cp:lastModifiedBy>PC-47</cp:lastModifiedBy>
  <cp:revision>1</cp:revision>
  <dcterms:created xsi:type="dcterms:W3CDTF">2025-02-19T00:02:34Z</dcterms:created>
  <dcterms:modified xsi:type="dcterms:W3CDTF">2025-02-19T00:03:10Z</dcterms:modified>
</cp:coreProperties>
</file>