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mple Display" charset="1" panose="00000500000000000000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56.png" Type="http://schemas.openxmlformats.org/officeDocument/2006/relationships/image"/><Relationship Id="rId4" Target="../media/image57.png" Type="http://schemas.openxmlformats.org/officeDocument/2006/relationships/image"/><Relationship Id="rId5" Target="../media/image58.png" Type="http://schemas.openxmlformats.org/officeDocument/2006/relationships/image"/><Relationship Id="rId6" Target="../media/image59.png" Type="http://schemas.openxmlformats.org/officeDocument/2006/relationships/image"/><Relationship Id="rId7" Target="../media/image60.png" Type="http://schemas.openxmlformats.org/officeDocument/2006/relationships/image"/><Relationship Id="rId8" Target="../media/image6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2" Target="../media/image5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2" Target="../media/image5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50.png" Type="http://schemas.openxmlformats.org/officeDocument/2006/relationships/image"/><Relationship Id="rId4" Target="../media/image51.png" Type="http://schemas.openxmlformats.org/officeDocument/2006/relationships/image"/><Relationship Id="rId5" Target="../media/image52.png" Type="http://schemas.openxmlformats.org/officeDocument/2006/relationships/image"/><Relationship Id="rId6" Target="../media/image53.png" Type="http://schemas.openxmlformats.org/officeDocument/2006/relationships/image"/><Relationship Id="rId7" Target="../media/image54.png" Type="http://schemas.openxmlformats.org/officeDocument/2006/relationships/image"/><Relationship Id="rId8" Target="../media/image5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358973" y="-5281258"/>
            <a:ext cx="10097761" cy="10097761"/>
          </a:xfrm>
          <a:custGeom>
            <a:avLst/>
            <a:gdLst/>
            <a:ahLst/>
            <a:cxnLst/>
            <a:rect r="r" b="b" t="t" l="l"/>
            <a:pathLst>
              <a:path h="10097761" w="10097761">
                <a:moveTo>
                  <a:pt x="0" y="0"/>
                </a:moveTo>
                <a:lnTo>
                  <a:pt x="10097760" y="0"/>
                </a:lnTo>
                <a:lnTo>
                  <a:pt x="10097760" y="10097761"/>
                </a:lnTo>
                <a:lnTo>
                  <a:pt x="0" y="1009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8130" y="357681"/>
            <a:ext cx="3059870" cy="1746908"/>
          </a:xfrm>
          <a:custGeom>
            <a:avLst/>
            <a:gdLst/>
            <a:ahLst/>
            <a:cxnLst/>
            <a:rect r="r" b="b" t="t" l="l"/>
            <a:pathLst>
              <a:path h="1746908" w="3059870">
                <a:moveTo>
                  <a:pt x="0" y="0"/>
                </a:moveTo>
                <a:lnTo>
                  <a:pt x="3059870" y="0"/>
                </a:lnTo>
                <a:lnTo>
                  <a:pt x="3059870" y="1746908"/>
                </a:lnTo>
                <a:lnTo>
                  <a:pt x="0" y="1746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7882" y="-1467984"/>
            <a:ext cx="5265832" cy="5265832"/>
          </a:xfrm>
          <a:custGeom>
            <a:avLst/>
            <a:gdLst/>
            <a:ahLst/>
            <a:cxnLst/>
            <a:rect r="r" b="b" t="t" l="l"/>
            <a:pathLst>
              <a:path h="5265832" w="5265832">
                <a:moveTo>
                  <a:pt x="0" y="0"/>
                </a:moveTo>
                <a:lnTo>
                  <a:pt x="5265832" y="0"/>
                </a:lnTo>
                <a:lnTo>
                  <a:pt x="5265832" y="5265831"/>
                </a:lnTo>
                <a:lnTo>
                  <a:pt x="0" y="52658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683153"/>
            <a:ext cx="18395057" cy="561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2"/>
              </a:lnSpc>
            </a:pPr>
            <a:r>
              <a:rPr lang="en-US" sz="352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This presentation explores the sales data of Walmart, a retail giant</a:t>
            </a:r>
          </a:p>
          <a:p>
            <a:pPr algn="l">
              <a:lnSpc>
                <a:spcPts val="4932"/>
              </a:lnSpc>
            </a:pPr>
            <a:r>
              <a:rPr lang="en-US" sz="352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with a vast network of stores and online presence. We will delve into </a:t>
            </a:r>
          </a:p>
          <a:p>
            <a:pPr algn="l">
              <a:lnSpc>
                <a:spcPts val="4932"/>
              </a:lnSpc>
            </a:pPr>
            <a:r>
              <a:rPr lang="en-US" sz="352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a comprehensive analysis of sales trends, patterns, and key insights.</a:t>
            </a:r>
          </a:p>
          <a:p>
            <a:pPr algn="l">
              <a:lnSpc>
                <a:spcPts val="4932"/>
              </a:lnSpc>
            </a:pPr>
          </a:p>
          <a:p>
            <a:pPr algn="l" marL="760670" indent="-380335" lvl="1">
              <a:lnSpc>
                <a:spcPts val="4932"/>
              </a:lnSpc>
              <a:buFont typeface="Arial"/>
              <a:buChar char="•"/>
            </a:pPr>
            <a:r>
              <a:rPr lang="en-US" sz="352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Generic Questions </a:t>
            </a:r>
          </a:p>
          <a:p>
            <a:pPr algn="l" marL="760670" indent="-380335" lvl="1">
              <a:lnSpc>
                <a:spcPts val="4932"/>
              </a:lnSpc>
              <a:buFont typeface="Arial"/>
              <a:buChar char="•"/>
            </a:pPr>
            <a:r>
              <a:rPr lang="en-US" sz="352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Product questions</a:t>
            </a:r>
          </a:p>
          <a:p>
            <a:pPr algn="l" marL="760670" indent="-380335" lvl="1">
              <a:lnSpc>
                <a:spcPts val="4932"/>
              </a:lnSpc>
              <a:buFont typeface="Arial"/>
              <a:buChar char="•"/>
            </a:pPr>
            <a:r>
              <a:rPr lang="en-US" sz="352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Sales Questions</a:t>
            </a:r>
          </a:p>
          <a:p>
            <a:pPr algn="l" marL="760670" indent="-380335" lvl="1">
              <a:lnSpc>
                <a:spcPts val="4932"/>
              </a:lnSpc>
              <a:buFont typeface="Arial"/>
              <a:buChar char="•"/>
            </a:pPr>
            <a:r>
              <a:rPr lang="en-US" sz="3523">
                <a:solidFill>
                  <a:srgbClr val="FFFFFF"/>
                </a:solidFill>
                <a:latin typeface="Ample Display"/>
                <a:ea typeface="Ample Display"/>
                <a:cs typeface="Ample Display"/>
                <a:sym typeface="Ample Display"/>
              </a:rPr>
              <a:t>Customer Questions</a:t>
            </a:r>
          </a:p>
          <a:p>
            <a:pPr algn="l">
              <a:lnSpc>
                <a:spcPts val="4932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719034" y="2639641"/>
            <a:ext cx="131585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Walmart Sales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04506"/>
            <a:ext cx="4056095" cy="4056095"/>
          </a:xfrm>
          <a:custGeom>
            <a:avLst/>
            <a:gdLst/>
            <a:ahLst/>
            <a:cxnLst/>
            <a:rect r="r" b="b" t="t" l="l"/>
            <a:pathLst>
              <a:path h="4056095" w="4056095">
                <a:moveTo>
                  <a:pt x="0" y="0"/>
                </a:moveTo>
                <a:lnTo>
                  <a:pt x="4056095" y="0"/>
                </a:lnTo>
                <a:lnTo>
                  <a:pt x="4056095" y="4056095"/>
                </a:lnTo>
                <a:lnTo>
                  <a:pt x="0" y="405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01835" y="38711"/>
            <a:ext cx="10383892" cy="187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b="true" sz="5362" u="sng">
                <a:solidFill>
                  <a:srgbClr val="D9F0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(Customer Questions)</a:t>
            </a:r>
          </a:p>
          <a:p>
            <a:pPr algn="ctr">
              <a:lnSpc>
                <a:spcPts val="7507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9628675" y="1980064"/>
            <a:ext cx="2544074" cy="1543050"/>
            <a:chOff x="0" y="0"/>
            <a:chExt cx="1340088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32783" y="4867535"/>
            <a:ext cx="2544074" cy="1543050"/>
            <a:chOff x="0" y="0"/>
            <a:chExt cx="1340088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94735" y="7877435"/>
            <a:ext cx="2544074" cy="1543050"/>
            <a:chOff x="0" y="0"/>
            <a:chExt cx="1340088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0" y="1411889"/>
            <a:ext cx="9932783" cy="2045075"/>
          </a:xfrm>
          <a:custGeom>
            <a:avLst/>
            <a:gdLst/>
            <a:ahLst/>
            <a:cxnLst/>
            <a:rect r="r" b="b" t="t" l="l"/>
            <a:pathLst>
              <a:path h="2045075" w="9932783">
                <a:moveTo>
                  <a:pt x="0" y="0"/>
                </a:moveTo>
                <a:lnTo>
                  <a:pt x="9932783" y="0"/>
                </a:lnTo>
                <a:lnTo>
                  <a:pt x="9932783" y="2045075"/>
                </a:lnTo>
                <a:lnTo>
                  <a:pt x="0" y="20450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13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366772" y="1028700"/>
            <a:ext cx="5437911" cy="3412983"/>
          </a:xfrm>
          <a:custGeom>
            <a:avLst/>
            <a:gdLst/>
            <a:ahLst/>
            <a:cxnLst/>
            <a:rect r="r" b="b" t="t" l="l"/>
            <a:pathLst>
              <a:path h="3412983" w="5437911">
                <a:moveTo>
                  <a:pt x="0" y="0"/>
                </a:moveTo>
                <a:lnTo>
                  <a:pt x="5437910" y="0"/>
                </a:lnTo>
                <a:lnTo>
                  <a:pt x="5437910" y="3412983"/>
                </a:lnTo>
                <a:lnTo>
                  <a:pt x="0" y="3412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90004" y="4022188"/>
            <a:ext cx="9703777" cy="2929735"/>
          </a:xfrm>
          <a:custGeom>
            <a:avLst/>
            <a:gdLst/>
            <a:ahLst/>
            <a:cxnLst/>
            <a:rect r="r" b="b" t="t" l="l"/>
            <a:pathLst>
              <a:path h="2929735" w="9703777">
                <a:moveTo>
                  <a:pt x="0" y="0"/>
                </a:moveTo>
                <a:lnTo>
                  <a:pt x="9703777" y="0"/>
                </a:lnTo>
                <a:lnTo>
                  <a:pt x="9703777" y="2929735"/>
                </a:lnTo>
                <a:lnTo>
                  <a:pt x="0" y="29297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605483" y="4990185"/>
            <a:ext cx="5199200" cy="1420400"/>
          </a:xfrm>
          <a:custGeom>
            <a:avLst/>
            <a:gdLst/>
            <a:ahLst/>
            <a:cxnLst/>
            <a:rect r="r" b="b" t="t" l="l"/>
            <a:pathLst>
              <a:path h="1420400" w="5199200">
                <a:moveTo>
                  <a:pt x="0" y="0"/>
                </a:moveTo>
                <a:lnTo>
                  <a:pt x="5199199" y="0"/>
                </a:lnTo>
                <a:lnTo>
                  <a:pt x="5199199" y="1420400"/>
                </a:lnTo>
                <a:lnTo>
                  <a:pt x="0" y="1420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82696" y="7169713"/>
            <a:ext cx="10718016" cy="2713638"/>
          </a:xfrm>
          <a:custGeom>
            <a:avLst/>
            <a:gdLst/>
            <a:ahLst/>
            <a:cxnLst/>
            <a:rect r="r" b="b" t="t" l="l"/>
            <a:pathLst>
              <a:path h="2713638" w="10718016">
                <a:moveTo>
                  <a:pt x="0" y="0"/>
                </a:moveTo>
                <a:lnTo>
                  <a:pt x="10718016" y="0"/>
                </a:lnTo>
                <a:lnTo>
                  <a:pt x="10718016" y="2713638"/>
                </a:lnTo>
                <a:lnTo>
                  <a:pt x="0" y="27136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829309" y="8033043"/>
            <a:ext cx="4175714" cy="1231836"/>
          </a:xfrm>
          <a:custGeom>
            <a:avLst/>
            <a:gdLst/>
            <a:ahLst/>
            <a:cxnLst/>
            <a:rect r="r" b="b" t="t" l="l"/>
            <a:pathLst>
              <a:path h="1231836" w="4175714">
                <a:moveTo>
                  <a:pt x="0" y="0"/>
                </a:moveTo>
                <a:lnTo>
                  <a:pt x="4175713" y="0"/>
                </a:lnTo>
                <a:lnTo>
                  <a:pt x="4175713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4139" y="7675879"/>
            <a:ext cx="4056095" cy="4056095"/>
          </a:xfrm>
          <a:custGeom>
            <a:avLst/>
            <a:gdLst/>
            <a:ahLst/>
            <a:cxnLst/>
            <a:rect r="r" b="b" t="t" l="l"/>
            <a:pathLst>
              <a:path h="4056095" w="4056095">
                <a:moveTo>
                  <a:pt x="0" y="0"/>
                </a:moveTo>
                <a:lnTo>
                  <a:pt x="4056095" y="0"/>
                </a:lnTo>
                <a:lnTo>
                  <a:pt x="4056095" y="4056096"/>
                </a:lnTo>
                <a:lnTo>
                  <a:pt x="0" y="4056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7107" y="2475269"/>
            <a:ext cx="7972668" cy="2364308"/>
          </a:xfrm>
          <a:custGeom>
            <a:avLst/>
            <a:gdLst/>
            <a:ahLst/>
            <a:cxnLst/>
            <a:rect r="r" b="b" t="t" l="l"/>
            <a:pathLst>
              <a:path h="2364308" w="7972668">
                <a:moveTo>
                  <a:pt x="0" y="0"/>
                </a:moveTo>
                <a:lnTo>
                  <a:pt x="7972668" y="0"/>
                </a:lnTo>
                <a:lnTo>
                  <a:pt x="7972668" y="2364308"/>
                </a:lnTo>
                <a:lnTo>
                  <a:pt x="0" y="2364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17621" y="2367287"/>
            <a:ext cx="3357823" cy="2472290"/>
          </a:xfrm>
          <a:custGeom>
            <a:avLst/>
            <a:gdLst/>
            <a:ahLst/>
            <a:cxnLst/>
            <a:rect r="r" b="b" t="t" l="l"/>
            <a:pathLst>
              <a:path h="2472290" w="3357823">
                <a:moveTo>
                  <a:pt x="0" y="0"/>
                </a:moveTo>
                <a:lnTo>
                  <a:pt x="3357823" y="0"/>
                </a:lnTo>
                <a:lnTo>
                  <a:pt x="3357823" y="2472290"/>
                </a:lnTo>
                <a:lnTo>
                  <a:pt x="0" y="2472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1579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490332" y="2941146"/>
            <a:ext cx="2544074" cy="1543050"/>
            <a:chOff x="0" y="0"/>
            <a:chExt cx="134008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47107" y="5617362"/>
            <a:ext cx="7429328" cy="3097494"/>
          </a:xfrm>
          <a:custGeom>
            <a:avLst/>
            <a:gdLst/>
            <a:ahLst/>
            <a:cxnLst/>
            <a:rect r="r" b="b" t="t" l="l"/>
            <a:pathLst>
              <a:path h="3097494" w="7429328">
                <a:moveTo>
                  <a:pt x="0" y="0"/>
                </a:moveTo>
                <a:lnTo>
                  <a:pt x="7429328" y="0"/>
                </a:lnTo>
                <a:lnTo>
                  <a:pt x="7429328" y="3097494"/>
                </a:lnTo>
                <a:lnTo>
                  <a:pt x="0" y="30974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490332" y="6361698"/>
            <a:ext cx="2544074" cy="1543050"/>
            <a:chOff x="0" y="0"/>
            <a:chExt cx="1340088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435792" y="5972804"/>
            <a:ext cx="4614110" cy="2386608"/>
          </a:xfrm>
          <a:custGeom>
            <a:avLst/>
            <a:gdLst/>
            <a:ahLst/>
            <a:cxnLst/>
            <a:rect r="r" b="b" t="t" l="l"/>
            <a:pathLst>
              <a:path h="2386608" w="4614110">
                <a:moveTo>
                  <a:pt x="0" y="0"/>
                </a:moveTo>
                <a:lnTo>
                  <a:pt x="4614110" y="0"/>
                </a:lnTo>
                <a:lnTo>
                  <a:pt x="4614110" y="2386609"/>
                </a:lnTo>
                <a:lnTo>
                  <a:pt x="0" y="2386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rnd">
            <a:noFill/>
            <a:prstDash val="lgDash"/>
            <a:round/>
          </a:ln>
        </p:spPr>
      </p:sp>
      <p:sp>
        <p:nvSpPr>
          <p:cNvPr name="TextBox 13" id="13"/>
          <p:cNvSpPr txBox="true"/>
          <p:nvPr/>
        </p:nvSpPr>
        <p:spPr>
          <a:xfrm rot="0">
            <a:off x="3911956" y="152342"/>
            <a:ext cx="11156752" cy="21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25"/>
              </a:lnSpc>
            </a:pPr>
            <a:r>
              <a:rPr lang="en-US" b="true" sz="6161" u="sng">
                <a:solidFill>
                  <a:srgbClr val="D9F0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(Generic Questions)</a:t>
            </a:r>
          </a:p>
          <a:p>
            <a:pPr algn="ctr">
              <a:lnSpc>
                <a:spcPts val="862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4139" y="7675879"/>
            <a:ext cx="4056095" cy="4056095"/>
          </a:xfrm>
          <a:custGeom>
            <a:avLst/>
            <a:gdLst/>
            <a:ahLst/>
            <a:cxnLst/>
            <a:rect r="r" b="b" t="t" l="l"/>
            <a:pathLst>
              <a:path h="4056095" w="4056095">
                <a:moveTo>
                  <a:pt x="0" y="0"/>
                </a:moveTo>
                <a:lnTo>
                  <a:pt x="4056095" y="0"/>
                </a:lnTo>
                <a:lnTo>
                  <a:pt x="4056095" y="4056096"/>
                </a:lnTo>
                <a:lnTo>
                  <a:pt x="0" y="4056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36590" y="1307569"/>
            <a:ext cx="2544074" cy="1543050"/>
            <a:chOff x="0" y="0"/>
            <a:chExt cx="1340088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884591" y="3944193"/>
            <a:ext cx="2707551" cy="1543050"/>
            <a:chOff x="0" y="0"/>
            <a:chExt cx="14262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26200" cy="812800"/>
            </a:xfrm>
            <a:custGeom>
              <a:avLst/>
              <a:gdLst/>
              <a:ahLst/>
              <a:cxnLst/>
              <a:rect r="r" b="b" t="t" l="l"/>
              <a:pathLst>
                <a:path h="812800" w="1426200">
                  <a:moveTo>
                    <a:pt x="1426200" y="406400"/>
                  </a:moveTo>
                  <a:lnTo>
                    <a:pt x="1019800" y="0"/>
                  </a:lnTo>
                  <a:lnTo>
                    <a:pt x="10198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019800" y="609600"/>
                  </a:lnTo>
                  <a:lnTo>
                    <a:pt x="1019800" y="812800"/>
                  </a:lnTo>
                  <a:lnTo>
                    <a:pt x="1426200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79375"/>
              <a:ext cx="1324600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1381457"/>
            <a:ext cx="10264013" cy="1469163"/>
          </a:xfrm>
          <a:custGeom>
            <a:avLst/>
            <a:gdLst/>
            <a:ahLst/>
            <a:cxnLst/>
            <a:rect r="r" b="b" t="t" l="l"/>
            <a:pathLst>
              <a:path h="1469163" w="10264013">
                <a:moveTo>
                  <a:pt x="0" y="0"/>
                </a:moveTo>
                <a:lnTo>
                  <a:pt x="10264013" y="0"/>
                </a:lnTo>
                <a:lnTo>
                  <a:pt x="10264013" y="1469162"/>
                </a:lnTo>
                <a:lnTo>
                  <a:pt x="0" y="1469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3944193"/>
            <a:ext cx="9639407" cy="1701408"/>
          </a:xfrm>
          <a:custGeom>
            <a:avLst/>
            <a:gdLst/>
            <a:ahLst/>
            <a:cxnLst/>
            <a:rect r="r" b="b" t="t" l="l"/>
            <a:pathLst>
              <a:path h="1701408" w="9639407">
                <a:moveTo>
                  <a:pt x="0" y="0"/>
                </a:moveTo>
                <a:lnTo>
                  <a:pt x="9639407" y="0"/>
                </a:lnTo>
                <a:lnTo>
                  <a:pt x="9639407" y="1701408"/>
                </a:lnTo>
                <a:lnTo>
                  <a:pt x="0" y="1701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316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011427" y="7170761"/>
            <a:ext cx="3797200" cy="1543050"/>
            <a:chOff x="0" y="0"/>
            <a:chExt cx="200017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0171" cy="812800"/>
            </a:xfrm>
            <a:custGeom>
              <a:avLst/>
              <a:gdLst/>
              <a:ahLst/>
              <a:cxnLst/>
              <a:rect r="r" b="b" t="t" l="l"/>
              <a:pathLst>
                <a:path h="812800" w="2000171">
                  <a:moveTo>
                    <a:pt x="2000171" y="406400"/>
                  </a:moveTo>
                  <a:lnTo>
                    <a:pt x="1593771" y="0"/>
                  </a:lnTo>
                  <a:lnTo>
                    <a:pt x="1593771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593771" y="609600"/>
                  </a:lnTo>
                  <a:lnTo>
                    <a:pt x="1593771" y="812800"/>
                  </a:lnTo>
                  <a:lnTo>
                    <a:pt x="2000171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79375"/>
              <a:ext cx="1898571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75806" y="6318104"/>
            <a:ext cx="7009517" cy="2715551"/>
          </a:xfrm>
          <a:custGeom>
            <a:avLst/>
            <a:gdLst/>
            <a:ahLst/>
            <a:cxnLst/>
            <a:rect r="r" b="b" t="t" l="l"/>
            <a:pathLst>
              <a:path h="2715551" w="7009517">
                <a:moveTo>
                  <a:pt x="0" y="0"/>
                </a:moveTo>
                <a:lnTo>
                  <a:pt x="7009517" y="0"/>
                </a:lnTo>
                <a:lnTo>
                  <a:pt x="7009517" y="2715551"/>
                </a:lnTo>
                <a:lnTo>
                  <a:pt x="0" y="27155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356889" y="1028700"/>
            <a:ext cx="3229714" cy="2695950"/>
          </a:xfrm>
          <a:custGeom>
            <a:avLst/>
            <a:gdLst/>
            <a:ahLst/>
            <a:cxnLst/>
            <a:rect r="r" b="b" t="t" l="l"/>
            <a:pathLst>
              <a:path h="2695950" w="3229714">
                <a:moveTo>
                  <a:pt x="0" y="0"/>
                </a:moveTo>
                <a:lnTo>
                  <a:pt x="3229713" y="0"/>
                </a:lnTo>
                <a:lnTo>
                  <a:pt x="3229713" y="2695950"/>
                </a:lnTo>
                <a:lnTo>
                  <a:pt x="0" y="2695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49" t="-338" r="-649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837327" y="3944193"/>
            <a:ext cx="5450673" cy="1883363"/>
          </a:xfrm>
          <a:custGeom>
            <a:avLst/>
            <a:gdLst/>
            <a:ahLst/>
            <a:cxnLst/>
            <a:rect r="r" b="b" t="t" l="l"/>
            <a:pathLst>
              <a:path h="1883363" w="5450673">
                <a:moveTo>
                  <a:pt x="0" y="0"/>
                </a:moveTo>
                <a:lnTo>
                  <a:pt x="5450673" y="0"/>
                </a:lnTo>
                <a:lnTo>
                  <a:pt x="5450673" y="1883363"/>
                </a:lnTo>
                <a:lnTo>
                  <a:pt x="0" y="18833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49923" y="6407660"/>
            <a:ext cx="4064685" cy="3069252"/>
          </a:xfrm>
          <a:custGeom>
            <a:avLst/>
            <a:gdLst/>
            <a:ahLst/>
            <a:cxnLst/>
            <a:rect r="r" b="b" t="t" l="l"/>
            <a:pathLst>
              <a:path h="3069252" w="4064685">
                <a:moveTo>
                  <a:pt x="0" y="0"/>
                </a:moveTo>
                <a:lnTo>
                  <a:pt x="4064684" y="0"/>
                </a:lnTo>
                <a:lnTo>
                  <a:pt x="4064684" y="3069252"/>
                </a:lnTo>
                <a:lnTo>
                  <a:pt x="0" y="30692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384662" y="38711"/>
            <a:ext cx="9797603" cy="187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b="true" sz="5362" u="sng">
                <a:solidFill>
                  <a:srgbClr val="D9F0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(Product Questions)</a:t>
            </a:r>
          </a:p>
          <a:p>
            <a:pPr algn="ctr">
              <a:lnSpc>
                <a:spcPts val="750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4139" y="7675879"/>
            <a:ext cx="4056095" cy="4056095"/>
          </a:xfrm>
          <a:custGeom>
            <a:avLst/>
            <a:gdLst/>
            <a:ahLst/>
            <a:cxnLst/>
            <a:rect r="r" b="b" t="t" l="l"/>
            <a:pathLst>
              <a:path h="4056095" w="4056095">
                <a:moveTo>
                  <a:pt x="0" y="0"/>
                </a:moveTo>
                <a:lnTo>
                  <a:pt x="4056095" y="0"/>
                </a:lnTo>
                <a:lnTo>
                  <a:pt x="4056095" y="4056096"/>
                </a:lnTo>
                <a:lnTo>
                  <a:pt x="0" y="4056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02973" y="1605150"/>
            <a:ext cx="2544074" cy="1543050"/>
            <a:chOff x="0" y="0"/>
            <a:chExt cx="1340088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21234" y="4007627"/>
            <a:ext cx="2707551" cy="1543050"/>
            <a:chOff x="0" y="0"/>
            <a:chExt cx="14262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26200" cy="812800"/>
            </a:xfrm>
            <a:custGeom>
              <a:avLst/>
              <a:gdLst/>
              <a:ahLst/>
              <a:cxnLst/>
              <a:rect r="r" b="b" t="t" l="l"/>
              <a:pathLst>
                <a:path h="812800" w="1426200">
                  <a:moveTo>
                    <a:pt x="1426200" y="406400"/>
                  </a:moveTo>
                  <a:lnTo>
                    <a:pt x="1019800" y="0"/>
                  </a:lnTo>
                  <a:lnTo>
                    <a:pt x="10198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019800" y="609600"/>
                  </a:lnTo>
                  <a:lnTo>
                    <a:pt x="1019800" y="812800"/>
                  </a:lnTo>
                  <a:lnTo>
                    <a:pt x="1426200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79375"/>
              <a:ext cx="1324600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011427" y="7170761"/>
            <a:ext cx="2752052" cy="1543050"/>
            <a:chOff x="0" y="0"/>
            <a:chExt cx="144964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9640" cy="812800"/>
            </a:xfrm>
            <a:custGeom>
              <a:avLst/>
              <a:gdLst/>
              <a:ahLst/>
              <a:cxnLst/>
              <a:rect r="r" b="b" t="t" l="l"/>
              <a:pathLst>
                <a:path h="812800" w="1449640">
                  <a:moveTo>
                    <a:pt x="1449640" y="406400"/>
                  </a:moveTo>
                  <a:lnTo>
                    <a:pt x="1043240" y="0"/>
                  </a:lnTo>
                  <a:lnTo>
                    <a:pt x="104324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043240" y="609600"/>
                  </a:lnTo>
                  <a:lnTo>
                    <a:pt x="1043240" y="812800"/>
                  </a:lnTo>
                  <a:lnTo>
                    <a:pt x="1449640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79375"/>
              <a:ext cx="1348040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68046" y="1307569"/>
            <a:ext cx="6537238" cy="2145031"/>
          </a:xfrm>
          <a:custGeom>
            <a:avLst/>
            <a:gdLst/>
            <a:ahLst/>
            <a:cxnLst/>
            <a:rect r="r" b="b" t="t" l="l"/>
            <a:pathLst>
              <a:path h="2145031" w="6537238">
                <a:moveTo>
                  <a:pt x="0" y="0"/>
                </a:moveTo>
                <a:lnTo>
                  <a:pt x="6537238" y="0"/>
                </a:lnTo>
                <a:lnTo>
                  <a:pt x="6537238" y="2145032"/>
                </a:lnTo>
                <a:lnTo>
                  <a:pt x="0" y="2145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63478" y="1443755"/>
            <a:ext cx="4147697" cy="1919413"/>
          </a:xfrm>
          <a:custGeom>
            <a:avLst/>
            <a:gdLst/>
            <a:ahLst/>
            <a:cxnLst/>
            <a:rect r="r" b="b" t="t" l="l"/>
            <a:pathLst>
              <a:path h="1919413" w="4147697">
                <a:moveTo>
                  <a:pt x="0" y="0"/>
                </a:moveTo>
                <a:lnTo>
                  <a:pt x="4147697" y="0"/>
                </a:lnTo>
                <a:lnTo>
                  <a:pt x="4147697" y="1919413"/>
                </a:lnTo>
                <a:lnTo>
                  <a:pt x="0" y="19194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8046" y="3633349"/>
            <a:ext cx="6526498" cy="2291607"/>
          </a:xfrm>
          <a:custGeom>
            <a:avLst/>
            <a:gdLst/>
            <a:ahLst/>
            <a:cxnLst/>
            <a:rect r="r" b="b" t="t" l="l"/>
            <a:pathLst>
              <a:path h="2291607" w="6526498">
                <a:moveTo>
                  <a:pt x="0" y="0"/>
                </a:moveTo>
                <a:lnTo>
                  <a:pt x="6526498" y="0"/>
                </a:lnTo>
                <a:lnTo>
                  <a:pt x="6526498" y="2291607"/>
                </a:lnTo>
                <a:lnTo>
                  <a:pt x="0" y="22916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579743" y="3633349"/>
            <a:ext cx="4515168" cy="2138764"/>
          </a:xfrm>
          <a:custGeom>
            <a:avLst/>
            <a:gdLst/>
            <a:ahLst/>
            <a:cxnLst/>
            <a:rect r="r" b="b" t="t" l="l"/>
            <a:pathLst>
              <a:path h="2138764" w="4515168">
                <a:moveTo>
                  <a:pt x="0" y="0"/>
                </a:moveTo>
                <a:lnTo>
                  <a:pt x="4515168" y="0"/>
                </a:lnTo>
                <a:lnTo>
                  <a:pt x="4515168" y="2138764"/>
                </a:lnTo>
                <a:lnTo>
                  <a:pt x="0" y="2138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9592" y="6755391"/>
            <a:ext cx="7543381" cy="2373791"/>
          </a:xfrm>
          <a:custGeom>
            <a:avLst/>
            <a:gdLst/>
            <a:ahLst/>
            <a:cxnLst/>
            <a:rect r="r" b="b" t="t" l="l"/>
            <a:pathLst>
              <a:path h="2373791" w="7543381">
                <a:moveTo>
                  <a:pt x="0" y="0"/>
                </a:moveTo>
                <a:lnTo>
                  <a:pt x="7543381" y="0"/>
                </a:lnTo>
                <a:lnTo>
                  <a:pt x="7543381" y="2373791"/>
                </a:lnTo>
                <a:lnTo>
                  <a:pt x="0" y="2373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68278" y="6428856"/>
            <a:ext cx="5286037" cy="3026860"/>
          </a:xfrm>
          <a:custGeom>
            <a:avLst/>
            <a:gdLst/>
            <a:ahLst/>
            <a:cxnLst/>
            <a:rect r="r" b="b" t="t" l="l"/>
            <a:pathLst>
              <a:path h="3026860" w="5286037">
                <a:moveTo>
                  <a:pt x="0" y="0"/>
                </a:moveTo>
                <a:lnTo>
                  <a:pt x="5286038" y="0"/>
                </a:lnTo>
                <a:lnTo>
                  <a:pt x="5286038" y="3026860"/>
                </a:lnTo>
                <a:lnTo>
                  <a:pt x="0" y="30268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384662" y="38711"/>
            <a:ext cx="9797603" cy="187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b="true" sz="5362" u="sng">
                <a:solidFill>
                  <a:srgbClr val="D9F0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(Product Questions)</a:t>
            </a:r>
          </a:p>
          <a:p>
            <a:pPr algn="ctr">
              <a:lnSpc>
                <a:spcPts val="750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4139" y="7675879"/>
            <a:ext cx="4056095" cy="4056095"/>
          </a:xfrm>
          <a:custGeom>
            <a:avLst/>
            <a:gdLst/>
            <a:ahLst/>
            <a:cxnLst/>
            <a:rect r="r" b="b" t="t" l="l"/>
            <a:pathLst>
              <a:path h="4056095" w="4056095">
                <a:moveTo>
                  <a:pt x="0" y="0"/>
                </a:moveTo>
                <a:lnTo>
                  <a:pt x="4056095" y="0"/>
                </a:lnTo>
                <a:lnTo>
                  <a:pt x="4056095" y="4056096"/>
                </a:lnTo>
                <a:lnTo>
                  <a:pt x="0" y="4056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02973" y="1605150"/>
            <a:ext cx="2544074" cy="1543050"/>
            <a:chOff x="0" y="0"/>
            <a:chExt cx="1340088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68799" y="4180000"/>
            <a:ext cx="2707551" cy="1543050"/>
            <a:chOff x="0" y="0"/>
            <a:chExt cx="14262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26200" cy="812800"/>
            </a:xfrm>
            <a:custGeom>
              <a:avLst/>
              <a:gdLst/>
              <a:ahLst/>
              <a:cxnLst/>
              <a:rect r="r" b="b" t="t" l="l"/>
              <a:pathLst>
                <a:path h="812800" w="1426200">
                  <a:moveTo>
                    <a:pt x="1426200" y="406400"/>
                  </a:moveTo>
                  <a:lnTo>
                    <a:pt x="1019800" y="0"/>
                  </a:lnTo>
                  <a:lnTo>
                    <a:pt x="10198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019800" y="609600"/>
                  </a:lnTo>
                  <a:lnTo>
                    <a:pt x="1019800" y="812800"/>
                  </a:lnTo>
                  <a:lnTo>
                    <a:pt x="1426200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79375"/>
              <a:ext cx="1324600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776115" y="7302644"/>
            <a:ext cx="2752052" cy="1543050"/>
            <a:chOff x="0" y="0"/>
            <a:chExt cx="144964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9640" cy="812800"/>
            </a:xfrm>
            <a:custGeom>
              <a:avLst/>
              <a:gdLst/>
              <a:ahLst/>
              <a:cxnLst/>
              <a:rect r="r" b="b" t="t" l="l"/>
              <a:pathLst>
                <a:path h="812800" w="1449640">
                  <a:moveTo>
                    <a:pt x="1449640" y="406400"/>
                  </a:moveTo>
                  <a:lnTo>
                    <a:pt x="1043240" y="0"/>
                  </a:lnTo>
                  <a:lnTo>
                    <a:pt x="104324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043240" y="609600"/>
                  </a:lnTo>
                  <a:lnTo>
                    <a:pt x="1043240" y="812800"/>
                  </a:lnTo>
                  <a:lnTo>
                    <a:pt x="1449640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79375"/>
              <a:ext cx="1348040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26324" y="1152577"/>
            <a:ext cx="7171264" cy="1995623"/>
          </a:xfrm>
          <a:custGeom>
            <a:avLst/>
            <a:gdLst/>
            <a:ahLst/>
            <a:cxnLst/>
            <a:rect r="r" b="b" t="t" l="l"/>
            <a:pathLst>
              <a:path h="1995623" w="7171264">
                <a:moveTo>
                  <a:pt x="0" y="0"/>
                </a:moveTo>
                <a:lnTo>
                  <a:pt x="7171264" y="0"/>
                </a:lnTo>
                <a:lnTo>
                  <a:pt x="7171264" y="1995623"/>
                </a:lnTo>
                <a:lnTo>
                  <a:pt x="0" y="1995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6597" y="1152577"/>
            <a:ext cx="6014457" cy="2194115"/>
          </a:xfrm>
          <a:custGeom>
            <a:avLst/>
            <a:gdLst/>
            <a:ahLst/>
            <a:cxnLst/>
            <a:rect r="r" b="b" t="t" l="l"/>
            <a:pathLst>
              <a:path h="2194115" w="6014457">
                <a:moveTo>
                  <a:pt x="0" y="0"/>
                </a:moveTo>
                <a:lnTo>
                  <a:pt x="6014457" y="0"/>
                </a:lnTo>
                <a:lnTo>
                  <a:pt x="6014457" y="2194115"/>
                </a:lnTo>
                <a:lnTo>
                  <a:pt x="0" y="2194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3572978"/>
            <a:ext cx="8393879" cy="2150072"/>
          </a:xfrm>
          <a:custGeom>
            <a:avLst/>
            <a:gdLst/>
            <a:ahLst/>
            <a:cxnLst/>
            <a:rect r="r" b="b" t="t" l="l"/>
            <a:pathLst>
              <a:path h="2150072" w="8393879">
                <a:moveTo>
                  <a:pt x="0" y="0"/>
                </a:moveTo>
                <a:lnTo>
                  <a:pt x="8393879" y="0"/>
                </a:lnTo>
                <a:lnTo>
                  <a:pt x="8393879" y="2150072"/>
                </a:lnTo>
                <a:lnTo>
                  <a:pt x="0" y="21500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651269" y="3571751"/>
            <a:ext cx="4679082" cy="2902219"/>
          </a:xfrm>
          <a:custGeom>
            <a:avLst/>
            <a:gdLst/>
            <a:ahLst/>
            <a:cxnLst/>
            <a:rect r="r" b="b" t="t" l="l"/>
            <a:pathLst>
              <a:path h="2902219" w="4679082">
                <a:moveTo>
                  <a:pt x="0" y="0"/>
                </a:moveTo>
                <a:lnTo>
                  <a:pt x="4679083" y="0"/>
                </a:lnTo>
                <a:lnTo>
                  <a:pt x="4679083" y="2902218"/>
                </a:lnTo>
                <a:lnTo>
                  <a:pt x="0" y="29022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70" r="0" b="-47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0" y="5974427"/>
            <a:ext cx="9506736" cy="3283873"/>
          </a:xfrm>
          <a:custGeom>
            <a:avLst/>
            <a:gdLst/>
            <a:ahLst/>
            <a:cxnLst/>
            <a:rect r="r" b="b" t="t" l="l"/>
            <a:pathLst>
              <a:path h="3283873" w="9506736">
                <a:moveTo>
                  <a:pt x="0" y="0"/>
                </a:moveTo>
                <a:lnTo>
                  <a:pt x="9506736" y="0"/>
                </a:lnTo>
                <a:lnTo>
                  <a:pt x="9506736" y="3283873"/>
                </a:lnTo>
                <a:lnTo>
                  <a:pt x="0" y="32838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86496" y="6858343"/>
            <a:ext cx="4672804" cy="3253494"/>
          </a:xfrm>
          <a:custGeom>
            <a:avLst/>
            <a:gdLst/>
            <a:ahLst/>
            <a:cxnLst/>
            <a:rect r="r" b="b" t="t" l="l"/>
            <a:pathLst>
              <a:path h="3253494" w="4672804">
                <a:moveTo>
                  <a:pt x="0" y="0"/>
                </a:moveTo>
                <a:lnTo>
                  <a:pt x="4672804" y="0"/>
                </a:lnTo>
                <a:lnTo>
                  <a:pt x="4672804" y="3253495"/>
                </a:lnTo>
                <a:lnTo>
                  <a:pt x="0" y="3253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384662" y="38711"/>
            <a:ext cx="9797603" cy="187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b="true" sz="5362" u="sng">
                <a:solidFill>
                  <a:srgbClr val="D9F0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(Product Questions)</a:t>
            </a:r>
          </a:p>
          <a:p>
            <a:pPr algn="ctr">
              <a:lnSpc>
                <a:spcPts val="750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04506"/>
            <a:ext cx="4056095" cy="4056095"/>
          </a:xfrm>
          <a:custGeom>
            <a:avLst/>
            <a:gdLst/>
            <a:ahLst/>
            <a:cxnLst/>
            <a:rect r="r" b="b" t="t" l="l"/>
            <a:pathLst>
              <a:path h="4056095" w="4056095">
                <a:moveTo>
                  <a:pt x="0" y="0"/>
                </a:moveTo>
                <a:lnTo>
                  <a:pt x="4056095" y="0"/>
                </a:lnTo>
                <a:lnTo>
                  <a:pt x="4056095" y="4056095"/>
                </a:lnTo>
                <a:lnTo>
                  <a:pt x="0" y="405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27783" y="1675133"/>
            <a:ext cx="2544074" cy="1543050"/>
            <a:chOff x="0" y="0"/>
            <a:chExt cx="1340088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303578" y="4790040"/>
            <a:ext cx="2707551" cy="1543050"/>
            <a:chOff x="0" y="0"/>
            <a:chExt cx="14262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26200" cy="812800"/>
            </a:xfrm>
            <a:custGeom>
              <a:avLst/>
              <a:gdLst/>
              <a:ahLst/>
              <a:cxnLst/>
              <a:rect r="r" b="b" t="t" l="l"/>
              <a:pathLst>
                <a:path h="812800" w="1426200">
                  <a:moveTo>
                    <a:pt x="1426200" y="406400"/>
                  </a:moveTo>
                  <a:lnTo>
                    <a:pt x="1019800" y="0"/>
                  </a:lnTo>
                  <a:lnTo>
                    <a:pt x="10198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019800" y="609600"/>
                  </a:lnTo>
                  <a:lnTo>
                    <a:pt x="1019800" y="812800"/>
                  </a:lnTo>
                  <a:lnTo>
                    <a:pt x="1426200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79375"/>
              <a:ext cx="1324600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33306" y="8074195"/>
            <a:ext cx="2752052" cy="1543050"/>
            <a:chOff x="0" y="0"/>
            <a:chExt cx="144964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9640" cy="812800"/>
            </a:xfrm>
            <a:custGeom>
              <a:avLst/>
              <a:gdLst/>
              <a:ahLst/>
              <a:cxnLst/>
              <a:rect r="r" b="b" t="t" l="l"/>
              <a:pathLst>
                <a:path h="812800" w="1449640">
                  <a:moveTo>
                    <a:pt x="1449640" y="406400"/>
                  </a:moveTo>
                  <a:lnTo>
                    <a:pt x="1043240" y="0"/>
                  </a:lnTo>
                  <a:lnTo>
                    <a:pt x="104324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043240" y="609600"/>
                  </a:lnTo>
                  <a:lnTo>
                    <a:pt x="1043240" y="812800"/>
                  </a:lnTo>
                  <a:lnTo>
                    <a:pt x="1449640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79375"/>
              <a:ext cx="1348040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318881"/>
            <a:ext cx="9627783" cy="2255555"/>
          </a:xfrm>
          <a:custGeom>
            <a:avLst/>
            <a:gdLst/>
            <a:ahLst/>
            <a:cxnLst/>
            <a:rect r="r" b="b" t="t" l="l"/>
            <a:pathLst>
              <a:path h="2255555" w="9627783">
                <a:moveTo>
                  <a:pt x="0" y="0"/>
                </a:moveTo>
                <a:lnTo>
                  <a:pt x="9627783" y="0"/>
                </a:lnTo>
                <a:lnTo>
                  <a:pt x="9627783" y="2255555"/>
                </a:lnTo>
                <a:lnTo>
                  <a:pt x="0" y="2255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2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375667" y="1318881"/>
            <a:ext cx="3354424" cy="2501605"/>
          </a:xfrm>
          <a:custGeom>
            <a:avLst/>
            <a:gdLst/>
            <a:ahLst/>
            <a:cxnLst/>
            <a:rect r="r" b="b" t="t" l="l"/>
            <a:pathLst>
              <a:path h="2501605" w="3354424">
                <a:moveTo>
                  <a:pt x="0" y="0"/>
                </a:moveTo>
                <a:lnTo>
                  <a:pt x="3354424" y="0"/>
                </a:lnTo>
                <a:lnTo>
                  <a:pt x="3354424" y="2501605"/>
                </a:lnTo>
                <a:lnTo>
                  <a:pt x="0" y="25016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3820486"/>
            <a:ext cx="10509332" cy="3653635"/>
          </a:xfrm>
          <a:custGeom>
            <a:avLst/>
            <a:gdLst/>
            <a:ahLst/>
            <a:cxnLst/>
            <a:rect r="r" b="b" t="t" l="l"/>
            <a:pathLst>
              <a:path h="3653635" w="10509332">
                <a:moveTo>
                  <a:pt x="0" y="0"/>
                </a:moveTo>
                <a:lnTo>
                  <a:pt x="10509332" y="0"/>
                </a:lnTo>
                <a:lnTo>
                  <a:pt x="10509332" y="3653634"/>
                </a:lnTo>
                <a:lnTo>
                  <a:pt x="0" y="365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011129" y="4532483"/>
            <a:ext cx="5204546" cy="2550227"/>
          </a:xfrm>
          <a:custGeom>
            <a:avLst/>
            <a:gdLst/>
            <a:ahLst/>
            <a:cxnLst/>
            <a:rect r="r" b="b" t="t" l="l"/>
            <a:pathLst>
              <a:path h="2550227" w="5204546">
                <a:moveTo>
                  <a:pt x="0" y="0"/>
                </a:moveTo>
                <a:lnTo>
                  <a:pt x="5204546" y="0"/>
                </a:lnTo>
                <a:lnTo>
                  <a:pt x="5204546" y="2550227"/>
                </a:lnTo>
                <a:lnTo>
                  <a:pt x="0" y="25502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0" y="7721770"/>
            <a:ext cx="8797575" cy="2490880"/>
          </a:xfrm>
          <a:custGeom>
            <a:avLst/>
            <a:gdLst/>
            <a:ahLst/>
            <a:cxnLst/>
            <a:rect r="r" b="b" t="t" l="l"/>
            <a:pathLst>
              <a:path h="2490880" w="8797575">
                <a:moveTo>
                  <a:pt x="0" y="0"/>
                </a:moveTo>
                <a:lnTo>
                  <a:pt x="8797575" y="0"/>
                </a:lnTo>
                <a:lnTo>
                  <a:pt x="8797575" y="2490880"/>
                </a:lnTo>
                <a:lnTo>
                  <a:pt x="0" y="2490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71856" y="7474120"/>
            <a:ext cx="4294316" cy="2641274"/>
          </a:xfrm>
          <a:custGeom>
            <a:avLst/>
            <a:gdLst/>
            <a:ahLst/>
            <a:cxnLst/>
            <a:rect r="r" b="b" t="t" l="l"/>
            <a:pathLst>
              <a:path h="2641274" w="4294316">
                <a:moveTo>
                  <a:pt x="0" y="0"/>
                </a:moveTo>
                <a:lnTo>
                  <a:pt x="4294316" y="0"/>
                </a:lnTo>
                <a:lnTo>
                  <a:pt x="4294316" y="2641274"/>
                </a:lnTo>
                <a:lnTo>
                  <a:pt x="0" y="26412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994979" y="38711"/>
            <a:ext cx="9797603" cy="187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b="true" sz="5362" u="sng">
                <a:solidFill>
                  <a:srgbClr val="D9F0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(Product Questions)</a:t>
            </a:r>
          </a:p>
          <a:p>
            <a:pPr algn="ctr">
              <a:lnSpc>
                <a:spcPts val="750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04506"/>
            <a:ext cx="4056095" cy="4056095"/>
          </a:xfrm>
          <a:custGeom>
            <a:avLst/>
            <a:gdLst/>
            <a:ahLst/>
            <a:cxnLst/>
            <a:rect r="r" b="b" t="t" l="l"/>
            <a:pathLst>
              <a:path h="4056095" w="4056095">
                <a:moveTo>
                  <a:pt x="0" y="0"/>
                </a:moveTo>
                <a:lnTo>
                  <a:pt x="4056095" y="0"/>
                </a:lnTo>
                <a:lnTo>
                  <a:pt x="4056095" y="4056095"/>
                </a:lnTo>
                <a:lnTo>
                  <a:pt x="0" y="405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6282" y="8000577"/>
            <a:ext cx="8673934" cy="2010035"/>
          </a:xfrm>
          <a:custGeom>
            <a:avLst/>
            <a:gdLst/>
            <a:ahLst/>
            <a:cxnLst/>
            <a:rect r="r" b="b" t="t" l="l"/>
            <a:pathLst>
              <a:path h="2010035" w="8673934">
                <a:moveTo>
                  <a:pt x="0" y="0"/>
                </a:moveTo>
                <a:lnTo>
                  <a:pt x="8673934" y="0"/>
                </a:lnTo>
                <a:lnTo>
                  <a:pt x="8673934" y="2010035"/>
                </a:lnTo>
                <a:lnTo>
                  <a:pt x="0" y="2010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282" y="5873615"/>
            <a:ext cx="10610783" cy="1859987"/>
          </a:xfrm>
          <a:custGeom>
            <a:avLst/>
            <a:gdLst/>
            <a:ahLst/>
            <a:cxnLst/>
            <a:rect r="r" b="b" t="t" l="l"/>
            <a:pathLst>
              <a:path h="1859987" w="10610783">
                <a:moveTo>
                  <a:pt x="0" y="0"/>
                </a:moveTo>
                <a:lnTo>
                  <a:pt x="10610782" y="0"/>
                </a:lnTo>
                <a:lnTo>
                  <a:pt x="10610782" y="1859987"/>
                </a:lnTo>
                <a:lnTo>
                  <a:pt x="0" y="1859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7971" y="3658963"/>
            <a:ext cx="10296319" cy="1947952"/>
          </a:xfrm>
          <a:custGeom>
            <a:avLst/>
            <a:gdLst/>
            <a:ahLst/>
            <a:cxnLst/>
            <a:rect r="r" b="b" t="t" l="l"/>
            <a:pathLst>
              <a:path h="1947952" w="10296319">
                <a:moveTo>
                  <a:pt x="0" y="0"/>
                </a:moveTo>
                <a:lnTo>
                  <a:pt x="10296318" y="0"/>
                </a:lnTo>
                <a:lnTo>
                  <a:pt x="10296318" y="1947952"/>
                </a:lnTo>
                <a:lnTo>
                  <a:pt x="0" y="19479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6282" y="1133502"/>
            <a:ext cx="9707499" cy="2258761"/>
          </a:xfrm>
          <a:custGeom>
            <a:avLst/>
            <a:gdLst/>
            <a:ahLst/>
            <a:cxnLst/>
            <a:rect r="r" b="b" t="t" l="l"/>
            <a:pathLst>
              <a:path h="2258761" w="9707499">
                <a:moveTo>
                  <a:pt x="0" y="0"/>
                </a:moveTo>
                <a:lnTo>
                  <a:pt x="9707499" y="0"/>
                </a:lnTo>
                <a:lnTo>
                  <a:pt x="9707499" y="2258761"/>
                </a:lnTo>
                <a:lnTo>
                  <a:pt x="0" y="22587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46388" y="1133502"/>
            <a:ext cx="3783713" cy="1828523"/>
          </a:xfrm>
          <a:custGeom>
            <a:avLst/>
            <a:gdLst/>
            <a:ahLst/>
            <a:cxnLst/>
            <a:rect r="r" b="b" t="t" l="l"/>
            <a:pathLst>
              <a:path h="1828523" w="3783713">
                <a:moveTo>
                  <a:pt x="0" y="0"/>
                </a:moveTo>
                <a:lnTo>
                  <a:pt x="3783713" y="0"/>
                </a:lnTo>
                <a:lnTo>
                  <a:pt x="3783713" y="1828523"/>
                </a:lnTo>
                <a:lnTo>
                  <a:pt x="0" y="18285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231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42562" y="3886178"/>
            <a:ext cx="4748061" cy="1493522"/>
          </a:xfrm>
          <a:custGeom>
            <a:avLst/>
            <a:gdLst/>
            <a:ahLst/>
            <a:cxnLst/>
            <a:rect r="r" b="b" t="t" l="l"/>
            <a:pathLst>
              <a:path h="1493522" w="4748061">
                <a:moveTo>
                  <a:pt x="0" y="0"/>
                </a:moveTo>
                <a:lnTo>
                  <a:pt x="4748061" y="0"/>
                </a:lnTo>
                <a:lnTo>
                  <a:pt x="4748061" y="1493522"/>
                </a:lnTo>
                <a:lnTo>
                  <a:pt x="0" y="14935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05993" y="5808672"/>
            <a:ext cx="3037112" cy="1924930"/>
          </a:xfrm>
          <a:custGeom>
            <a:avLst/>
            <a:gdLst/>
            <a:ahLst/>
            <a:cxnLst/>
            <a:rect r="r" b="b" t="t" l="l"/>
            <a:pathLst>
              <a:path h="1924930" w="3037112">
                <a:moveTo>
                  <a:pt x="0" y="0"/>
                </a:moveTo>
                <a:lnTo>
                  <a:pt x="3037112" y="0"/>
                </a:lnTo>
                <a:lnTo>
                  <a:pt x="3037112" y="1924930"/>
                </a:lnTo>
                <a:lnTo>
                  <a:pt x="0" y="19249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46388" y="8220029"/>
            <a:ext cx="4356321" cy="1571132"/>
          </a:xfrm>
          <a:custGeom>
            <a:avLst/>
            <a:gdLst/>
            <a:ahLst/>
            <a:cxnLst/>
            <a:rect r="r" b="b" t="t" l="l"/>
            <a:pathLst>
              <a:path h="1571132" w="4356321">
                <a:moveTo>
                  <a:pt x="0" y="0"/>
                </a:moveTo>
                <a:lnTo>
                  <a:pt x="4356322" y="0"/>
                </a:lnTo>
                <a:lnTo>
                  <a:pt x="4356322" y="1571132"/>
                </a:lnTo>
                <a:lnTo>
                  <a:pt x="0" y="15711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61483" y="38711"/>
            <a:ext cx="8864596" cy="187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b="true" sz="5362" u="sng">
                <a:solidFill>
                  <a:srgbClr val="D9F0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(Sales Questions)</a:t>
            </a:r>
          </a:p>
          <a:p>
            <a:pPr algn="ctr">
              <a:lnSpc>
                <a:spcPts val="7507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198048" y="1491357"/>
            <a:ext cx="2544074" cy="1543050"/>
            <a:chOff x="0" y="0"/>
            <a:chExt cx="1340088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606389" y="3886178"/>
            <a:ext cx="2544074" cy="1543050"/>
            <a:chOff x="0" y="0"/>
            <a:chExt cx="1340088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79492" y="5999612"/>
            <a:ext cx="2544074" cy="1543050"/>
            <a:chOff x="0" y="0"/>
            <a:chExt cx="1340088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25028" y="8248111"/>
            <a:ext cx="2544074" cy="1543050"/>
            <a:chOff x="0" y="0"/>
            <a:chExt cx="1340088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04506"/>
            <a:ext cx="4056095" cy="4056095"/>
          </a:xfrm>
          <a:custGeom>
            <a:avLst/>
            <a:gdLst/>
            <a:ahLst/>
            <a:cxnLst/>
            <a:rect r="r" b="b" t="t" l="l"/>
            <a:pathLst>
              <a:path h="4056095" w="4056095">
                <a:moveTo>
                  <a:pt x="0" y="0"/>
                </a:moveTo>
                <a:lnTo>
                  <a:pt x="4056095" y="0"/>
                </a:lnTo>
                <a:lnTo>
                  <a:pt x="4056095" y="4056095"/>
                </a:lnTo>
                <a:lnTo>
                  <a:pt x="0" y="405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01835" y="38711"/>
            <a:ext cx="10383892" cy="187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b="true" sz="5362" u="sng">
                <a:solidFill>
                  <a:srgbClr val="D9F0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(Customer Questions)</a:t>
            </a:r>
          </a:p>
          <a:p>
            <a:pPr algn="ctr">
              <a:lnSpc>
                <a:spcPts val="7507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698488" y="1584583"/>
            <a:ext cx="2544074" cy="1543050"/>
            <a:chOff x="0" y="0"/>
            <a:chExt cx="1340088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606389" y="3886178"/>
            <a:ext cx="2544074" cy="1543050"/>
            <a:chOff x="0" y="0"/>
            <a:chExt cx="1340088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979492" y="5999612"/>
            <a:ext cx="2544074" cy="1543050"/>
            <a:chOff x="0" y="0"/>
            <a:chExt cx="1340088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25028" y="8248111"/>
            <a:ext cx="2544074" cy="1543050"/>
            <a:chOff x="0" y="0"/>
            <a:chExt cx="1340088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34095" y="1584583"/>
            <a:ext cx="10280195" cy="1560030"/>
          </a:xfrm>
          <a:custGeom>
            <a:avLst/>
            <a:gdLst/>
            <a:ahLst/>
            <a:cxnLst/>
            <a:rect r="r" b="b" t="t" l="l"/>
            <a:pathLst>
              <a:path h="1560030" w="10280195">
                <a:moveTo>
                  <a:pt x="0" y="0"/>
                </a:moveTo>
                <a:lnTo>
                  <a:pt x="10280194" y="0"/>
                </a:lnTo>
                <a:lnTo>
                  <a:pt x="10280194" y="1560030"/>
                </a:lnTo>
                <a:lnTo>
                  <a:pt x="0" y="15600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523565" y="1429243"/>
            <a:ext cx="3471596" cy="1971160"/>
          </a:xfrm>
          <a:custGeom>
            <a:avLst/>
            <a:gdLst/>
            <a:ahLst/>
            <a:cxnLst/>
            <a:rect r="r" b="b" t="t" l="l"/>
            <a:pathLst>
              <a:path h="1971160" w="3471596">
                <a:moveTo>
                  <a:pt x="0" y="0"/>
                </a:moveTo>
                <a:lnTo>
                  <a:pt x="3471596" y="0"/>
                </a:lnTo>
                <a:lnTo>
                  <a:pt x="3471596" y="1971160"/>
                </a:lnTo>
                <a:lnTo>
                  <a:pt x="0" y="197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34095" y="3498582"/>
            <a:ext cx="10292293" cy="1771787"/>
          </a:xfrm>
          <a:custGeom>
            <a:avLst/>
            <a:gdLst/>
            <a:ahLst/>
            <a:cxnLst/>
            <a:rect r="r" b="b" t="t" l="l"/>
            <a:pathLst>
              <a:path h="1771787" w="10292293">
                <a:moveTo>
                  <a:pt x="0" y="0"/>
                </a:moveTo>
                <a:lnTo>
                  <a:pt x="10292293" y="0"/>
                </a:lnTo>
                <a:lnTo>
                  <a:pt x="10292293" y="1771787"/>
                </a:lnTo>
                <a:lnTo>
                  <a:pt x="0" y="1771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523565" y="3673546"/>
            <a:ext cx="3294226" cy="2052924"/>
          </a:xfrm>
          <a:custGeom>
            <a:avLst/>
            <a:gdLst/>
            <a:ahLst/>
            <a:cxnLst/>
            <a:rect r="r" b="b" t="t" l="l"/>
            <a:pathLst>
              <a:path h="2052924" w="3294226">
                <a:moveTo>
                  <a:pt x="0" y="0"/>
                </a:moveTo>
                <a:lnTo>
                  <a:pt x="3294227" y="0"/>
                </a:lnTo>
                <a:lnTo>
                  <a:pt x="3294227" y="2052923"/>
                </a:lnTo>
                <a:lnTo>
                  <a:pt x="0" y="20529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34095" y="5493164"/>
            <a:ext cx="9298995" cy="2369628"/>
          </a:xfrm>
          <a:custGeom>
            <a:avLst/>
            <a:gdLst/>
            <a:ahLst/>
            <a:cxnLst/>
            <a:rect r="r" b="b" t="t" l="l"/>
            <a:pathLst>
              <a:path h="2369628" w="9298995">
                <a:moveTo>
                  <a:pt x="0" y="0"/>
                </a:moveTo>
                <a:lnTo>
                  <a:pt x="9298995" y="0"/>
                </a:lnTo>
                <a:lnTo>
                  <a:pt x="9298995" y="2369628"/>
                </a:lnTo>
                <a:lnTo>
                  <a:pt x="0" y="23696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523565" y="6154070"/>
            <a:ext cx="4559554" cy="1388591"/>
          </a:xfrm>
          <a:custGeom>
            <a:avLst/>
            <a:gdLst/>
            <a:ahLst/>
            <a:cxnLst/>
            <a:rect r="r" b="b" t="t" l="l"/>
            <a:pathLst>
              <a:path h="1388591" w="4559554">
                <a:moveTo>
                  <a:pt x="0" y="0"/>
                </a:moveTo>
                <a:lnTo>
                  <a:pt x="4559554" y="0"/>
                </a:lnTo>
                <a:lnTo>
                  <a:pt x="4559554" y="1388592"/>
                </a:lnTo>
                <a:lnTo>
                  <a:pt x="0" y="138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361558" y="8085587"/>
            <a:ext cx="5618242" cy="1658248"/>
          </a:xfrm>
          <a:custGeom>
            <a:avLst/>
            <a:gdLst/>
            <a:ahLst/>
            <a:cxnLst/>
            <a:rect r="r" b="b" t="t" l="l"/>
            <a:pathLst>
              <a:path h="1658248" w="5618242">
                <a:moveTo>
                  <a:pt x="0" y="0"/>
                </a:moveTo>
                <a:lnTo>
                  <a:pt x="5618241" y="0"/>
                </a:lnTo>
                <a:lnTo>
                  <a:pt x="5618241" y="1658247"/>
                </a:lnTo>
                <a:lnTo>
                  <a:pt x="0" y="16582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34095" y="8006239"/>
            <a:ext cx="7166458" cy="2215087"/>
          </a:xfrm>
          <a:custGeom>
            <a:avLst/>
            <a:gdLst/>
            <a:ahLst/>
            <a:cxnLst/>
            <a:rect r="r" b="b" t="t" l="l"/>
            <a:pathLst>
              <a:path h="2215087" w="7166458">
                <a:moveTo>
                  <a:pt x="0" y="0"/>
                </a:moveTo>
                <a:lnTo>
                  <a:pt x="7166458" y="0"/>
                </a:lnTo>
                <a:lnTo>
                  <a:pt x="7166458" y="2215087"/>
                </a:lnTo>
                <a:lnTo>
                  <a:pt x="0" y="22150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04506"/>
            <a:ext cx="4056095" cy="4056095"/>
          </a:xfrm>
          <a:custGeom>
            <a:avLst/>
            <a:gdLst/>
            <a:ahLst/>
            <a:cxnLst/>
            <a:rect r="r" b="b" t="t" l="l"/>
            <a:pathLst>
              <a:path h="4056095" w="4056095">
                <a:moveTo>
                  <a:pt x="0" y="0"/>
                </a:moveTo>
                <a:lnTo>
                  <a:pt x="4056095" y="0"/>
                </a:lnTo>
                <a:lnTo>
                  <a:pt x="4056095" y="4056095"/>
                </a:lnTo>
                <a:lnTo>
                  <a:pt x="0" y="405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01835" y="38711"/>
            <a:ext cx="10383892" cy="187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b="true" sz="5362" u="sng">
                <a:solidFill>
                  <a:srgbClr val="D9F0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(Customer Questions)</a:t>
            </a:r>
          </a:p>
          <a:p>
            <a:pPr algn="ctr">
              <a:lnSpc>
                <a:spcPts val="7507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8621744" y="1455018"/>
            <a:ext cx="2544074" cy="1543050"/>
            <a:chOff x="0" y="0"/>
            <a:chExt cx="1340088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277316" y="4184596"/>
            <a:ext cx="2544074" cy="1543050"/>
            <a:chOff x="0" y="0"/>
            <a:chExt cx="1340088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55650" y="7755007"/>
            <a:ext cx="2544074" cy="1543050"/>
            <a:chOff x="0" y="0"/>
            <a:chExt cx="1340088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4008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088">
                  <a:moveTo>
                    <a:pt x="1340088" y="406400"/>
                  </a:moveTo>
                  <a:lnTo>
                    <a:pt x="933688" y="0"/>
                  </a:lnTo>
                  <a:lnTo>
                    <a:pt x="93368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933688" y="609600"/>
                  </a:lnTo>
                  <a:lnTo>
                    <a:pt x="933688" y="812800"/>
                  </a:lnTo>
                  <a:lnTo>
                    <a:pt x="1340088" y="40640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79375"/>
              <a:ext cx="1238488" cy="530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EFE"/>
                  </a:solidFill>
                  <a:latin typeface="Ample Display"/>
                  <a:ea typeface="Ample Display"/>
                  <a:cs typeface="Ample Display"/>
                  <a:sym typeface="Ample Display"/>
                </a:rPr>
                <a:t>Output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68774" y="1270151"/>
            <a:ext cx="7850867" cy="2194866"/>
          </a:xfrm>
          <a:custGeom>
            <a:avLst/>
            <a:gdLst/>
            <a:ahLst/>
            <a:cxnLst/>
            <a:rect r="r" b="b" t="t" l="l"/>
            <a:pathLst>
              <a:path h="2194866" w="7850867">
                <a:moveTo>
                  <a:pt x="0" y="0"/>
                </a:moveTo>
                <a:lnTo>
                  <a:pt x="7850867" y="0"/>
                </a:lnTo>
                <a:lnTo>
                  <a:pt x="7850867" y="2194866"/>
                </a:lnTo>
                <a:lnTo>
                  <a:pt x="0" y="2194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81069" y="1353710"/>
            <a:ext cx="4431304" cy="1745665"/>
          </a:xfrm>
          <a:custGeom>
            <a:avLst/>
            <a:gdLst/>
            <a:ahLst/>
            <a:cxnLst/>
            <a:rect r="r" b="b" t="t" l="l"/>
            <a:pathLst>
              <a:path h="1745665" w="4431304">
                <a:moveTo>
                  <a:pt x="0" y="0"/>
                </a:moveTo>
                <a:lnTo>
                  <a:pt x="4431304" y="0"/>
                </a:lnTo>
                <a:lnTo>
                  <a:pt x="4431304" y="1745665"/>
                </a:lnTo>
                <a:lnTo>
                  <a:pt x="0" y="1745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3966223"/>
            <a:ext cx="8719210" cy="2354555"/>
          </a:xfrm>
          <a:custGeom>
            <a:avLst/>
            <a:gdLst/>
            <a:ahLst/>
            <a:cxnLst/>
            <a:rect r="r" b="b" t="t" l="l"/>
            <a:pathLst>
              <a:path h="2354555" w="8719210">
                <a:moveTo>
                  <a:pt x="0" y="0"/>
                </a:moveTo>
                <a:lnTo>
                  <a:pt x="8719210" y="0"/>
                </a:lnTo>
                <a:lnTo>
                  <a:pt x="8719210" y="2354554"/>
                </a:lnTo>
                <a:lnTo>
                  <a:pt x="0" y="23545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6310" y="7340172"/>
            <a:ext cx="9787471" cy="2372720"/>
          </a:xfrm>
          <a:custGeom>
            <a:avLst/>
            <a:gdLst/>
            <a:ahLst/>
            <a:cxnLst/>
            <a:rect r="r" b="b" t="t" l="l"/>
            <a:pathLst>
              <a:path h="2372720" w="9787471">
                <a:moveTo>
                  <a:pt x="0" y="0"/>
                </a:moveTo>
                <a:lnTo>
                  <a:pt x="9787471" y="0"/>
                </a:lnTo>
                <a:lnTo>
                  <a:pt x="9787471" y="2372720"/>
                </a:lnTo>
                <a:lnTo>
                  <a:pt x="0" y="2372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379495" y="3591465"/>
            <a:ext cx="4670970" cy="2729312"/>
          </a:xfrm>
          <a:custGeom>
            <a:avLst/>
            <a:gdLst/>
            <a:ahLst/>
            <a:cxnLst/>
            <a:rect r="r" b="b" t="t" l="l"/>
            <a:pathLst>
              <a:path h="2729312" w="4670970">
                <a:moveTo>
                  <a:pt x="0" y="0"/>
                </a:moveTo>
                <a:lnTo>
                  <a:pt x="4670970" y="0"/>
                </a:lnTo>
                <a:lnTo>
                  <a:pt x="4670970" y="2729312"/>
                </a:lnTo>
                <a:lnTo>
                  <a:pt x="0" y="27293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473842" y="7595102"/>
            <a:ext cx="3784545" cy="1862859"/>
          </a:xfrm>
          <a:custGeom>
            <a:avLst/>
            <a:gdLst/>
            <a:ahLst/>
            <a:cxnLst/>
            <a:rect r="r" b="b" t="t" l="l"/>
            <a:pathLst>
              <a:path h="1862859" w="3784545">
                <a:moveTo>
                  <a:pt x="0" y="0"/>
                </a:moveTo>
                <a:lnTo>
                  <a:pt x="3784545" y="0"/>
                </a:lnTo>
                <a:lnTo>
                  <a:pt x="3784545" y="1862859"/>
                </a:lnTo>
                <a:lnTo>
                  <a:pt x="0" y="18628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DAGQ7v2fji4</dc:identifier>
  <dcterms:modified xsi:type="dcterms:W3CDTF">2011-08-01T06:04:30Z</dcterms:modified>
  <cp:revision>1</cp:revision>
  <dc:title>k</dc:title>
</cp:coreProperties>
</file>