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8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4486BD-26FF-4DBF-833F-7143CDB0F9CE}" type="datetimeFigureOut">
              <a:rPr lang="en-US" smtClean="0"/>
              <a:pPr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B9197D-AD97-4FAF-A78D-36E8B1805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learn.com/sentiment-analys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r>
              <a:rPr lang="en-US" dirty="0"/>
              <a:t>SENSITIVITY OF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533400"/>
          </a:xfrm>
        </p:spPr>
        <p:txBody>
          <a:bodyPr>
            <a:noAutofit/>
          </a:bodyPr>
          <a:lstStyle/>
          <a:p>
            <a:r>
              <a:rPr lang="en-US" sz="1600" dirty="0"/>
              <a:t>By Yeshvanth N and </a:t>
            </a:r>
          </a:p>
          <a:p>
            <a:r>
              <a:rPr lang="en-US" sz="1600" dirty="0"/>
              <a:t>Nishanth </a:t>
            </a:r>
            <a:r>
              <a:rPr lang="en-US" sz="1600" dirty="0" err="1"/>
              <a:t>Senthilvasagam</a:t>
            </a:r>
            <a:r>
              <a:rPr lang="en-US" sz="1600" dirty="0"/>
              <a:t> 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dirty="0"/>
              <a:t>How does it actually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Two types:</a:t>
            </a:r>
          </a:p>
          <a:p>
            <a:pPr lvl="1"/>
            <a:r>
              <a:rPr lang="en-US" sz="2900" dirty="0"/>
              <a:t>Rule based approach </a:t>
            </a:r>
          </a:p>
          <a:p>
            <a:pPr lvl="1"/>
            <a:r>
              <a:rPr lang="en-US" sz="2900" dirty="0"/>
              <a:t>Automatic (via Machine learning)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rules may use a variety of inputs, such as the following:</a:t>
            </a:r>
          </a:p>
          <a:p>
            <a:r>
              <a:rPr lang="en-US" sz="2400" dirty="0"/>
              <a:t>Classic NLP techniques like </a:t>
            </a:r>
            <a:r>
              <a:rPr lang="en-US" sz="2400" i="1" dirty="0"/>
              <a:t>stemming</a:t>
            </a:r>
            <a:r>
              <a:rPr lang="en-US" sz="2400" dirty="0"/>
              <a:t>, </a:t>
            </a:r>
            <a:r>
              <a:rPr lang="en-US" sz="2400" i="1" dirty="0"/>
              <a:t>tokenization</a:t>
            </a:r>
            <a:r>
              <a:rPr lang="en-US" sz="2400" dirty="0"/>
              <a:t>, </a:t>
            </a:r>
            <a:r>
              <a:rPr lang="en-US" sz="2400" i="1" dirty="0"/>
              <a:t>part of speech tagging</a:t>
            </a:r>
            <a:r>
              <a:rPr lang="en-US" sz="2400" dirty="0"/>
              <a:t> and </a:t>
            </a:r>
            <a:r>
              <a:rPr lang="en-US" sz="2400" i="1" dirty="0"/>
              <a:t>parsing</a:t>
            </a:r>
            <a:r>
              <a:rPr lang="en-US" sz="2400" dirty="0"/>
              <a:t>.</a:t>
            </a:r>
          </a:p>
          <a:p>
            <a:r>
              <a:rPr lang="en-US" sz="2400" dirty="0"/>
              <a:t>Other resources, such as </a:t>
            </a:r>
            <a:r>
              <a:rPr lang="en-US" sz="2400" dirty="0">
                <a:hlinkClick r:id="rId2"/>
              </a:rPr>
              <a:t>lexicons</a:t>
            </a:r>
            <a:r>
              <a:rPr lang="en-US" sz="2400" dirty="0"/>
              <a:t> (i.e. lists of words and expressions).</a:t>
            </a:r>
          </a:p>
          <a:p>
            <a:pPr lvl="1"/>
            <a:r>
              <a:rPr lang="en-US" sz="2100" dirty="0" err="1"/>
              <a:t>Eg</a:t>
            </a:r>
            <a:r>
              <a:rPr lang="en-US" sz="2100" dirty="0"/>
              <a:t> : </a:t>
            </a:r>
            <a:r>
              <a:rPr lang="en-US" sz="2100" dirty="0" err="1"/>
              <a:t>TextBlob</a:t>
            </a:r>
            <a:r>
              <a:rPr lang="en-US" sz="2100" dirty="0"/>
              <a:t> </a:t>
            </a:r>
          </a:p>
          <a:p>
            <a:pPr lvl="1"/>
            <a:endParaRPr 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approach</a:t>
            </a:r>
          </a:p>
        </p:txBody>
      </p:sp>
      <p:pic>
        <p:nvPicPr>
          <p:cNvPr id="4098" name="Picture 2" descr="C:\Users\Nixor\Documents\Sentiment Anlysis\Capture(5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8262" y="1382712"/>
            <a:ext cx="6467475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Subjectivity and tone</a:t>
            </a:r>
          </a:p>
          <a:p>
            <a:r>
              <a:rPr lang="en-US" dirty="0"/>
              <a:t>Context and polarity</a:t>
            </a:r>
          </a:p>
          <a:p>
            <a:r>
              <a:rPr lang="en-US" dirty="0"/>
              <a:t>Irony and sarcasm</a:t>
            </a:r>
          </a:p>
          <a:p>
            <a:r>
              <a:rPr lang="en-US" dirty="0" err="1"/>
              <a:t>Comarisons</a:t>
            </a:r>
            <a:r>
              <a:rPr lang="en-US" dirty="0"/>
              <a:t> </a:t>
            </a:r>
          </a:p>
          <a:p>
            <a:r>
              <a:rPr lang="en-US" dirty="0" err="1"/>
              <a:t>Emojis</a:t>
            </a:r>
            <a:r>
              <a:rPr lang="en-US" dirty="0"/>
              <a:t> </a:t>
            </a:r>
          </a:p>
          <a:p>
            <a:r>
              <a:rPr lang="en-US" dirty="0"/>
              <a:t>“Neutral”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applications(</a:t>
            </a:r>
            <a:r>
              <a:rPr lang="en-US" b="1" dirty="0"/>
              <a:t>can be added after the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Social media monitoring</a:t>
            </a:r>
          </a:p>
          <a:p>
            <a:r>
              <a:rPr lang="en-US" dirty="0"/>
              <a:t>Brand monitoring</a:t>
            </a:r>
          </a:p>
          <a:p>
            <a:r>
              <a:rPr lang="en-US" dirty="0"/>
              <a:t>Voice of customer (</a:t>
            </a:r>
            <a:r>
              <a:rPr lang="en-US" dirty="0" err="1"/>
              <a:t>VoC</a:t>
            </a:r>
            <a:r>
              <a:rPr lang="en-US" dirty="0"/>
              <a:t>)</a:t>
            </a:r>
          </a:p>
          <a:p>
            <a:r>
              <a:rPr lang="en-US" dirty="0"/>
              <a:t>Customer service</a:t>
            </a:r>
          </a:p>
          <a:p>
            <a:r>
              <a:rPr lang="en-US" dirty="0"/>
              <a:t>Workforce analytics and voice of employee</a:t>
            </a:r>
          </a:p>
          <a:p>
            <a:r>
              <a:rPr lang="en-US" dirty="0"/>
              <a:t>Product analytics</a:t>
            </a:r>
          </a:p>
          <a:p>
            <a:r>
              <a:rPr lang="en-US" dirty="0"/>
              <a:t>Market research and analysis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(OUTPUT)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9930-DD83-4417-956B-F0FA150D16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96" y="1219200"/>
            <a:ext cx="6689007" cy="49371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355A-ADAF-4E93-9926-64EB4877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507440-EDAB-4088-9282-EF4F6EDA6E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1586"/>
            <a:ext cx="8229600" cy="4032353"/>
          </a:xfrm>
        </p:spPr>
      </p:pic>
    </p:spTree>
    <p:extLst>
      <p:ext uri="{BB962C8B-B14F-4D97-AF65-F5344CB8AC3E}">
        <p14:creationId xmlns:p14="http://schemas.microsoft.com/office/powerpoint/2010/main" val="108880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16764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What is sentiment analysis?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ixor\Documents\Sentiment Anlysis\Capture(3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25185" cy="439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Polarity</a:t>
            </a:r>
          </a:p>
          <a:p>
            <a:r>
              <a:rPr lang="en-US" dirty="0"/>
              <a:t>Subjectivity</a:t>
            </a:r>
          </a:p>
          <a:p>
            <a:r>
              <a:rPr lang="en-US" dirty="0"/>
              <a:t>Opinion holder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3856E-63DC-42A2-8683-C41680F0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14600"/>
            <a:ext cx="5105400" cy="3829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example</a:t>
            </a:r>
          </a:p>
        </p:txBody>
      </p:sp>
      <p:pic>
        <p:nvPicPr>
          <p:cNvPr id="2050" name="Picture 2" descr="C:\Users\Nixor\Documents\Sentiment Anlysis\Capture(4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4041" y="1219200"/>
            <a:ext cx="7075918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What is an Opinion?</a:t>
            </a:r>
          </a:p>
        </p:txBody>
      </p:sp>
      <p:pic>
        <p:nvPicPr>
          <p:cNvPr id="3074" name="Picture 2" descr="C:\Users\Nixor\Documents\Sentiment Anlysis\Capture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725" y="1601787"/>
            <a:ext cx="8210550" cy="447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Document level</a:t>
            </a:r>
          </a:p>
          <a:p>
            <a:pPr lvl="2"/>
            <a:r>
              <a:rPr lang="en-US" dirty="0"/>
              <a:t>In a text file which has a description of an event.</a:t>
            </a:r>
          </a:p>
          <a:p>
            <a:r>
              <a:rPr lang="en-US" dirty="0"/>
              <a:t>Sentence level</a:t>
            </a:r>
          </a:p>
          <a:p>
            <a:pPr lvl="2"/>
            <a:r>
              <a:rPr lang="en-US" dirty="0"/>
              <a:t>In a text file which has movie reviews.</a:t>
            </a:r>
          </a:p>
          <a:p>
            <a:r>
              <a:rPr lang="en-US" dirty="0"/>
              <a:t>Sub sentence level</a:t>
            </a:r>
          </a:p>
          <a:p>
            <a:pPr lvl="2"/>
            <a:r>
              <a:rPr lang="en-US" dirty="0"/>
              <a:t>Words with stress.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Fine-grained sentiment analysis</a:t>
            </a:r>
          </a:p>
          <a:p>
            <a:r>
              <a:rPr lang="en-US" dirty="0"/>
              <a:t>Emotion detection</a:t>
            </a:r>
          </a:p>
          <a:p>
            <a:r>
              <a:rPr lang="en-US" dirty="0"/>
              <a:t>Aspect based sentiment analysis</a:t>
            </a:r>
          </a:p>
          <a:p>
            <a:r>
              <a:rPr lang="en-US" dirty="0"/>
              <a:t>Intent analysis</a:t>
            </a:r>
          </a:p>
          <a:p>
            <a:r>
              <a:rPr lang="en-US" dirty="0"/>
              <a:t>Multilingual sentiment analysis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sentiment analysis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Real time analysis</a:t>
            </a:r>
          </a:p>
          <a:p>
            <a:r>
              <a:rPr lang="en-US" dirty="0"/>
              <a:t>Consistent criteria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303</TotalTime>
  <Words>218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Bookman Old Style</vt:lpstr>
      <vt:lpstr>Comic Sans MS</vt:lpstr>
      <vt:lpstr>Gill Sans MT</vt:lpstr>
      <vt:lpstr>Wingdings</vt:lpstr>
      <vt:lpstr>Wingdings 3</vt:lpstr>
      <vt:lpstr>Origin</vt:lpstr>
      <vt:lpstr>SENSITIVITY OF WORDS</vt:lpstr>
      <vt:lpstr>What is sentiment analysis?</vt:lpstr>
      <vt:lpstr>PowerPoint Presentation</vt:lpstr>
      <vt:lpstr>PowerPoint Presentation</vt:lpstr>
      <vt:lpstr>Sentiment analysis example</vt:lpstr>
      <vt:lpstr>What is an Opinion?</vt:lpstr>
      <vt:lpstr>Scope</vt:lpstr>
      <vt:lpstr>Types of sentiment analysis</vt:lpstr>
      <vt:lpstr>Why is sentiment analysis important?</vt:lpstr>
      <vt:lpstr>How does it actually work?</vt:lpstr>
      <vt:lpstr>Rule based approach</vt:lpstr>
      <vt:lpstr>Automatic approach</vt:lpstr>
      <vt:lpstr>Challenges to Sentiment analysis</vt:lpstr>
      <vt:lpstr>Some applications(can be added after the code)</vt:lpstr>
      <vt:lpstr>(OUTPUT)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Nixor</dc:creator>
  <cp:lastModifiedBy>Yeshvanth N</cp:lastModifiedBy>
  <cp:revision>31</cp:revision>
  <dcterms:created xsi:type="dcterms:W3CDTF">2019-10-08T16:04:11Z</dcterms:created>
  <dcterms:modified xsi:type="dcterms:W3CDTF">2019-10-24T05:33:08Z</dcterms:modified>
</cp:coreProperties>
</file>