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82" r:id="rId12"/>
    <p:sldId id="276" r:id="rId13"/>
    <p:sldId id="277" r:id="rId14"/>
    <p:sldId id="272" r:id="rId15"/>
    <p:sldId id="273" r:id="rId16"/>
    <p:sldId id="278" r:id="rId17"/>
    <p:sldId id="279" r:id="rId18"/>
    <p:sldId id="280" r:id="rId19"/>
    <p:sldId id="274" r:id="rId20"/>
    <p:sldId id="275"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h2abjAz5TUZ7hNd5YlSy5JpAfTI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7E1879-0555-44A7-9741-91B6080530F5}">
  <a:tblStyle styleId="{D97E1879-0555-44A7-9741-91B6080530F5}" styleName="Table_0">
    <a:wholeTbl>
      <a:tcTxStyle b="off" i="off">
        <a:font>
          <a:latin typeface="Verdana"/>
          <a:ea typeface="Verdana"/>
          <a:cs typeface="Verdana"/>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CECE6"/>
          </a:solidFill>
        </a:fill>
      </a:tcStyle>
    </a:wholeTbl>
    <a:band1H>
      <a:tcTxStyle/>
      <a:tcStyle>
        <a:tcBdr/>
        <a:fill>
          <a:solidFill>
            <a:srgbClr val="F9D7CA"/>
          </a:solidFill>
        </a:fill>
      </a:tcStyle>
    </a:band1H>
    <a:band2H>
      <a:tcTxStyle/>
      <a:tcStyle>
        <a:tcBdr/>
      </a:tcStyle>
    </a:band2H>
    <a:band1V>
      <a:tcTxStyle/>
      <a:tcStyle>
        <a:tcBdr/>
        <a:fill>
          <a:solidFill>
            <a:srgbClr val="F9D7CA"/>
          </a:solidFill>
        </a:fill>
      </a:tcStyle>
    </a:band1V>
    <a:band2V>
      <a:tcTxStyle/>
      <a:tcStyle>
        <a:tcBdr/>
      </a:tcStyle>
    </a:band2V>
    <a:lastCol>
      <a:tcTxStyle b="on" i="off">
        <a:font>
          <a:latin typeface="Verdana"/>
          <a:ea typeface="Verdana"/>
          <a:cs typeface="Verdana"/>
        </a:font>
        <a:schemeClr val="lt1"/>
      </a:tcTxStyle>
      <a:tcStyle>
        <a:tcBdr/>
        <a:fill>
          <a:solidFill>
            <a:schemeClr val="accent1"/>
          </a:solidFill>
        </a:fill>
      </a:tcStyle>
    </a:lastCol>
    <a:firstCol>
      <a:tcTxStyle b="on" i="off">
        <a:font>
          <a:latin typeface="Verdana"/>
          <a:ea typeface="Verdana"/>
          <a:cs typeface="Verdana"/>
        </a:font>
        <a:schemeClr val="lt1"/>
      </a:tcTxStyle>
      <a:tcStyle>
        <a:tcBdr/>
        <a:fill>
          <a:solidFill>
            <a:schemeClr val="accent1"/>
          </a:solidFill>
        </a:fill>
      </a:tcStyle>
    </a:firstCol>
    <a:lastRow>
      <a:tcTxStyle b="on" i="off">
        <a:font>
          <a:latin typeface="Verdana"/>
          <a:ea typeface="Verdana"/>
          <a:cs typeface="Verdana"/>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Verdana"/>
          <a:ea typeface="Verdana"/>
          <a:cs typeface="Verdana"/>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123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013330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0458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150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3115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442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3215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2123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3818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9118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7943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1335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9357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8092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1035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0553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2"/>
          <p:cNvSpPr/>
          <p:nvPr/>
        </p:nvSpPr>
        <p:spPr>
          <a:xfrm>
            <a:off x="304800" y="329184"/>
            <a:ext cx="8532055" cy="6196819"/>
          </a:xfrm>
          <a:prstGeom prst="roundRect">
            <a:avLst>
              <a:gd name="adj" fmla="val 2081"/>
            </a:avLst>
          </a:prstGeom>
          <a:gradFill>
            <a:gsLst>
              <a:gs pos="0">
                <a:srgbClr val="FFFFFF"/>
              </a:gs>
              <a:gs pos="98000">
                <a:srgbClr val="FFFFFF"/>
              </a:gs>
              <a:gs pos="99055">
                <a:srgbClr val="F6F6F6"/>
              </a:gs>
              <a:gs pos="100000">
                <a:srgbClr val="D8D8D8"/>
              </a:gs>
            </a:gsLst>
            <a:lin ang="5400000" scaled="0"/>
          </a:gradFill>
          <a:ln w="9525" cap="rnd" cmpd="sng">
            <a:solidFill>
              <a:srgbClr val="A2A0A0"/>
            </a:solidFill>
            <a:prstDash val="solid"/>
            <a:round/>
            <a:headEnd type="none" w="sm" len="sm"/>
            <a:tailEnd type="none" w="sm" len="sm"/>
          </a:ln>
          <a:effectLst>
            <a:outerShdw blurRad="76200" dist="50800" dir="54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19" name="Google Shape;19;p22"/>
          <p:cNvSpPr/>
          <p:nvPr/>
        </p:nvSpPr>
        <p:spPr>
          <a:xfrm>
            <a:off x="418596" y="434162"/>
            <a:ext cx="8306809" cy="3108960"/>
          </a:xfrm>
          <a:prstGeom prst="roundRect">
            <a:avLst>
              <a:gd name="adj" fmla="val 4578"/>
            </a:avLst>
          </a:prstGeom>
          <a:gradFill>
            <a:gsLst>
              <a:gs pos="0">
                <a:schemeClr val="lt1"/>
              </a:gs>
              <a:gs pos="55000">
                <a:srgbClr val="DFDFDF"/>
              </a:gs>
              <a:gs pos="100000">
                <a:srgbClr val="9E9E9E"/>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20" name="Google Shape;20;p22"/>
          <p:cNvSpPr txBox="1">
            <a:spLocks noGrp="1"/>
          </p:cNvSpPr>
          <p:nvPr>
            <p:ph type="ctrTitle"/>
          </p:nvPr>
        </p:nvSpPr>
        <p:spPr>
          <a:xfrm>
            <a:off x="722376" y="1820206"/>
            <a:ext cx="7772400" cy="1828800"/>
          </a:xfrm>
          <a:prstGeom prst="rect">
            <a:avLst/>
          </a:prstGeom>
          <a:noFill/>
          <a:ln>
            <a:noFill/>
          </a:ln>
        </p:spPr>
        <p:txBody>
          <a:bodyPr spcFirstLastPara="1" wrap="square" lIns="45700" tIns="45700" rIns="45700" bIns="45700" anchor="b" anchorCtr="0">
            <a:normAutofit/>
          </a:bodyPr>
          <a:lstStyle>
            <a:lvl1pPr lvl="0" algn="r">
              <a:spcBef>
                <a:spcPts val="0"/>
              </a:spcBef>
              <a:spcAft>
                <a:spcPts val="0"/>
              </a:spcAft>
              <a:buClr>
                <a:srgbClr val="FF8C3C"/>
              </a:buClr>
              <a:buSzPts val="4500"/>
              <a:buFont typeface="Verdana"/>
              <a:buNone/>
              <a:defRPr sz="4500" b="1">
                <a:solidFill>
                  <a:srgbClr val="FF8C3C"/>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2"/>
          <p:cNvSpPr txBox="1">
            <a:spLocks noGrp="1"/>
          </p:cNvSpPr>
          <p:nvPr>
            <p:ph type="subTitle" idx="1"/>
          </p:nvPr>
        </p:nvSpPr>
        <p:spPr>
          <a:xfrm>
            <a:off x="722376" y="3685032"/>
            <a:ext cx="7772400" cy="914400"/>
          </a:xfrm>
          <a:prstGeom prst="rect">
            <a:avLst/>
          </a:prstGeom>
          <a:noFill/>
          <a:ln>
            <a:noFill/>
          </a:ln>
        </p:spPr>
        <p:txBody>
          <a:bodyPr spcFirstLastPara="1" wrap="square" lIns="182875" tIns="0" rIns="91425" bIns="45700" anchor="t" anchorCtr="0">
            <a:normAutofit/>
          </a:bodyPr>
          <a:lstStyle>
            <a:lvl1pPr lvl="0" algn="r">
              <a:spcBef>
                <a:spcPts val="0"/>
              </a:spcBef>
              <a:spcAft>
                <a:spcPts val="0"/>
              </a:spcAft>
              <a:buSzPts val="1600"/>
              <a:buNone/>
              <a:defRPr sz="2000">
                <a:solidFill>
                  <a:srgbClr val="78766F"/>
                </a:solidFill>
              </a:defRPr>
            </a:lvl1pPr>
            <a:lvl2pPr lvl="1" algn="ctr">
              <a:spcBef>
                <a:spcPts val="250"/>
              </a:spcBef>
              <a:spcAft>
                <a:spcPts val="0"/>
              </a:spcAft>
              <a:buSzPts val="1800"/>
              <a:buNone/>
              <a:defRPr/>
            </a:lvl2pPr>
            <a:lvl3pPr lvl="2" algn="ctr">
              <a:spcBef>
                <a:spcPts val="250"/>
              </a:spcBef>
              <a:spcAft>
                <a:spcPts val="0"/>
              </a:spcAft>
              <a:buSzPts val="1800"/>
              <a:buNone/>
              <a:defRPr/>
            </a:lvl3pPr>
            <a:lvl4pPr lvl="3" algn="ctr">
              <a:spcBef>
                <a:spcPts val="230"/>
              </a:spcBef>
              <a:spcAft>
                <a:spcPts val="0"/>
              </a:spcAft>
              <a:buSzPts val="2016"/>
              <a:buNone/>
              <a:defRPr/>
            </a:lvl4pPr>
            <a:lvl5pPr lvl="4" algn="ctr">
              <a:spcBef>
                <a:spcPts val="250"/>
              </a:spcBef>
              <a:spcAft>
                <a:spcPts val="0"/>
              </a:spcAft>
              <a:buSzPts val="1800"/>
              <a:buNone/>
              <a:defRPr/>
            </a:lvl5pPr>
            <a:lvl6pPr lvl="5" algn="ctr">
              <a:spcBef>
                <a:spcPts val="250"/>
              </a:spcBef>
              <a:spcAft>
                <a:spcPts val="0"/>
              </a:spcAft>
              <a:buSzPts val="1800"/>
              <a:buNone/>
              <a:defRPr/>
            </a:lvl6pPr>
            <a:lvl7pPr lvl="6" algn="ctr">
              <a:spcBef>
                <a:spcPts val="255"/>
              </a:spcBef>
              <a:spcAft>
                <a:spcPts val="0"/>
              </a:spcAft>
              <a:buSzPts val="1800"/>
              <a:buNone/>
              <a:defRPr/>
            </a:lvl7pPr>
            <a:lvl8pPr lvl="7" algn="ctr">
              <a:spcBef>
                <a:spcPts val="255"/>
              </a:spcBef>
              <a:spcAft>
                <a:spcPts val="0"/>
              </a:spcAft>
              <a:buSzPts val="1800"/>
              <a:buNone/>
              <a:defRPr/>
            </a:lvl8pPr>
            <a:lvl9pPr lvl="8" algn="ctr">
              <a:spcBef>
                <a:spcPts val="255"/>
              </a:spcBef>
              <a:spcAft>
                <a:spcPts val="0"/>
              </a:spcAft>
              <a:buSzPts val="1800"/>
              <a:buNone/>
              <a:defRPr/>
            </a:lvl9pPr>
          </a:lstStyle>
          <a:p>
            <a:endParaRPr/>
          </a:p>
        </p:txBody>
      </p:sp>
      <p:sp>
        <p:nvSpPr>
          <p:cNvPr id="22" name="Google Shape;22;p22"/>
          <p:cNvSpPr txBox="1">
            <a:spLocks noGrp="1"/>
          </p:cNvSpPr>
          <p:nvPr>
            <p:ph type="dt" idx="10"/>
          </p:nvPr>
        </p:nvSpPr>
        <p:spPr>
          <a:xfrm>
            <a:off x="3776328" y="6111875"/>
            <a:ext cx="2286000"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2"/>
          <p:cNvSpPr txBox="1">
            <a:spLocks noGrp="1"/>
          </p:cNvSpPr>
          <p:nvPr>
            <p:ph type="ftr" idx="11"/>
          </p:nvPr>
        </p:nvSpPr>
        <p:spPr>
          <a:xfrm>
            <a:off x="6062328" y="6111875"/>
            <a:ext cx="228600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2"/>
          <p:cNvSpPr txBox="1">
            <a:spLocks noGrp="1"/>
          </p:cNvSpPr>
          <p:nvPr>
            <p:ph type="sldNum" idx="12"/>
          </p:nvPr>
        </p:nvSpPr>
        <p:spPr>
          <a:xfrm>
            <a:off x="8348328" y="6111875"/>
            <a:ext cx="45720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31"/>
          <p:cNvSpPr txBox="1">
            <a:spLocks noGrp="1"/>
          </p:cNvSpPr>
          <p:nvPr>
            <p:ph type="title"/>
          </p:nvPr>
        </p:nvSpPr>
        <p:spPr>
          <a:xfrm>
            <a:off x="502920" y="4983480"/>
            <a:ext cx="8183880" cy="10515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F8C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31"/>
          <p:cNvSpPr txBox="1">
            <a:spLocks noGrp="1"/>
          </p:cNvSpPr>
          <p:nvPr>
            <p:ph type="body" idx="1"/>
          </p:nvPr>
        </p:nvSpPr>
        <p:spPr>
          <a:xfrm rot="5400000">
            <a:off x="2500884" y="-1467612"/>
            <a:ext cx="4187952" cy="8183880"/>
          </a:xfrm>
          <a:prstGeom prst="rect">
            <a:avLst/>
          </a:prstGeom>
          <a:noFill/>
          <a:ln>
            <a:noFill/>
          </a:ln>
        </p:spPr>
        <p:txBody>
          <a:bodyPr spcFirstLastPara="1" wrap="square" lIns="182875" tIns="91425" rIns="91425" bIns="45700" anchor="t" anchorCtr="0">
            <a:normAutofit/>
          </a:bodyPr>
          <a:lstStyle>
            <a:lvl1pPr marL="457200" lvl="0" indent="-320040" algn="l">
              <a:spcBef>
                <a:spcPts val="250"/>
              </a:spcBef>
              <a:spcAft>
                <a:spcPts val="0"/>
              </a:spcAft>
              <a:buSzPts val="1440"/>
              <a:buChar char="⚫"/>
              <a:defRPr/>
            </a:lvl1pPr>
            <a:lvl2pPr marL="914400" lvl="1" indent="-342900" algn="l">
              <a:spcBef>
                <a:spcPts val="250"/>
              </a:spcBef>
              <a:spcAft>
                <a:spcPts val="0"/>
              </a:spcAft>
              <a:buSzPts val="1800"/>
              <a:buChar char="◦"/>
              <a:defRPr/>
            </a:lvl2pPr>
            <a:lvl3pPr marL="1371600" lvl="2" indent="-342900" algn="l">
              <a:spcBef>
                <a:spcPts val="250"/>
              </a:spcBef>
              <a:spcAft>
                <a:spcPts val="0"/>
              </a:spcAft>
              <a:buSzPts val="1800"/>
              <a:buChar char="●"/>
              <a:defRPr/>
            </a:lvl3pPr>
            <a:lvl4pPr marL="1828800" lvl="3" indent="-356616" algn="l">
              <a:spcBef>
                <a:spcPts val="230"/>
              </a:spcBef>
              <a:spcAft>
                <a:spcPts val="0"/>
              </a:spcAft>
              <a:buSzPts val="2016"/>
              <a:buChar char="◦"/>
              <a:defRPr/>
            </a:lvl4pPr>
            <a:lvl5pPr marL="2286000" lvl="4" indent="-342900" algn="l">
              <a:spcBef>
                <a:spcPts val="250"/>
              </a:spcBef>
              <a:spcAft>
                <a:spcPts val="0"/>
              </a:spcAft>
              <a:buSzPts val="1800"/>
              <a:buChar char="●"/>
              <a:defRPr/>
            </a:lvl5pPr>
            <a:lvl6pPr marL="2743200" lvl="5" indent="-342900" algn="l">
              <a:spcBef>
                <a:spcPts val="250"/>
              </a:spcBef>
              <a:spcAft>
                <a:spcPts val="0"/>
              </a:spcAft>
              <a:buSzPts val="1800"/>
              <a:buChar char="◦"/>
              <a:defRPr/>
            </a:lvl6pPr>
            <a:lvl7pPr marL="3200400" lvl="6" indent="-342900" algn="l">
              <a:spcBef>
                <a:spcPts val="255"/>
              </a:spcBef>
              <a:spcAft>
                <a:spcPts val="0"/>
              </a:spcAft>
              <a:buSzPts val="1800"/>
              <a:buChar char="●"/>
              <a:defRPr/>
            </a:lvl7pPr>
            <a:lvl8pPr marL="3657600" lvl="7" indent="-342900" algn="l">
              <a:spcBef>
                <a:spcPts val="255"/>
              </a:spcBef>
              <a:spcAft>
                <a:spcPts val="0"/>
              </a:spcAft>
              <a:buSzPts val="1800"/>
              <a:buChar char="◦"/>
              <a:defRPr/>
            </a:lvl8pPr>
            <a:lvl9pPr marL="4114800" lvl="8" indent="-342900" algn="l">
              <a:spcBef>
                <a:spcPts val="255"/>
              </a:spcBef>
              <a:spcAft>
                <a:spcPts val="0"/>
              </a:spcAft>
              <a:buSzPts val="1800"/>
              <a:buChar char="●"/>
              <a:defRPr/>
            </a:lvl9pPr>
          </a:lstStyle>
          <a:p>
            <a:endParaRPr/>
          </a:p>
        </p:txBody>
      </p:sp>
      <p:sp>
        <p:nvSpPr>
          <p:cNvPr id="84" name="Google Shape;84;p31"/>
          <p:cNvSpPr txBox="1">
            <a:spLocks noGrp="1"/>
          </p:cNvSpPr>
          <p:nvPr>
            <p:ph type="dt" idx="10"/>
          </p:nvPr>
        </p:nvSpPr>
        <p:spPr>
          <a:xfrm>
            <a:off x="3776328" y="6111875"/>
            <a:ext cx="2286000"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1"/>
          <p:cNvSpPr txBox="1">
            <a:spLocks noGrp="1"/>
          </p:cNvSpPr>
          <p:nvPr>
            <p:ph type="ftr" idx="11"/>
          </p:nvPr>
        </p:nvSpPr>
        <p:spPr>
          <a:xfrm>
            <a:off x="6062328" y="6111875"/>
            <a:ext cx="228600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1"/>
          <p:cNvSpPr txBox="1">
            <a:spLocks noGrp="1"/>
          </p:cNvSpPr>
          <p:nvPr>
            <p:ph type="sldNum" idx="12"/>
          </p:nvPr>
        </p:nvSpPr>
        <p:spPr>
          <a:xfrm>
            <a:off x="8348328" y="6111875"/>
            <a:ext cx="45720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32"/>
          <p:cNvSpPr txBox="1">
            <a:spLocks noGrp="1"/>
          </p:cNvSpPr>
          <p:nvPr>
            <p:ph type="title"/>
          </p:nvPr>
        </p:nvSpPr>
        <p:spPr>
          <a:xfrm rot="5400000">
            <a:off x="4991101" y="2171704"/>
            <a:ext cx="5257799" cy="1981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F8C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32"/>
          <p:cNvSpPr txBox="1">
            <a:spLocks noGrp="1"/>
          </p:cNvSpPr>
          <p:nvPr>
            <p:ph type="body" idx="1"/>
          </p:nvPr>
        </p:nvSpPr>
        <p:spPr>
          <a:xfrm rot="5400000">
            <a:off x="876300" y="190503"/>
            <a:ext cx="5257801" cy="5943600"/>
          </a:xfrm>
          <a:prstGeom prst="rect">
            <a:avLst/>
          </a:prstGeom>
          <a:noFill/>
          <a:ln>
            <a:noFill/>
          </a:ln>
        </p:spPr>
        <p:txBody>
          <a:bodyPr spcFirstLastPara="1" wrap="square" lIns="182875" tIns="91425" rIns="91425" bIns="45700" anchor="t" anchorCtr="0">
            <a:normAutofit/>
          </a:bodyPr>
          <a:lstStyle>
            <a:lvl1pPr marL="457200" lvl="0" indent="-320040" algn="l">
              <a:spcBef>
                <a:spcPts val="250"/>
              </a:spcBef>
              <a:spcAft>
                <a:spcPts val="0"/>
              </a:spcAft>
              <a:buSzPts val="1440"/>
              <a:buChar char="⚫"/>
              <a:defRPr/>
            </a:lvl1pPr>
            <a:lvl2pPr marL="914400" lvl="1" indent="-342900" algn="l">
              <a:spcBef>
                <a:spcPts val="250"/>
              </a:spcBef>
              <a:spcAft>
                <a:spcPts val="0"/>
              </a:spcAft>
              <a:buSzPts val="1800"/>
              <a:buChar char="◦"/>
              <a:defRPr/>
            </a:lvl2pPr>
            <a:lvl3pPr marL="1371600" lvl="2" indent="-342900" algn="l">
              <a:spcBef>
                <a:spcPts val="250"/>
              </a:spcBef>
              <a:spcAft>
                <a:spcPts val="0"/>
              </a:spcAft>
              <a:buSzPts val="1800"/>
              <a:buChar char="●"/>
              <a:defRPr/>
            </a:lvl3pPr>
            <a:lvl4pPr marL="1828800" lvl="3" indent="-356616" algn="l">
              <a:spcBef>
                <a:spcPts val="230"/>
              </a:spcBef>
              <a:spcAft>
                <a:spcPts val="0"/>
              </a:spcAft>
              <a:buSzPts val="2016"/>
              <a:buChar char="◦"/>
              <a:defRPr/>
            </a:lvl4pPr>
            <a:lvl5pPr marL="2286000" lvl="4" indent="-342900" algn="l">
              <a:spcBef>
                <a:spcPts val="250"/>
              </a:spcBef>
              <a:spcAft>
                <a:spcPts val="0"/>
              </a:spcAft>
              <a:buSzPts val="1800"/>
              <a:buChar char="●"/>
              <a:defRPr/>
            </a:lvl5pPr>
            <a:lvl6pPr marL="2743200" lvl="5" indent="-342900" algn="l">
              <a:spcBef>
                <a:spcPts val="250"/>
              </a:spcBef>
              <a:spcAft>
                <a:spcPts val="0"/>
              </a:spcAft>
              <a:buSzPts val="1800"/>
              <a:buChar char="◦"/>
              <a:defRPr/>
            </a:lvl6pPr>
            <a:lvl7pPr marL="3200400" lvl="6" indent="-342900" algn="l">
              <a:spcBef>
                <a:spcPts val="255"/>
              </a:spcBef>
              <a:spcAft>
                <a:spcPts val="0"/>
              </a:spcAft>
              <a:buSzPts val="1800"/>
              <a:buChar char="●"/>
              <a:defRPr/>
            </a:lvl7pPr>
            <a:lvl8pPr marL="3657600" lvl="7" indent="-342900" algn="l">
              <a:spcBef>
                <a:spcPts val="255"/>
              </a:spcBef>
              <a:spcAft>
                <a:spcPts val="0"/>
              </a:spcAft>
              <a:buSzPts val="1800"/>
              <a:buChar char="◦"/>
              <a:defRPr/>
            </a:lvl8pPr>
            <a:lvl9pPr marL="4114800" lvl="8" indent="-342900" algn="l">
              <a:spcBef>
                <a:spcPts val="255"/>
              </a:spcBef>
              <a:spcAft>
                <a:spcPts val="0"/>
              </a:spcAft>
              <a:buSzPts val="1800"/>
              <a:buChar char="●"/>
              <a:defRPr/>
            </a:lvl9pPr>
          </a:lstStyle>
          <a:p>
            <a:endParaRPr/>
          </a:p>
        </p:txBody>
      </p:sp>
      <p:sp>
        <p:nvSpPr>
          <p:cNvPr id="90" name="Google Shape;90;p32"/>
          <p:cNvSpPr txBox="1">
            <a:spLocks noGrp="1"/>
          </p:cNvSpPr>
          <p:nvPr>
            <p:ph type="dt" idx="10"/>
          </p:nvPr>
        </p:nvSpPr>
        <p:spPr>
          <a:xfrm>
            <a:off x="3776328" y="6111875"/>
            <a:ext cx="2286000"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32"/>
          <p:cNvSpPr txBox="1">
            <a:spLocks noGrp="1"/>
          </p:cNvSpPr>
          <p:nvPr>
            <p:ph type="ftr" idx="11"/>
          </p:nvPr>
        </p:nvSpPr>
        <p:spPr>
          <a:xfrm>
            <a:off x="6062328" y="6111875"/>
            <a:ext cx="228600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2"/>
          <p:cNvSpPr txBox="1">
            <a:spLocks noGrp="1"/>
          </p:cNvSpPr>
          <p:nvPr>
            <p:ph type="sldNum" idx="12"/>
          </p:nvPr>
        </p:nvSpPr>
        <p:spPr>
          <a:xfrm>
            <a:off x="8348328" y="6111875"/>
            <a:ext cx="45720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3"/>
          <p:cNvSpPr txBox="1">
            <a:spLocks noGrp="1"/>
          </p:cNvSpPr>
          <p:nvPr>
            <p:ph type="title"/>
          </p:nvPr>
        </p:nvSpPr>
        <p:spPr>
          <a:xfrm>
            <a:off x="502920" y="4983480"/>
            <a:ext cx="8183880" cy="10515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F8C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3"/>
          <p:cNvSpPr txBox="1">
            <a:spLocks noGrp="1"/>
          </p:cNvSpPr>
          <p:nvPr>
            <p:ph type="body" idx="1"/>
          </p:nvPr>
        </p:nvSpPr>
        <p:spPr>
          <a:xfrm>
            <a:off x="502920" y="530352"/>
            <a:ext cx="8183880" cy="4187952"/>
          </a:xfrm>
          <a:prstGeom prst="rect">
            <a:avLst/>
          </a:prstGeom>
          <a:noFill/>
          <a:ln>
            <a:noFill/>
          </a:ln>
        </p:spPr>
        <p:txBody>
          <a:bodyPr spcFirstLastPara="1" wrap="square" lIns="182875" tIns="91425" rIns="91425" bIns="45700" anchor="t" anchorCtr="0">
            <a:normAutofit/>
          </a:bodyPr>
          <a:lstStyle>
            <a:lvl1pPr marL="457200" lvl="0" indent="-320040" algn="l">
              <a:spcBef>
                <a:spcPts val="250"/>
              </a:spcBef>
              <a:spcAft>
                <a:spcPts val="0"/>
              </a:spcAft>
              <a:buSzPts val="1440"/>
              <a:buChar char="⚫"/>
              <a:defRPr/>
            </a:lvl1pPr>
            <a:lvl2pPr marL="914400" lvl="1" indent="-342900" algn="l">
              <a:spcBef>
                <a:spcPts val="250"/>
              </a:spcBef>
              <a:spcAft>
                <a:spcPts val="0"/>
              </a:spcAft>
              <a:buSzPts val="1800"/>
              <a:buChar char="◦"/>
              <a:defRPr/>
            </a:lvl2pPr>
            <a:lvl3pPr marL="1371600" lvl="2" indent="-342900" algn="l">
              <a:spcBef>
                <a:spcPts val="250"/>
              </a:spcBef>
              <a:spcAft>
                <a:spcPts val="0"/>
              </a:spcAft>
              <a:buSzPts val="1800"/>
              <a:buChar char="●"/>
              <a:defRPr/>
            </a:lvl3pPr>
            <a:lvl4pPr marL="1828800" lvl="3" indent="-356616" algn="l">
              <a:spcBef>
                <a:spcPts val="230"/>
              </a:spcBef>
              <a:spcAft>
                <a:spcPts val="0"/>
              </a:spcAft>
              <a:buSzPts val="2016"/>
              <a:buChar char="◦"/>
              <a:defRPr/>
            </a:lvl4pPr>
            <a:lvl5pPr marL="2286000" lvl="4" indent="-342900" algn="l">
              <a:spcBef>
                <a:spcPts val="250"/>
              </a:spcBef>
              <a:spcAft>
                <a:spcPts val="0"/>
              </a:spcAft>
              <a:buSzPts val="1800"/>
              <a:buChar char="●"/>
              <a:defRPr/>
            </a:lvl5pPr>
            <a:lvl6pPr marL="2743200" lvl="5" indent="-342900" algn="l">
              <a:spcBef>
                <a:spcPts val="250"/>
              </a:spcBef>
              <a:spcAft>
                <a:spcPts val="0"/>
              </a:spcAft>
              <a:buSzPts val="1800"/>
              <a:buChar char="◦"/>
              <a:defRPr/>
            </a:lvl6pPr>
            <a:lvl7pPr marL="3200400" lvl="6" indent="-342900" algn="l">
              <a:spcBef>
                <a:spcPts val="255"/>
              </a:spcBef>
              <a:spcAft>
                <a:spcPts val="0"/>
              </a:spcAft>
              <a:buSzPts val="1800"/>
              <a:buChar char="●"/>
              <a:defRPr/>
            </a:lvl7pPr>
            <a:lvl8pPr marL="3657600" lvl="7" indent="-342900" algn="l">
              <a:spcBef>
                <a:spcPts val="255"/>
              </a:spcBef>
              <a:spcAft>
                <a:spcPts val="0"/>
              </a:spcAft>
              <a:buSzPts val="1800"/>
              <a:buChar char="◦"/>
              <a:defRPr/>
            </a:lvl8pPr>
            <a:lvl9pPr marL="4114800" lvl="8" indent="-342900" algn="l">
              <a:spcBef>
                <a:spcPts val="255"/>
              </a:spcBef>
              <a:spcAft>
                <a:spcPts val="0"/>
              </a:spcAft>
              <a:buSzPts val="1800"/>
              <a:buChar char="●"/>
              <a:defRPr/>
            </a:lvl9pPr>
          </a:lstStyle>
          <a:p>
            <a:endParaRPr/>
          </a:p>
        </p:txBody>
      </p:sp>
      <p:sp>
        <p:nvSpPr>
          <p:cNvPr id="28" name="Google Shape;28;p23"/>
          <p:cNvSpPr txBox="1">
            <a:spLocks noGrp="1"/>
          </p:cNvSpPr>
          <p:nvPr>
            <p:ph type="dt" idx="10"/>
          </p:nvPr>
        </p:nvSpPr>
        <p:spPr>
          <a:xfrm>
            <a:off x="3776328" y="6111875"/>
            <a:ext cx="2286000"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3"/>
          <p:cNvSpPr txBox="1">
            <a:spLocks noGrp="1"/>
          </p:cNvSpPr>
          <p:nvPr>
            <p:ph type="ftr" idx="11"/>
          </p:nvPr>
        </p:nvSpPr>
        <p:spPr>
          <a:xfrm>
            <a:off x="6062328" y="6111875"/>
            <a:ext cx="228600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3"/>
          <p:cNvSpPr txBox="1">
            <a:spLocks noGrp="1"/>
          </p:cNvSpPr>
          <p:nvPr>
            <p:ph type="sldNum" idx="12"/>
          </p:nvPr>
        </p:nvSpPr>
        <p:spPr>
          <a:xfrm>
            <a:off x="8348328" y="6111875"/>
            <a:ext cx="45720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24"/>
          <p:cNvSpPr txBox="1">
            <a:spLocks noGrp="1"/>
          </p:cNvSpPr>
          <p:nvPr>
            <p:ph type="title"/>
          </p:nvPr>
        </p:nvSpPr>
        <p:spPr>
          <a:xfrm>
            <a:off x="502920" y="4985590"/>
            <a:ext cx="8183880" cy="10515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F8C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4"/>
          <p:cNvSpPr txBox="1">
            <a:spLocks noGrp="1"/>
          </p:cNvSpPr>
          <p:nvPr>
            <p:ph type="body" idx="1"/>
          </p:nvPr>
        </p:nvSpPr>
        <p:spPr>
          <a:xfrm>
            <a:off x="514352" y="530352"/>
            <a:ext cx="3931920" cy="4389120"/>
          </a:xfrm>
          <a:prstGeom prst="rect">
            <a:avLst/>
          </a:prstGeom>
          <a:noFill/>
          <a:ln>
            <a:noFill/>
          </a:ln>
        </p:spPr>
        <p:txBody>
          <a:bodyPr spcFirstLastPara="1" wrap="square" lIns="182875" tIns="91425" rIns="91425" bIns="45700" anchor="t" anchorCtr="0">
            <a:normAutofit/>
          </a:bodyPr>
          <a:lstStyle>
            <a:lvl1pPr marL="457200" lvl="0" indent="-360680" algn="l">
              <a:spcBef>
                <a:spcPts val="250"/>
              </a:spcBef>
              <a:spcAft>
                <a:spcPts val="0"/>
              </a:spcAft>
              <a:buSzPts val="2080"/>
              <a:buChar char="⚫"/>
              <a:defRPr sz="2600"/>
            </a:lvl1pPr>
            <a:lvl2pPr marL="914400" lvl="1" indent="-368300" algn="l">
              <a:spcBef>
                <a:spcPts val="250"/>
              </a:spcBef>
              <a:spcAft>
                <a:spcPts val="0"/>
              </a:spcAft>
              <a:buSzPts val="2200"/>
              <a:buChar char="◦"/>
              <a:defRPr sz="2200"/>
            </a:lvl2pPr>
            <a:lvl3pPr marL="1371600" lvl="2" indent="-355600" algn="l">
              <a:spcBef>
                <a:spcPts val="250"/>
              </a:spcBef>
              <a:spcAft>
                <a:spcPts val="0"/>
              </a:spcAft>
              <a:buSzPts val="2000"/>
              <a:buChar char="●"/>
              <a:defRPr sz="2000"/>
            </a:lvl3pPr>
            <a:lvl4pPr marL="1828800" lvl="3" indent="-356616" algn="l">
              <a:spcBef>
                <a:spcPts val="230"/>
              </a:spcBef>
              <a:spcAft>
                <a:spcPts val="0"/>
              </a:spcAft>
              <a:buSzPts val="2016"/>
              <a:buChar char="◦"/>
              <a:defRPr sz="1800"/>
            </a:lvl4pPr>
            <a:lvl5pPr marL="2286000" lvl="4" indent="-342900" algn="l">
              <a:spcBef>
                <a:spcPts val="250"/>
              </a:spcBef>
              <a:spcAft>
                <a:spcPts val="0"/>
              </a:spcAft>
              <a:buSzPts val="1800"/>
              <a:buChar char="●"/>
              <a:defRPr sz="1800"/>
            </a:lvl5pPr>
            <a:lvl6pPr marL="2743200" lvl="5" indent="-342900" algn="l">
              <a:spcBef>
                <a:spcPts val="250"/>
              </a:spcBef>
              <a:spcAft>
                <a:spcPts val="0"/>
              </a:spcAft>
              <a:buSzPts val="1800"/>
              <a:buChar char="◦"/>
              <a:defRPr/>
            </a:lvl6pPr>
            <a:lvl7pPr marL="3200400" lvl="6" indent="-342900" algn="l">
              <a:spcBef>
                <a:spcPts val="255"/>
              </a:spcBef>
              <a:spcAft>
                <a:spcPts val="0"/>
              </a:spcAft>
              <a:buSzPts val="1800"/>
              <a:buChar char="●"/>
              <a:defRPr/>
            </a:lvl7pPr>
            <a:lvl8pPr marL="3657600" lvl="7" indent="-342900" algn="l">
              <a:spcBef>
                <a:spcPts val="255"/>
              </a:spcBef>
              <a:spcAft>
                <a:spcPts val="0"/>
              </a:spcAft>
              <a:buSzPts val="1800"/>
              <a:buChar char="◦"/>
              <a:defRPr/>
            </a:lvl8pPr>
            <a:lvl9pPr marL="4114800" lvl="8" indent="-342900" algn="l">
              <a:spcBef>
                <a:spcPts val="255"/>
              </a:spcBef>
              <a:spcAft>
                <a:spcPts val="0"/>
              </a:spcAft>
              <a:buSzPts val="1800"/>
              <a:buChar char="●"/>
              <a:defRPr/>
            </a:lvl9pPr>
          </a:lstStyle>
          <a:p>
            <a:endParaRPr/>
          </a:p>
        </p:txBody>
      </p:sp>
      <p:sp>
        <p:nvSpPr>
          <p:cNvPr id="34" name="Google Shape;34;p24"/>
          <p:cNvSpPr txBox="1">
            <a:spLocks noGrp="1"/>
          </p:cNvSpPr>
          <p:nvPr>
            <p:ph type="body" idx="2"/>
          </p:nvPr>
        </p:nvSpPr>
        <p:spPr>
          <a:xfrm>
            <a:off x="4755360" y="530352"/>
            <a:ext cx="3931920" cy="4389120"/>
          </a:xfrm>
          <a:prstGeom prst="rect">
            <a:avLst/>
          </a:prstGeom>
          <a:noFill/>
          <a:ln>
            <a:noFill/>
          </a:ln>
        </p:spPr>
        <p:txBody>
          <a:bodyPr spcFirstLastPara="1" wrap="square" lIns="182875" tIns="91425" rIns="91425" bIns="45700" anchor="t" anchorCtr="0">
            <a:normAutofit/>
          </a:bodyPr>
          <a:lstStyle>
            <a:lvl1pPr marL="457200" lvl="0" indent="-360680" algn="l">
              <a:spcBef>
                <a:spcPts val="250"/>
              </a:spcBef>
              <a:spcAft>
                <a:spcPts val="0"/>
              </a:spcAft>
              <a:buSzPts val="2080"/>
              <a:buChar char="⚫"/>
              <a:defRPr sz="2600"/>
            </a:lvl1pPr>
            <a:lvl2pPr marL="914400" lvl="1" indent="-368300" algn="l">
              <a:spcBef>
                <a:spcPts val="250"/>
              </a:spcBef>
              <a:spcAft>
                <a:spcPts val="0"/>
              </a:spcAft>
              <a:buSzPts val="2200"/>
              <a:buChar char="◦"/>
              <a:defRPr sz="2200"/>
            </a:lvl2pPr>
            <a:lvl3pPr marL="1371600" lvl="2" indent="-355600" algn="l">
              <a:spcBef>
                <a:spcPts val="250"/>
              </a:spcBef>
              <a:spcAft>
                <a:spcPts val="0"/>
              </a:spcAft>
              <a:buSzPts val="2000"/>
              <a:buChar char="●"/>
              <a:defRPr sz="2000"/>
            </a:lvl3pPr>
            <a:lvl4pPr marL="1828800" lvl="3" indent="-356616" algn="l">
              <a:spcBef>
                <a:spcPts val="230"/>
              </a:spcBef>
              <a:spcAft>
                <a:spcPts val="0"/>
              </a:spcAft>
              <a:buSzPts val="2016"/>
              <a:buChar char="◦"/>
              <a:defRPr sz="1800"/>
            </a:lvl4pPr>
            <a:lvl5pPr marL="2286000" lvl="4" indent="-342900" algn="l">
              <a:spcBef>
                <a:spcPts val="250"/>
              </a:spcBef>
              <a:spcAft>
                <a:spcPts val="0"/>
              </a:spcAft>
              <a:buSzPts val="1800"/>
              <a:buChar char="●"/>
              <a:defRPr sz="1800"/>
            </a:lvl5pPr>
            <a:lvl6pPr marL="2743200" lvl="5" indent="-342900" algn="l">
              <a:spcBef>
                <a:spcPts val="250"/>
              </a:spcBef>
              <a:spcAft>
                <a:spcPts val="0"/>
              </a:spcAft>
              <a:buSzPts val="1800"/>
              <a:buChar char="◦"/>
              <a:defRPr/>
            </a:lvl6pPr>
            <a:lvl7pPr marL="3200400" lvl="6" indent="-342900" algn="l">
              <a:spcBef>
                <a:spcPts val="255"/>
              </a:spcBef>
              <a:spcAft>
                <a:spcPts val="0"/>
              </a:spcAft>
              <a:buSzPts val="1800"/>
              <a:buChar char="●"/>
              <a:defRPr/>
            </a:lvl7pPr>
            <a:lvl8pPr marL="3657600" lvl="7" indent="-342900" algn="l">
              <a:spcBef>
                <a:spcPts val="255"/>
              </a:spcBef>
              <a:spcAft>
                <a:spcPts val="0"/>
              </a:spcAft>
              <a:buSzPts val="1800"/>
              <a:buChar char="◦"/>
              <a:defRPr/>
            </a:lvl8pPr>
            <a:lvl9pPr marL="4114800" lvl="8" indent="-342900" algn="l">
              <a:spcBef>
                <a:spcPts val="255"/>
              </a:spcBef>
              <a:spcAft>
                <a:spcPts val="0"/>
              </a:spcAft>
              <a:buSzPts val="1800"/>
              <a:buChar char="●"/>
              <a:defRPr/>
            </a:lvl9pPr>
          </a:lstStyle>
          <a:p>
            <a:endParaRPr/>
          </a:p>
        </p:txBody>
      </p:sp>
      <p:sp>
        <p:nvSpPr>
          <p:cNvPr id="35" name="Google Shape;35;p24"/>
          <p:cNvSpPr txBox="1">
            <a:spLocks noGrp="1"/>
          </p:cNvSpPr>
          <p:nvPr>
            <p:ph type="dt" idx="10"/>
          </p:nvPr>
        </p:nvSpPr>
        <p:spPr>
          <a:xfrm>
            <a:off x="3776328" y="6111875"/>
            <a:ext cx="2286000"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4"/>
          <p:cNvSpPr txBox="1">
            <a:spLocks noGrp="1"/>
          </p:cNvSpPr>
          <p:nvPr>
            <p:ph type="ftr" idx="11"/>
          </p:nvPr>
        </p:nvSpPr>
        <p:spPr>
          <a:xfrm>
            <a:off x="6062328" y="6111875"/>
            <a:ext cx="228600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4"/>
          <p:cNvSpPr txBox="1">
            <a:spLocks noGrp="1"/>
          </p:cNvSpPr>
          <p:nvPr>
            <p:ph type="sldNum" idx="12"/>
          </p:nvPr>
        </p:nvSpPr>
        <p:spPr>
          <a:xfrm>
            <a:off x="8348328" y="6111875"/>
            <a:ext cx="45720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8"/>
        <p:cNvGrpSpPr/>
        <p:nvPr/>
      </p:nvGrpSpPr>
      <p:grpSpPr>
        <a:xfrm>
          <a:off x="0" y="0"/>
          <a:ext cx="0" cy="0"/>
          <a:chOff x="0" y="0"/>
          <a:chExt cx="0" cy="0"/>
        </a:xfrm>
      </p:grpSpPr>
      <p:sp>
        <p:nvSpPr>
          <p:cNvPr id="39" name="Google Shape;39;p25"/>
          <p:cNvSpPr/>
          <p:nvPr/>
        </p:nvSpPr>
        <p:spPr>
          <a:xfrm>
            <a:off x="304800" y="329184"/>
            <a:ext cx="8532055" cy="6196819"/>
          </a:xfrm>
          <a:prstGeom prst="roundRect">
            <a:avLst>
              <a:gd name="adj" fmla="val 2081"/>
            </a:avLst>
          </a:prstGeom>
          <a:gradFill>
            <a:gsLst>
              <a:gs pos="0">
                <a:srgbClr val="FFFFFF"/>
              </a:gs>
              <a:gs pos="98000">
                <a:srgbClr val="FFFFFF"/>
              </a:gs>
              <a:gs pos="99055">
                <a:srgbClr val="F6F6F6"/>
              </a:gs>
              <a:gs pos="100000">
                <a:srgbClr val="D8D8D8"/>
              </a:gs>
            </a:gsLst>
            <a:lin ang="5400000" scaled="0"/>
          </a:gradFill>
          <a:ln w="9525" cap="rnd" cmpd="sng">
            <a:solidFill>
              <a:srgbClr val="A2A0A0"/>
            </a:solidFill>
            <a:prstDash val="solid"/>
            <a:round/>
            <a:headEnd type="none" w="sm" len="sm"/>
            <a:tailEnd type="none" w="sm" len="sm"/>
          </a:ln>
          <a:effectLst>
            <a:outerShdw blurRad="76200" dist="50800" dir="54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40" name="Google Shape;40;p25"/>
          <p:cNvSpPr/>
          <p:nvPr/>
        </p:nvSpPr>
        <p:spPr>
          <a:xfrm>
            <a:off x="418596" y="434162"/>
            <a:ext cx="8306809" cy="4341329"/>
          </a:xfrm>
          <a:prstGeom prst="roundRect">
            <a:avLst>
              <a:gd name="adj" fmla="val 2127"/>
            </a:avLst>
          </a:prstGeom>
          <a:gradFill>
            <a:gsLst>
              <a:gs pos="0">
                <a:schemeClr val="lt1"/>
              </a:gs>
              <a:gs pos="55000">
                <a:srgbClr val="DFDFDF"/>
              </a:gs>
              <a:gs pos="100000">
                <a:srgbClr val="9E9E9E"/>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41" name="Google Shape;41;p25"/>
          <p:cNvSpPr txBox="1">
            <a:spLocks noGrp="1"/>
          </p:cNvSpPr>
          <p:nvPr>
            <p:ph type="title"/>
          </p:nvPr>
        </p:nvSpPr>
        <p:spPr>
          <a:xfrm>
            <a:off x="468344" y="4928616"/>
            <a:ext cx="8183880" cy="676656"/>
          </a:xfrm>
          <a:prstGeom prst="rect">
            <a:avLst/>
          </a:prstGeom>
          <a:noFill/>
          <a:ln>
            <a:noFill/>
          </a:ln>
        </p:spPr>
        <p:txBody>
          <a:bodyPr spcFirstLastPara="1" wrap="square" lIns="91425" tIns="45700" rIns="91425" bIns="0" anchor="b" anchorCtr="0">
            <a:normAutofit/>
          </a:bodyPr>
          <a:lstStyle>
            <a:lvl1pPr lvl="0" algn="l">
              <a:spcBef>
                <a:spcPts val="0"/>
              </a:spcBef>
              <a:spcAft>
                <a:spcPts val="0"/>
              </a:spcAft>
              <a:buClr>
                <a:srgbClr val="78766F"/>
              </a:buClr>
              <a:buSzPts val="3600"/>
              <a:buFont typeface="Verdana"/>
              <a:buNone/>
              <a:defRPr sz="3600" b="0" cap="none">
                <a:solidFill>
                  <a:srgbClr val="78766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5"/>
          <p:cNvSpPr txBox="1">
            <a:spLocks noGrp="1"/>
          </p:cNvSpPr>
          <p:nvPr>
            <p:ph type="body" idx="1"/>
          </p:nvPr>
        </p:nvSpPr>
        <p:spPr>
          <a:xfrm>
            <a:off x="468344" y="5624484"/>
            <a:ext cx="8183880" cy="420624"/>
          </a:xfrm>
          <a:prstGeom prst="rect">
            <a:avLst/>
          </a:prstGeom>
          <a:noFill/>
          <a:ln>
            <a:noFill/>
          </a:ln>
        </p:spPr>
        <p:txBody>
          <a:bodyPr spcFirstLastPara="1" wrap="square" lIns="118850" tIns="0" rIns="91425" bIns="45700" anchor="t" anchorCtr="0">
            <a:normAutofit/>
          </a:bodyPr>
          <a:lstStyle>
            <a:lvl1pPr marL="457200" marR="36830" lvl="0" indent="-228600" algn="l">
              <a:spcBef>
                <a:spcPts val="0"/>
              </a:spcBef>
              <a:spcAft>
                <a:spcPts val="0"/>
              </a:spcAft>
              <a:buSzPts val="1440"/>
              <a:buNone/>
              <a:defRPr sz="1800" b="0">
                <a:solidFill>
                  <a:srgbClr val="B75C00"/>
                </a:solidFill>
              </a:defRPr>
            </a:lvl1pPr>
            <a:lvl2pPr marL="914400" lvl="1" indent="-228600" algn="l">
              <a:spcBef>
                <a:spcPts val="250"/>
              </a:spcBef>
              <a:spcAft>
                <a:spcPts val="0"/>
              </a:spcAft>
              <a:buSzPts val="1800"/>
              <a:buNone/>
              <a:defRPr sz="1800">
                <a:solidFill>
                  <a:srgbClr val="888888"/>
                </a:solidFill>
              </a:defRPr>
            </a:lvl2pPr>
            <a:lvl3pPr marL="1371600" lvl="2" indent="-228600" algn="l">
              <a:spcBef>
                <a:spcPts val="250"/>
              </a:spcBef>
              <a:spcAft>
                <a:spcPts val="0"/>
              </a:spcAft>
              <a:buSzPts val="1600"/>
              <a:buNone/>
              <a:defRPr sz="1600">
                <a:solidFill>
                  <a:srgbClr val="888888"/>
                </a:solidFill>
              </a:defRPr>
            </a:lvl3pPr>
            <a:lvl4pPr marL="1828800" lvl="3" indent="-228600" algn="l">
              <a:spcBef>
                <a:spcPts val="230"/>
              </a:spcBef>
              <a:spcAft>
                <a:spcPts val="0"/>
              </a:spcAft>
              <a:buSzPts val="1568"/>
              <a:buNone/>
              <a:defRPr sz="1400">
                <a:solidFill>
                  <a:srgbClr val="888888"/>
                </a:solidFill>
              </a:defRPr>
            </a:lvl4pPr>
            <a:lvl5pPr marL="2286000" lvl="4" indent="-228600" algn="l">
              <a:spcBef>
                <a:spcPts val="250"/>
              </a:spcBef>
              <a:spcAft>
                <a:spcPts val="0"/>
              </a:spcAft>
              <a:buSzPts val="1400"/>
              <a:buNone/>
              <a:defRPr sz="1400">
                <a:solidFill>
                  <a:srgbClr val="888888"/>
                </a:solidFill>
              </a:defRPr>
            </a:lvl5pPr>
            <a:lvl6pPr marL="2743200" lvl="5" indent="-342900" algn="l">
              <a:spcBef>
                <a:spcPts val="250"/>
              </a:spcBef>
              <a:spcAft>
                <a:spcPts val="0"/>
              </a:spcAft>
              <a:buSzPts val="1800"/>
              <a:buChar char="◦"/>
              <a:defRPr/>
            </a:lvl6pPr>
            <a:lvl7pPr marL="3200400" lvl="6" indent="-342900" algn="l">
              <a:spcBef>
                <a:spcPts val="255"/>
              </a:spcBef>
              <a:spcAft>
                <a:spcPts val="0"/>
              </a:spcAft>
              <a:buSzPts val="1800"/>
              <a:buChar char="●"/>
              <a:defRPr/>
            </a:lvl7pPr>
            <a:lvl8pPr marL="3657600" lvl="7" indent="-342900" algn="l">
              <a:spcBef>
                <a:spcPts val="255"/>
              </a:spcBef>
              <a:spcAft>
                <a:spcPts val="0"/>
              </a:spcAft>
              <a:buSzPts val="1800"/>
              <a:buChar char="◦"/>
              <a:defRPr/>
            </a:lvl8pPr>
            <a:lvl9pPr marL="4114800" lvl="8" indent="-342900" algn="l">
              <a:spcBef>
                <a:spcPts val="255"/>
              </a:spcBef>
              <a:spcAft>
                <a:spcPts val="0"/>
              </a:spcAft>
              <a:buSzPts val="1800"/>
              <a:buChar char="●"/>
              <a:defRPr/>
            </a:lvl9pPr>
          </a:lstStyle>
          <a:p>
            <a:endParaRPr/>
          </a:p>
        </p:txBody>
      </p:sp>
      <p:sp>
        <p:nvSpPr>
          <p:cNvPr id="43" name="Google Shape;43;p25"/>
          <p:cNvSpPr txBox="1">
            <a:spLocks noGrp="1"/>
          </p:cNvSpPr>
          <p:nvPr>
            <p:ph type="dt" idx="10"/>
          </p:nvPr>
        </p:nvSpPr>
        <p:spPr>
          <a:xfrm>
            <a:off x="3776328" y="6111875"/>
            <a:ext cx="2286000"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5"/>
          <p:cNvSpPr txBox="1">
            <a:spLocks noGrp="1"/>
          </p:cNvSpPr>
          <p:nvPr>
            <p:ph type="ftr" idx="11"/>
          </p:nvPr>
        </p:nvSpPr>
        <p:spPr>
          <a:xfrm>
            <a:off x="6062328" y="6111875"/>
            <a:ext cx="228600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5"/>
          <p:cNvSpPr txBox="1">
            <a:spLocks noGrp="1"/>
          </p:cNvSpPr>
          <p:nvPr>
            <p:ph type="sldNum" idx="12"/>
          </p:nvPr>
        </p:nvSpPr>
        <p:spPr>
          <a:xfrm>
            <a:off x="8348328" y="6111875"/>
            <a:ext cx="45720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26"/>
          <p:cNvSpPr txBox="1">
            <a:spLocks noGrp="1"/>
          </p:cNvSpPr>
          <p:nvPr>
            <p:ph type="title"/>
          </p:nvPr>
        </p:nvSpPr>
        <p:spPr>
          <a:xfrm>
            <a:off x="502920" y="4983480"/>
            <a:ext cx="8183880" cy="10515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F8C3C"/>
              </a:buClr>
              <a:buSzPts val="3600"/>
              <a:buFont typeface="Verdana"/>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26"/>
          <p:cNvSpPr txBox="1">
            <a:spLocks noGrp="1"/>
          </p:cNvSpPr>
          <p:nvPr>
            <p:ph type="body" idx="1"/>
          </p:nvPr>
        </p:nvSpPr>
        <p:spPr>
          <a:xfrm>
            <a:off x="607224" y="579438"/>
            <a:ext cx="3931920" cy="792162"/>
          </a:xfrm>
          <a:prstGeom prst="rect">
            <a:avLst/>
          </a:prstGeom>
          <a:noFill/>
          <a:ln>
            <a:noFill/>
          </a:ln>
        </p:spPr>
        <p:txBody>
          <a:bodyPr spcFirstLastPara="1" wrap="square" lIns="146300" tIns="91425" rIns="91425" bIns="45700" anchor="ctr" anchorCtr="0">
            <a:normAutofit/>
          </a:bodyPr>
          <a:lstStyle>
            <a:lvl1pPr marL="457200" lvl="0" indent="-228600" algn="l">
              <a:spcBef>
                <a:spcPts val="250"/>
              </a:spcBef>
              <a:spcAft>
                <a:spcPts val="0"/>
              </a:spcAft>
              <a:buSzPts val="1920"/>
              <a:buNone/>
              <a:defRPr sz="2400" b="1">
                <a:solidFill>
                  <a:schemeClr val="dk1"/>
                </a:solidFill>
              </a:defRPr>
            </a:lvl1pPr>
            <a:lvl2pPr marL="914400" lvl="1" indent="-228600" algn="l">
              <a:spcBef>
                <a:spcPts val="250"/>
              </a:spcBef>
              <a:spcAft>
                <a:spcPts val="0"/>
              </a:spcAft>
              <a:buSzPts val="2000"/>
              <a:buNone/>
              <a:defRPr sz="2000" b="1"/>
            </a:lvl2pPr>
            <a:lvl3pPr marL="1371600" lvl="2" indent="-228600" algn="l">
              <a:spcBef>
                <a:spcPts val="250"/>
              </a:spcBef>
              <a:spcAft>
                <a:spcPts val="0"/>
              </a:spcAft>
              <a:buSzPts val="1800"/>
              <a:buNone/>
              <a:defRPr sz="1800" b="1"/>
            </a:lvl3pPr>
            <a:lvl4pPr marL="1828800" lvl="3" indent="-228600" algn="l">
              <a:spcBef>
                <a:spcPts val="230"/>
              </a:spcBef>
              <a:spcAft>
                <a:spcPts val="0"/>
              </a:spcAft>
              <a:buSzPts val="1792"/>
              <a:buNone/>
              <a:defRPr sz="1600" b="1"/>
            </a:lvl4pPr>
            <a:lvl5pPr marL="2286000" lvl="4" indent="-228600" algn="l">
              <a:spcBef>
                <a:spcPts val="250"/>
              </a:spcBef>
              <a:spcAft>
                <a:spcPts val="0"/>
              </a:spcAft>
              <a:buSzPts val="1600"/>
              <a:buNone/>
              <a:defRPr sz="1600" b="1"/>
            </a:lvl5pPr>
            <a:lvl6pPr marL="2743200" lvl="5" indent="-342900" algn="l">
              <a:spcBef>
                <a:spcPts val="250"/>
              </a:spcBef>
              <a:spcAft>
                <a:spcPts val="0"/>
              </a:spcAft>
              <a:buSzPts val="1800"/>
              <a:buChar char="◦"/>
              <a:defRPr/>
            </a:lvl6pPr>
            <a:lvl7pPr marL="3200400" lvl="6" indent="-342900" algn="l">
              <a:spcBef>
                <a:spcPts val="255"/>
              </a:spcBef>
              <a:spcAft>
                <a:spcPts val="0"/>
              </a:spcAft>
              <a:buSzPts val="1800"/>
              <a:buChar char="●"/>
              <a:defRPr/>
            </a:lvl7pPr>
            <a:lvl8pPr marL="3657600" lvl="7" indent="-342900" algn="l">
              <a:spcBef>
                <a:spcPts val="255"/>
              </a:spcBef>
              <a:spcAft>
                <a:spcPts val="0"/>
              </a:spcAft>
              <a:buSzPts val="1800"/>
              <a:buChar char="◦"/>
              <a:defRPr/>
            </a:lvl8pPr>
            <a:lvl9pPr marL="4114800" lvl="8" indent="-342900" algn="l">
              <a:spcBef>
                <a:spcPts val="255"/>
              </a:spcBef>
              <a:spcAft>
                <a:spcPts val="0"/>
              </a:spcAft>
              <a:buSzPts val="1800"/>
              <a:buChar char="●"/>
              <a:defRPr/>
            </a:lvl9pPr>
          </a:lstStyle>
          <a:p>
            <a:endParaRPr/>
          </a:p>
        </p:txBody>
      </p:sp>
      <p:sp>
        <p:nvSpPr>
          <p:cNvPr id="49" name="Google Shape;49;p26"/>
          <p:cNvSpPr txBox="1">
            <a:spLocks noGrp="1"/>
          </p:cNvSpPr>
          <p:nvPr>
            <p:ph type="body" idx="2"/>
          </p:nvPr>
        </p:nvSpPr>
        <p:spPr>
          <a:xfrm>
            <a:off x="4652169" y="579438"/>
            <a:ext cx="3931920" cy="792162"/>
          </a:xfrm>
          <a:prstGeom prst="rect">
            <a:avLst/>
          </a:prstGeom>
          <a:noFill/>
          <a:ln>
            <a:noFill/>
          </a:ln>
        </p:spPr>
        <p:txBody>
          <a:bodyPr spcFirstLastPara="1" wrap="square" lIns="137150" tIns="91425" rIns="91425" bIns="45700" anchor="ctr" anchorCtr="0">
            <a:normAutofit/>
          </a:bodyPr>
          <a:lstStyle>
            <a:lvl1pPr marL="457200" lvl="0" indent="-228600" algn="l">
              <a:spcBef>
                <a:spcPts val="250"/>
              </a:spcBef>
              <a:spcAft>
                <a:spcPts val="0"/>
              </a:spcAft>
              <a:buSzPts val="1920"/>
              <a:buNone/>
              <a:defRPr sz="2400" b="1">
                <a:solidFill>
                  <a:schemeClr val="dk1"/>
                </a:solidFill>
              </a:defRPr>
            </a:lvl1pPr>
            <a:lvl2pPr marL="914400" lvl="1" indent="-228600" algn="l">
              <a:spcBef>
                <a:spcPts val="250"/>
              </a:spcBef>
              <a:spcAft>
                <a:spcPts val="0"/>
              </a:spcAft>
              <a:buSzPts val="2000"/>
              <a:buNone/>
              <a:defRPr sz="2000" b="1"/>
            </a:lvl2pPr>
            <a:lvl3pPr marL="1371600" lvl="2" indent="-228600" algn="l">
              <a:spcBef>
                <a:spcPts val="250"/>
              </a:spcBef>
              <a:spcAft>
                <a:spcPts val="0"/>
              </a:spcAft>
              <a:buSzPts val="1800"/>
              <a:buNone/>
              <a:defRPr sz="1800" b="1"/>
            </a:lvl3pPr>
            <a:lvl4pPr marL="1828800" lvl="3" indent="-228600" algn="l">
              <a:spcBef>
                <a:spcPts val="230"/>
              </a:spcBef>
              <a:spcAft>
                <a:spcPts val="0"/>
              </a:spcAft>
              <a:buSzPts val="1792"/>
              <a:buNone/>
              <a:defRPr sz="1600" b="1"/>
            </a:lvl4pPr>
            <a:lvl5pPr marL="2286000" lvl="4" indent="-228600" algn="l">
              <a:spcBef>
                <a:spcPts val="250"/>
              </a:spcBef>
              <a:spcAft>
                <a:spcPts val="0"/>
              </a:spcAft>
              <a:buSzPts val="1600"/>
              <a:buNone/>
              <a:defRPr sz="1600" b="1"/>
            </a:lvl5pPr>
            <a:lvl6pPr marL="2743200" lvl="5" indent="-342900" algn="l">
              <a:spcBef>
                <a:spcPts val="250"/>
              </a:spcBef>
              <a:spcAft>
                <a:spcPts val="0"/>
              </a:spcAft>
              <a:buSzPts val="1800"/>
              <a:buChar char="◦"/>
              <a:defRPr/>
            </a:lvl6pPr>
            <a:lvl7pPr marL="3200400" lvl="6" indent="-342900" algn="l">
              <a:spcBef>
                <a:spcPts val="255"/>
              </a:spcBef>
              <a:spcAft>
                <a:spcPts val="0"/>
              </a:spcAft>
              <a:buSzPts val="1800"/>
              <a:buChar char="●"/>
              <a:defRPr/>
            </a:lvl7pPr>
            <a:lvl8pPr marL="3657600" lvl="7" indent="-342900" algn="l">
              <a:spcBef>
                <a:spcPts val="255"/>
              </a:spcBef>
              <a:spcAft>
                <a:spcPts val="0"/>
              </a:spcAft>
              <a:buSzPts val="1800"/>
              <a:buChar char="◦"/>
              <a:defRPr/>
            </a:lvl8pPr>
            <a:lvl9pPr marL="4114800" lvl="8" indent="-342900" algn="l">
              <a:spcBef>
                <a:spcPts val="255"/>
              </a:spcBef>
              <a:spcAft>
                <a:spcPts val="0"/>
              </a:spcAft>
              <a:buSzPts val="1800"/>
              <a:buChar char="●"/>
              <a:defRPr/>
            </a:lvl9pPr>
          </a:lstStyle>
          <a:p>
            <a:endParaRPr/>
          </a:p>
        </p:txBody>
      </p:sp>
      <p:sp>
        <p:nvSpPr>
          <p:cNvPr id="50" name="Google Shape;50;p26"/>
          <p:cNvSpPr txBox="1">
            <a:spLocks noGrp="1"/>
          </p:cNvSpPr>
          <p:nvPr>
            <p:ph type="body" idx="3"/>
          </p:nvPr>
        </p:nvSpPr>
        <p:spPr>
          <a:xfrm>
            <a:off x="607224" y="1447800"/>
            <a:ext cx="3931920" cy="3489960"/>
          </a:xfrm>
          <a:prstGeom prst="rect">
            <a:avLst/>
          </a:prstGeom>
          <a:noFill/>
          <a:ln>
            <a:noFill/>
          </a:ln>
        </p:spPr>
        <p:txBody>
          <a:bodyPr spcFirstLastPara="1" wrap="square" lIns="182875" tIns="91425" rIns="91425" bIns="45700" anchor="t" anchorCtr="0">
            <a:normAutofit/>
          </a:bodyPr>
          <a:lstStyle>
            <a:lvl1pPr marL="457200" lvl="0" indent="-350520" algn="l">
              <a:spcBef>
                <a:spcPts val="250"/>
              </a:spcBef>
              <a:spcAft>
                <a:spcPts val="0"/>
              </a:spcAft>
              <a:buSzPts val="1920"/>
              <a:buChar char="⚫"/>
              <a:defRPr sz="2400"/>
            </a:lvl1pPr>
            <a:lvl2pPr marL="914400" lvl="1" indent="-355600" algn="l">
              <a:spcBef>
                <a:spcPts val="250"/>
              </a:spcBef>
              <a:spcAft>
                <a:spcPts val="0"/>
              </a:spcAft>
              <a:buSzPts val="2000"/>
              <a:buChar char="◦"/>
              <a:defRPr sz="2000"/>
            </a:lvl2pPr>
            <a:lvl3pPr marL="1371600" lvl="2" indent="-342900" algn="l">
              <a:spcBef>
                <a:spcPts val="250"/>
              </a:spcBef>
              <a:spcAft>
                <a:spcPts val="0"/>
              </a:spcAft>
              <a:buSzPts val="1800"/>
              <a:buChar char="●"/>
              <a:defRPr sz="1800"/>
            </a:lvl3pPr>
            <a:lvl4pPr marL="1828800" lvl="3" indent="-342392" algn="l">
              <a:spcBef>
                <a:spcPts val="230"/>
              </a:spcBef>
              <a:spcAft>
                <a:spcPts val="0"/>
              </a:spcAft>
              <a:buSzPts val="1792"/>
              <a:buChar char="◦"/>
              <a:defRPr sz="1600"/>
            </a:lvl4pPr>
            <a:lvl5pPr marL="2286000" lvl="4" indent="-330200" algn="l">
              <a:spcBef>
                <a:spcPts val="250"/>
              </a:spcBef>
              <a:spcAft>
                <a:spcPts val="0"/>
              </a:spcAft>
              <a:buSzPts val="1600"/>
              <a:buChar char="●"/>
              <a:defRPr sz="1600"/>
            </a:lvl5pPr>
            <a:lvl6pPr marL="2743200" lvl="5" indent="-342900" algn="l">
              <a:spcBef>
                <a:spcPts val="250"/>
              </a:spcBef>
              <a:spcAft>
                <a:spcPts val="0"/>
              </a:spcAft>
              <a:buSzPts val="1800"/>
              <a:buChar char="◦"/>
              <a:defRPr/>
            </a:lvl6pPr>
            <a:lvl7pPr marL="3200400" lvl="6" indent="-342900" algn="l">
              <a:spcBef>
                <a:spcPts val="255"/>
              </a:spcBef>
              <a:spcAft>
                <a:spcPts val="0"/>
              </a:spcAft>
              <a:buSzPts val="1800"/>
              <a:buChar char="●"/>
              <a:defRPr/>
            </a:lvl7pPr>
            <a:lvl8pPr marL="3657600" lvl="7" indent="-342900" algn="l">
              <a:spcBef>
                <a:spcPts val="255"/>
              </a:spcBef>
              <a:spcAft>
                <a:spcPts val="0"/>
              </a:spcAft>
              <a:buSzPts val="1800"/>
              <a:buChar char="◦"/>
              <a:defRPr/>
            </a:lvl8pPr>
            <a:lvl9pPr marL="4114800" lvl="8" indent="-342900" algn="l">
              <a:spcBef>
                <a:spcPts val="255"/>
              </a:spcBef>
              <a:spcAft>
                <a:spcPts val="0"/>
              </a:spcAft>
              <a:buSzPts val="1800"/>
              <a:buChar char="●"/>
              <a:defRPr/>
            </a:lvl9pPr>
          </a:lstStyle>
          <a:p>
            <a:endParaRPr/>
          </a:p>
        </p:txBody>
      </p:sp>
      <p:sp>
        <p:nvSpPr>
          <p:cNvPr id="51" name="Google Shape;51;p26"/>
          <p:cNvSpPr txBox="1">
            <a:spLocks noGrp="1"/>
          </p:cNvSpPr>
          <p:nvPr>
            <p:ph type="body" idx="4"/>
          </p:nvPr>
        </p:nvSpPr>
        <p:spPr>
          <a:xfrm>
            <a:off x="4652169" y="1447800"/>
            <a:ext cx="3931920" cy="3489960"/>
          </a:xfrm>
          <a:prstGeom prst="rect">
            <a:avLst/>
          </a:prstGeom>
          <a:noFill/>
          <a:ln>
            <a:noFill/>
          </a:ln>
        </p:spPr>
        <p:txBody>
          <a:bodyPr spcFirstLastPara="1" wrap="square" lIns="182875" tIns="91425" rIns="91425" bIns="45700" anchor="t" anchorCtr="0">
            <a:normAutofit/>
          </a:bodyPr>
          <a:lstStyle>
            <a:lvl1pPr marL="457200" lvl="0" indent="-350520" algn="l">
              <a:spcBef>
                <a:spcPts val="250"/>
              </a:spcBef>
              <a:spcAft>
                <a:spcPts val="0"/>
              </a:spcAft>
              <a:buSzPts val="1920"/>
              <a:buChar char="⚫"/>
              <a:defRPr sz="2400"/>
            </a:lvl1pPr>
            <a:lvl2pPr marL="914400" lvl="1" indent="-355600" algn="l">
              <a:spcBef>
                <a:spcPts val="250"/>
              </a:spcBef>
              <a:spcAft>
                <a:spcPts val="0"/>
              </a:spcAft>
              <a:buSzPts val="2000"/>
              <a:buChar char="◦"/>
              <a:defRPr sz="2000"/>
            </a:lvl2pPr>
            <a:lvl3pPr marL="1371600" lvl="2" indent="-342900" algn="l">
              <a:spcBef>
                <a:spcPts val="250"/>
              </a:spcBef>
              <a:spcAft>
                <a:spcPts val="0"/>
              </a:spcAft>
              <a:buSzPts val="1800"/>
              <a:buChar char="●"/>
              <a:defRPr sz="1800"/>
            </a:lvl3pPr>
            <a:lvl4pPr marL="1828800" lvl="3" indent="-342392" algn="l">
              <a:spcBef>
                <a:spcPts val="230"/>
              </a:spcBef>
              <a:spcAft>
                <a:spcPts val="0"/>
              </a:spcAft>
              <a:buSzPts val="1792"/>
              <a:buChar char="◦"/>
              <a:defRPr sz="1600"/>
            </a:lvl4pPr>
            <a:lvl5pPr marL="2286000" lvl="4" indent="-330200" algn="l">
              <a:spcBef>
                <a:spcPts val="250"/>
              </a:spcBef>
              <a:spcAft>
                <a:spcPts val="0"/>
              </a:spcAft>
              <a:buSzPts val="1600"/>
              <a:buChar char="●"/>
              <a:defRPr sz="1600"/>
            </a:lvl5pPr>
            <a:lvl6pPr marL="2743200" lvl="5" indent="-342900" algn="l">
              <a:spcBef>
                <a:spcPts val="250"/>
              </a:spcBef>
              <a:spcAft>
                <a:spcPts val="0"/>
              </a:spcAft>
              <a:buSzPts val="1800"/>
              <a:buChar char="◦"/>
              <a:defRPr/>
            </a:lvl6pPr>
            <a:lvl7pPr marL="3200400" lvl="6" indent="-342900" algn="l">
              <a:spcBef>
                <a:spcPts val="255"/>
              </a:spcBef>
              <a:spcAft>
                <a:spcPts val="0"/>
              </a:spcAft>
              <a:buSzPts val="1800"/>
              <a:buChar char="●"/>
              <a:defRPr/>
            </a:lvl7pPr>
            <a:lvl8pPr marL="3657600" lvl="7" indent="-342900" algn="l">
              <a:spcBef>
                <a:spcPts val="255"/>
              </a:spcBef>
              <a:spcAft>
                <a:spcPts val="0"/>
              </a:spcAft>
              <a:buSzPts val="1800"/>
              <a:buChar char="◦"/>
              <a:defRPr/>
            </a:lvl8pPr>
            <a:lvl9pPr marL="4114800" lvl="8" indent="-342900" algn="l">
              <a:spcBef>
                <a:spcPts val="255"/>
              </a:spcBef>
              <a:spcAft>
                <a:spcPts val="0"/>
              </a:spcAft>
              <a:buSzPts val="1800"/>
              <a:buChar char="●"/>
              <a:defRPr/>
            </a:lvl9pPr>
          </a:lstStyle>
          <a:p>
            <a:endParaRPr/>
          </a:p>
        </p:txBody>
      </p:sp>
      <p:sp>
        <p:nvSpPr>
          <p:cNvPr id="52" name="Google Shape;52;p26"/>
          <p:cNvSpPr txBox="1">
            <a:spLocks noGrp="1"/>
          </p:cNvSpPr>
          <p:nvPr>
            <p:ph type="dt" idx="10"/>
          </p:nvPr>
        </p:nvSpPr>
        <p:spPr>
          <a:xfrm>
            <a:off x="3776328" y="6111875"/>
            <a:ext cx="2286000"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ftr" idx="11"/>
          </p:nvPr>
        </p:nvSpPr>
        <p:spPr>
          <a:xfrm>
            <a:off x="6062328" y="6111875"/>
            <a:ext cx="228600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6"/>
          <p:cNvSpPr txBox="1">
            <a:spLocks noGrp="1"/>
          </p:cNvSpPr>
          <p:nvPr>
            <p:ph type="sldNum" idx="12"/>
          </p:nvPr>
        </p:nvSpPr>
        <p:spPr>
          <a:xfrm>
            <a:off x="8348328" y="6111875"/>
            <a:ext cx="45720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27"/>
          <p:cNvSpPr txBox="1">
            <a:spLocks noGrp="1"/>
          </p:cNvSpPr>
          <p:nvPr>
            <p:ph type="title"/>
          </p:nvPr>
        </p:nvSpPr>
        <p:spPr>
          <a:xfrm>
            <a:off x="502920" y="4985590"/>
            <a:ext cx="8183880" cy="10515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F8C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27"/>
          <p:cNvSpPr txBox="1">
            <a:spLocks noGrp="1"/>
          </p:cNvSpPr>
          <p:nvPr>
            <p:ph type="dt" idx="10"/>
          </p:nvPr>
        </p:nvSpPr>
        <p:spPr>
          <a:xfrm>
            <a:off x="3776328" y="6111875"/>
            <a:ext cx="2286000"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7"/>
          <p:cNvSpPr txBox="1">
            <a:spLocks noGrp="1"/>
          </p:cNvSpPr>
          <p:nvPr>
            <p:ph type="ftr" idx="11"/>
          </p:nvPr>
        </p:nvSpPr>
        <p:spPr>
          <a:xfrm>
            <a:off x="6062328" y="6111875"/>
            <a:ext cx="228600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7"/>
          <p:cNvSpPr txBox="1">
            <a:spLocks noGrp="1"/>
          </p:cNvSpPr>
          <p:nvPr>
            <p:ph type="sldNum" idx="12"/>
          </p:nvPr>
        </p:nvSpPr>
        <p:spPr>
          <a:xfrm>
            <a:off x="8348328" y="6111875"/>
            <a:ext cx="45720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0"/>
        <p:cNvGrpSpPr/>
        <p:nvPr/>
      </p:nvGrpSpPr>
      <p:grpSpPr>
        <a:xfrm>
          <a:off x="0" y="0"/>
          <a:ext cx="0" cy="0"/>
          <a:chOff x="0" y="0"/>
          <a:chExt cx="0" cy="0"/>
        </a:xfrm>
      </p:grpSpPr>
      <p:sp>
        <p:nvSpPr>
          <p:cNvPr id="61" name="Google Shape;61;p28"/>
          <p:cNvSpPr/>
          <p:nvPr/>
        </p:nvSpPr>
        <p:spPr>
          <a:xfrm>
            <a:off x="304800" y="329184"/>
            <a:ext cx="8532055" cy="6196819"/>
          </a:xfrm>
          <a:prstGeom prst="roundRect">
            <a:avLst>
              <a:gd name="adj" fmla="val 2081"/>
            </a:avLst>
          </a:prstGeom>
          <a:gradFill>
            <a:gsLst>
              <a:gs pos="0">
                <a:srgbClr val="FFFFFF"/>
              </a:gs>
              <a:gs pos="98000">
                <a:srgbClr val="FFFFFF"/>
              </a:gs>
              <a:gs pos="99055">
                <a:srgbClr val="F6F6F6"/>
              </a:gs>
              <a:gs pos="100000">
                <a:srgbClr val="D8D8D8"/>
              </a:gs>
            </a:gsLst>
            <a:lin ang="5400000" scaled="0"/>
          </a:gradFill>
          <a:ln w="9525" cap="rnd" cmpd="sng">
            <a:solidFill>
              <a:srgbClr val="A2A0A0"/>
            </a:solidFill>
            <a:prstDash val="solid"/>
            <a:round/>
            <a:headEnd type="none" w="sm" len="sm"/>
            <a:tailEnd type="none" w="sm" len="sm"/>
          </a:ln>
          <a:effectLst>
            <a:outerShdw blurRad="76200" dist="50800" dir="54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62" name="Google Shape;62;p28"/>
          <p:cNvSpPr txBox="1">
            <a:spLocks noGrp="1"/>
          </p:cNvSpPr>
          <p:nvPr>
            <p:ph type="dt" idx="10"/>
          </p:nvPr>
        </p:nvSpPr>
        <p:spPr>
          <a:xfrm>
            <a:off x="3776328" y="6111875"/>
            <a:ext cx="2286000"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8"/>
          <p:cNvSpPr txBox="1">
            <a:spLocks noGrp="1"/>
          </p:cNvSpPr>
          <p:nvPr>
            <p:ph type="ftr" idx="11"/>
          </p:nvPr>
        </p:nvSpPr>
        <p:spPr>
          <a:xfrm>
            <a:off x="6062328" y="6111875"/>
            <a:ext cx="228600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8"/>
          <p:cNvSpPr txBox="1">
            <a:spLocks noGrp="1"/>
          </p:cNvSpPr>
          <p:nvPr>
            <p:ph type="sldNum" idx="12"/>
          </p:nvPr>
        </p:nvSpPr>
        <p:spPr>
          <a:xfrm>
            <a:off x="8348328" y="6111875"/>
            <a:ext cx="45720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9"/>
          <p:cNvSpPr txBox="1">
            <a:spLocks noGrp="1"/>
          </p:cNvSpPr>
          <p:nvPr>
            <p:ph type="title"/>
          </p:nvPr>
        </p:nvSpPr>
        <p:spPr>
          <a:xfrm>
            <a:off x="5538784" y="533400"/>
            <a:ext cx="2971800" cy="914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200"/>
              <a:buFont typeface="Verdana"/>
              <a:buNone/>
              <a:defRPr sz="2200" b="1">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9"/>
          <p:cNvSpPr txBox="1">
            <a:spLocks noGrp="1"/>
          </p:cNvSpPr>
          <p:nvPr>
            <p:ph type="body" idx="1"/>
          </p:nvPr>
        </p:nvSpPr>
        <p:spPr>
          <a:xfrm>
            <a:off x="5538847" y="1447802"/>
            <a:ext cx="2971800" cy="4206112"/>
          </a:xfrm>
          <a:prstGeom prst="rect">
            <a:avLst/>
          </a:prstGeom>
          <a:noFill/>
          <a:ln>
            <a:noFill/>
          </a:ln>
        </p:spPr>
        <p:txBody>
          <a:bodyPr spcFirstLastPara="1" wrap="square" lIns="91425" tIns="91425" rIns="91425" bIns="45700" anchor="t" anchorCtr="0">
            <a:normAutofit/>
          </a:bodyPr>
          <a:lstStyle>
            <a:lvl1pPr marL="457200" marR="18415" lvl="0" indent="-228600" algn="l">
              <a:spcBef>
                <a:spcPts val="0"/>
              </a:spcBef>
              <a:spcAft>
                <a:spcPts val="0"/>
              </a:spcAft>
              <a:buSzPts val="1120"/>
              <a:buNone/>
              <a:defRPr sz="1400">
                <a:solidFill>
                  <a:schemeClr val="dk1"/>
                </a:solidFill>
              </a:defRPr>
            </a:lvl1pPr>
            <a:lvl2pPr marL="914400" lvl="1" indent="-228600" algn="l">
              <a:spcBef>
                <a:spcPts val="250"/>
              </a:spcBef>
              <a:spcAft>
                <a:spcPts val="0"/>
              </a:spcAft>
              <a:buSzPts val="1200"/>
              <a:buNone/>
              <a:defRPr sz="1200">
                <a:solidFill>
                  <a:schemeClr val="dk1"/>
                </a:solidFill>
              </a:defRPr>
            </a:lvl2pPr>
            <a:lvl3pPr marL="1371600" lvl="2" indent="-228600" algn="l">
              <a:spcBef>
                <a:spcPts val="250"/>
              </a:spcBef>
              <a:spcAft>
                <a:spcPts val="0"/>
              </a:spcAft>
              <a:buSzPts val="1000"/>
              <a:buNone/>
              <a:defRPr sz="1000">
                <a:solidFill>
                  <a:schemeClr val="dk1"/>
                </a:solidFill>
              </a:defRPr>
            </a:lvl3pPr>
            <a:lvl4pPr marL="1828800" lvl="3" indent="-228600" algn="l">
              <a:spcBef>
                <a:spcPts val="230"/>
              </a:spcBef>
              <a:spcAft>
                <a:spcPts val="0"/>
              </a:spcAft>
              <a:buSzPts val="1008"/>
              <a:buNone/>
              <a:defRPr sz="900">
                <a:solidFill>
                  <a:schemeClr val="dk1"/>
                </a:solidFill>
              </a:defRPr>
            </a:lvl4pPr>
            <a:lvl5pPr marL="2286000" lvl="4" indent="-228600" algn="l">
              <a:spcBef>
                <a:spcPts val="250"/>
              </a:spcBef>
              <a:spcAft>
                <a:spcPts val="0"/>
              </a:spcAft>
              <a:buSzPts val="900"/>
              <a:buNone/>
              <a:defRPr sz="900">
                <a:solidFill>
                  <a:schemeClr val="dk1"/>
                </a:solidFill>
              </a:defRPr>
            </a:lvl5pPr>
            <a:lvl6pPr marL="2743200" lvl="5" indent="-342900" algn="l">
              <a:spcBef>
                <a:spcPts val="250"/>
              </a:spcBef>
              <a:spcAft>
                <a:spcPts val="0"/>
              </a:spcAft>
              <a:buSzPts val="1800"/>
              <a:buChar char="◦"/>
              <a:defRPr/>
            </a:lvl6pPr>
            <a:lvl7pPr marL="3200400" lvl="6" indent="-342900" algn="l">
              <a:spcBef>
                <a:spcPts val="255"/>
              </a:spcBef>
              <a:spcAft>
                <a:spcPts val="0"/>
              </a:spcAft>
              <a:buSzPts val="1800"/>
              <a:buChar char="●"/>
              <a:defRPr/>
            </a:lvl7pPr>
            <a:lvl8pPr marL="3657600" lvl="7" indent="-342900" algn="l">
              <a:spcBef>
                <a:spcPts val="255"/>
              </a:spcBef>
              <a:spcAft>
                <a:spcPts val="0"/>
              </a:spcAft>
              <a:buSzPts val="1800"/>
              <a:buChar char="◦"/>
              <a:defRPr/>
            </a:lvl8pPr>
            <a:lvl9pPr marL="4114800" lvl="8" indent="-342900" algn="l">
              <a:spcBef>
                <a:spcPts val="255"/>
              </a:spcBef>
              <a:spcAft>
                <a:spcPts val="0"/>
              </a:spcAft>
              <a:buSzPts val="1800"/>
              <a:buChar char="●"/>
              <a:defRPr/>
            </a:lvl9pPr>
          </a:lstStyle>
          <a:p>
            <a:endParaRPr/>
          </a:p>
        </p:txBody>
      </p:sp>
      <p:sp>
        <p:nvSpPr>
          <p:cNvPr id="68" name="Google Shape;68;p29"/>
          <p:cNvSpPr txBox="1">
            <a:spLocks noGrp="1"/>
          </p:cNvSpPr>
          <p:nvPr>
            <p:ph type="body" idx="2"/>
          </p:nvPr>
        </p:nvSpPr>
        <p:spPr>
          <a:xfrm>
            <a:off x="761372" y="930144"/>
            <a:ext cx="4626159" cy="4724402"/>
          </a:xfrm>
          <a:prstGeom prst="rect">
            <a:avLst/>
          </a:prstGeom>
          <a:noFill/>
          <a:ln>
            <a:noFill/>
          </a:ln>
        </p:spPr>
        <p:txBody>
          <a:bodyPr spcFirstLastPara="1" wrap="square" lIns="182875" tIns="91425" rIns="91425" bIns="45700" anchor="t" anchorCtr="0">
            <a:normAutofit/>
          </a:bodyPr>
          <a:lstStyle>
            <a:lvl1pPr marL="457200" lvl="0" indent="-370840" algn="l">
              <a:spcBef>
                <a:spcPts val="250"/>
              </a:spcBef>
              <a:spcAft>
                <a:spcPts val="0"/>
              </a:spcAft>
              <a:buSzPts val="2240"/>
              <a:buChar char="⚫"/>
              <a:defRPr sz="2800">
                <a:solidFill>
                  <a:schemeClr val="dk1"/>
                </a:solidFill>
              </a:defRPr>
            </a:lvl1pPr>
            <a:lvl2pPr marL="914400" lvl="1" indent="-393700" algn="l">
              <a:spcBef>
                <a:spcPts val="250"/>
              </a:spcBef>
              <a:spcAft>
                <a:spcPts val="0"/>
              </a:spcAft>
              <a:buSzPts val="2600"/>
              <a:buChar char="◦"/>
              <a:defRPr sz="2600">
                <a:solidFill>
                  <a:schemeClr val="dk1"/>
                </a:solidFill>
              </a:defRPr>
            </a:lvl2pPr>
            <a:lvl3pPr marL="1371600" lvl="2" indent="-381000" algn="l">
              <a:spcBef>
                <a:spcPts val="250"/>
              </a:spcBef>
              <a:spcAft>
                <a:spcPts val="0"/>
              </a:spcAft>
              <a:buSzPts val="2400"/>
              <a:buChar char="●"/>
              <a:defRPr sz="2400">
                <a:solidFill>
                  <a:schemeClr val="dk1"/>
                </a:solidFill>
              </a:defRPr>
            </a:lvl3pPr>
            <a:lvl4pPr marL="1828800" lvl="3" indent="-370839" algn="l">
              <a:spcBef>
                <a:spcPts val="230"/>
              </a:spcBef>
              <a:spcAft>
                <a:spcPts val="0"/>
              </a:spcAft>
              <a:buSzPts val="2240"/>
              <a:buChar char="◦"/>
              <a:defRPr sz="2000">
                <a:solidFill>
                  <a:schemeClr val="dk1"/>
                </a:solidFill>
              </a:defRPr>
            </a:lvl4pPr>
            <a:lvl5pPr marL="2286000" lvl="4" indent="-355600" algn="l">
              <a:spcBef>
                <a:spcPts val="250"/>
              </a:spcBef>
              <a:spcAft>
                <a:spcPts val="0"/>
              </a:spcAft>
              <a:buSzPts val="2000"/>
              <a:buChar char="●"/>
              <a:defRPr sz="2000">
                <a:solidFill>
                  <a:schemeClr val="dk1"/>
                </a:solidFill>
              </a:defRPr>
            </a:lvl5pPr>
            <a:lvl6pPr marL="2743200" lvl="5" indent="-228600" algn="l">
              <a:spcBef>
                <a:spcPts val="250"/>
              </a:spcBef>
              <a:spcAft>
                <a:spcPts val="0"/>
              </a:spcAft>
              <a:buSzPts val="1700"/>
              <a:buNone/>
              <a:defRPr/>
            </a:lvl6pPr>
            <a:lvl7pPr marL="3200400" lvl="6" indent="-342900" algn="l">
              <a:spcBef>
                <a:spcPts val="255"/>
              </a:spcBef>
              <a:spcAft>
                <a:spcPts val="0"/>
              </a:spcAft>
              <a:buSzPts val="1800"/>
              <a:buChar char="●"/>
              <a:defRPr/>
            </a:lvl7pPr>
            <a:lvl8pPr marL="3657600" lvl="7" indent="-342900" algn="l">
              <a:spcBef>
                <a:spcPts val="255"/>
              </a:spcBef>
              <a:spcAft>
                <a:spcPts val="0"/>
              </a:spcAft>
              <a:buSzPts val="1800"/>
              <a:buChar char="◦"/>
              <a:defRPr/>
            </a:lvl8pPr>
            <a:lvl9pPr marL="4114800" lvl="8" indent="-342900" algn="l">
              <a:spcBef>
                <a:spcPts val="255"/>
              </a:spcBef>
              <a:spcAft>
                <a:spcPts val="0"/>
              </a:spcAft>
              <a:buSzPts val="1800"/>
              <a:buChar char="●"/>
              <a:defRPr/>
            </a:lvl9pPr>
          </a:lstStyle>
          <a:p>
            <a:endParaRPr/>
          </a:p>
        </p:txBody>
      </p:sp>
      <p:sp>
        <p:nvSpPr>
          <p:cNvPr id="69" name="Google Shape;69;p29"/>
          <p:cNvSpPr txBox="1">
            <a:spLocks noGrp="1"/>
          </p:cNvSpPr>
          <p:nvPr>
            <p:ph type="dt" idx="10"/>
          </p:nvPr>
        </p:nvSpPr>
        <p:spPr>
          <a:xfrm>
            <a:off x="3776328" y="6111875"/>
            <a:ext cx="2286000"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9"/>
          <p:cNvSpPr txBox="1">
            <a:spLocks noGrp="1"/>
          </p:cNvSpPr>
          <p:nvPr>
            <p:ph type="ftr" idx="11"/>
          </p:nvPr>
        </p:nvSpPr>
        <p:spPr>
          <a:xfrm>
            <a:off x="6062328" y="6111875"/>
            <a:ext cx="228600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9"/>
          <p:cNvSpPr txBox="1">
            <a:spLocks noGrp="1"/>
          </p:cNvSpPr>
          <p:nvPr>
            <p:ph type="sldNum" idx="12"/>
          </p:nvPr>
        </p:nvSpPr>
        <p:spPr>
          <a:xfrm>
            <a:off x="8348328" y="6111875"/>
            <a:ext cx="45720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2"/>
        <p:cNvGrpSpPr/>
        <p:nvPr/>
      </p:nvGrpSpPr>
      <p:grpSpPr>
        <a:xfrm>
          <a:off x="0" y="0"/>
          <a:ext cx="0" cy="0"/>
          <a:chOff x="0" y="0"/>
          <a:chExt cx="0" cy="0"/>
        </a:xfrm>
      </p:grpSpPr>
      <p:sp>
        <p:nvSpPr>
          <p:cNvPr id="73" name="Google Shape;73;p30"/>
          <p:cNvSpPr/>
          <p:nvPr/>
        </p:nvSpPr>
        <p:spPr>
          <a:xfrm>
            <a:off x="304800" y="329184"/>
            <a:ext cx="8532055" cy="6196819"/>
          </a:xfrm>
          <a:prstGeom prst="roundRect">
            <a:avLst>
              <a:gd name="adj" fmla="val 2081"/>
            </a:avLst>
          </a:prstGeom>
          <a:gradFill>
            <a:gsLst>
              <a:gs pos="0">
                <a:srgbClr val="FFFFFF"/>
              </a:gs>
              <a:gs pos="98000">
                <a:srgbClr val="FFFFFF"/>
              </a:gs>
              <a:gs pos="99055">
                <a:srgbClr val="F6F6F6"/>
              </a:gs>
              <a:gs pos="100000">
                <a:srgbClr val="D8D8D8"/>
              </a:gs>
            </a:gsLst>
            <a:lin ang="5400000" scaled="0"/>
          </a:gradFill>
          <a:ln w="9525" cap="rnd" cmpd="sng">
            <a:solidFill>
              <a:srgbClr val="A2A0A0"/>
            </a:solidFill>
            <a:prstDash val="solid"/>
            <a:round/>
            <a:headEnd type="none" w="sm" len="sm"/>
            <a:tailEnd type="none" w="sm" len="sm"/>
          </a:ln>
          <a:effectLst>
            <a:outerShdw blurRad="76200" dist="50800" dir="54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74" name="Google Shape;74;p30"/>
          <p:cNvSpPr/>
          <p:nvPr/>
        </p:nvSpPr>
        <p:spPr>
          <a:xfrm>
            <a:off x="6400800" y="434162"/>
            <a:ext cx="2324605" cy="4343400"/>
          </a:xfrm>
          <a:prstGeom prst="round1Rect">
            <a:avLst>
              <a:gd name="adj" fmla="val 2748"/>
            </a:avLst>
          </a:prstGeom>
          <a:solidFill>
            <a:srgbClr val="1C1C1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75" name="Google Shape;75;p30"/>
          <p:cNvSpPr txBox="1">
            <a:spLocks noGrp="1"/>
          </p:cNvSpPr>
          <p:nvPr>
            <p:ph type="title"/>
          </p:nvPr>
        </p:nvSpPr>
        <p:spPr>
          <a:xfrm>
            <a:off x="457200" y="5012056"/>
            <a:ext cx="8229600" cy="105156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78766F"/>
              </a:buClr>
              <a:buSzPts val="3600"/>
              <a:buFont typeface="Verdana"/>
              <a:buNone/>
              <a:defRPr sz="3600" b="0">
                <a:solidFill>
                  <a:srgbClr val="78766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0"/>
          <p:cNvSpPr txBox="1">
            <a:spLocks noGrp="1"/>
          </p:cNvSpPr>
          <p:nvPr>
            <p:ph type="body" idx="1"/>
          </p:nvPr>
        </p:nvSpPr>
        <p:spPr>
          <a:xfrm>
            <a:off x="6462712" y="533400"/>
            <a:ext cx="2240280" cy="4211480"/>
          </a:xfrm>
          <a:prstGeom prst="rect">
            <a:avLst/>
          </a:prstGeom>
          <a:noFill/>
          <a:ln>
            <a:noFill/>
          </a:ln>
        </p:spPr>
        <p:txBody>
          <a:bodyPr spcFirstLastPara="1" wrap="square" lIns="91425" tIns="91425" rIns="91425" bIns="45700" anchor="t" anchorCtr="0">
            <a:normAutofit/>
          </a:bodyPr>
          <a:lstStyle>
            <a:lvl1pPr marL="457200" lvl="0" indent="-228600" algn="l">
              <a:spcBef>
                <a:spcPts val="0"/>
              </a:spcBef>
              <a:spcAft>
                <a:spcPts val="0"/>
              </a:spcAft>
              <a:buSzPts val="1120"/>
              <a:buNone/>
              <a:defRPr sz="1400">
                <a:solidFill>
                  <a:srgbClr val="FFFFFF"/>
                </a:solidFill>
              </a:defRPr>
            </a:lvl1pPr>
            <a:lvl2pPr marL="914400" lvl="1" indent="-304800" algn="l">
              <a:spcBef>
                <a:spcPts val="250"/>
              </a:spcBef>
              <a:spcAft>
                <a:spcPts val="0"/>
              </a:spcAft>
              <a:buSzPts val="1200"/>
              <a:buChar char="◦"/>
              <a:defRPr sz="1200">
                <a:solidFill>
                  <a:srgbClr val="FFFFFF"/>
                </a:solidFill>
              </a:defRPr>
            </a:lvl2pPr>
            <a:lvl3pPr marL="1371600" lvl="2" indent="-292100" algn="l">
              <a:spcBef>
                <a:spcPts val="250"/>
              </a:spcBef>
              <a:spcAft>
                <a:spcPts val="0"/>
              </a:spcAft>
              <a:buSzPts val="1000"/>
              <a:buChar char="●"/>
              <a:defRPr sz="1000">
                <a:solidFill>
                  <a:srgbClr val="FFFFFF"/>
                </a:solidFill>
              </a:defRPr>
            </a:lvl3pPr>
            <a:lvl4pPr marL="1828800" lvl="3" indent="-292608" algn="l">
              <a:spcBef>
                <a:spcPts val="230"/>
              </a:spcBef>
              <a:spcAft>
                <a:spcPts val="0"/>
              </a:spcAft>
              <a:buSzPts val="1008"/>
              <a:buChar char="◦"/>
              <a:defRPr sz="900">
                <a:solidFill>
                  <a:srgbClr val="FFFFFF"/>
                </a:solidFill>
              </a:defRPr>
            </a:lvl4pPr>
            <a:lvl5pPr marL="2286000" lvl="4" indent="-285750" algn="l">
              <a:spcBef>
                <a:spcPts val="250"/>
              </a:spcBef>
              <a:spcAft>
                <a:spcPts val="0"/>
              </a:spcAft>
              <a:buSzPts val="900"/>
              <a:buChar char="●"/>
              <a:defRPr sz="900">
                <a:solidFill>
                  <a:srgbClr val="FFFFFF"/>
                </a:solidFill>
              </a:defRPr>
            </a:lvl5pPr>
            <a:lvl6pPr marL="2743200" lvl="5" indent="-342900" algn="l">
              <a:spcBef>
                <a:spcPts val="250"/>
              </a:spcBef>
              <a:spcAft>
                <a:spcPts val="0"/>
              </a:spcAft>
              <a:buSzPts val="1800"/>
              <a:buChar char="◦"/>
              <a:defRPr/>
            </a:lvl6pPr>
            <a:lvl7pPr marL="3200400" lvl="6" indent="-342900" algn="l">
              <a:spcBef>
                <a:spcPts val="255"/>
              </a:spcBef>
              <a:spcAft>
                <a:spcPts val="0"/>
              </a:spcAft>
              <a:buSzPts val="1800"/>
              <a:buChar char="●"/>
              <a:defRPr/>
            </a:lvl7pPr>
            <a:lvl8pPr marL="3657600" lvl="7" indent="-342900" algn="l">
              <a:spcBef>
                <a:spcPts val="255"/>
              </a:spcBef>
              <a:spcAft>
                <a:spcPts val="0"/>
              </a:spcAft>
              <a:buSzPts val="1800"/>
              <a:buChar char="◦"/>
              <a:defRPr/>
            </a:lvl8pPr>
            <a:lvl9pPr marL="4114800" lvl="8" indent="-342900" algn="l">
              <a:spcBef>
                <a:spcPts val="255"/>
              </a:spcBef>
              <a:spcAft>
                <a:spcPts val="0"/>
              </a:spcAft>
              <a:buSzPts val="1800"/>
              <a:buChar char="●"/>
              <a:defRPr/>
            </a:lvl9pPr>
          </a:lstStyle>
          <a:p>
            <a:endParaRPr/>
          </a:p>
        </p:txBody>
      </p:sp>
      <p:sp>
        <p:nvSpPr>
          <p:cNvPr id="77" name="Google Shape;77;p30"/>
          <p:cNvSpPr txBox="1">
            <a:spLocks noGrp="1"/>
          </p:cNvSpPr>
          <p:nvPr>
            <p:ph type="dt" idx="10"/>
          </p:nvPr>
        </p:nvSpPr>
        <p:spPr>
          <a:xfrm>
            <a:off x="3776328" y="6111875"/>
            <a:ext cx="2286000"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ftr" idx="11"/>
          </p:nvPr>
        </p:nvSpPr>
        <p:spPr>
          <a:xfrm>
            <a:off x="6062328" y="6111875"/>
            <a:ext cx="228600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0"/>
          <p:cNvSpPr txBox="1">
            <a:spLocks noGrp="1"/>
          </p:cNvSpPr>
          <p:nvPr>
            <p:ph type="sldNum" idx="12"/>
          </p:nvPr>
        </p:nvSpPr>
        <p:spPr>
          <a:xfrm>
            <a:off x="8348328" y="6111875"/>
            <a:ext cx="45720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80" name="Google Shape;80;p30"/>
          <p:cNvSpPr>
            <a:spLocks noGrp="1"/>
          </p:cNvSpPr>
          <p:nvPr>
            <p:ph type="pic" idx="2"/>
          </p:nvPr>
        </p:nvSpPr>
        <p:spPr>
          <a:xfrm>
            <a:off x="421480" y="435768"/>
            <a:ext cx="5925312" cy="4343400"/>
          </a:xfrm>
          <a:prstGeom prst="snipRoundRect">
            <a:avLst>
              <a:gd name="adj1" fmla="val 1040"/>
              <a:gd name="adj2" fmla="val 0"/>
            </a:avLst>
          </a:prstGeom>
          <a:solidFill>
            <a:srgbClr val="4F4D49"/>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21"/>
          <p:cNvSpPr/>
          <p:nvPr/>
        </p:nvSpPr>
        <p:spPr>
          <a:xfrm>
            <a:off x="304800" y="329184"/>
            <a:ext cx="8532055" cy="6196819"/>
          </a:xfrm>
          <a:prstGeom prst="roundRect">
            <a:avLst>
              <a:gd name="adj" fmla="val 2081"/>
            </a:avLst>
          </a:prstGeom>
          <a:gradFill>
            <a:gsLst>
              <a:gs pos="0">
                <a:srgbClr val="FFFFFF"/>
              </a:gs>
              <a:gs pos="98000">
                <a:srgbClr val="FFFFFF"/>
              </a:gs>
              <a:gs pos="99055">
                <a:srgbClr val="F6F6F6"/>
              </a:gs>
              <a:gs pos="100000">
                <a:srgbClr val="D8D8D8"/>
              </a:gs>
            </a:gsLst>
            <a:lin ang="5400000" scaled="0"/>
          </a:gradFill>
          <a:ln w="9525" cap="rnd" cmpd="sng">
            <a:solidFill>
              <a:srgbClr val="A2A0A0"/>
            </a:solidFill>
            <a:prstDash val="solid"/>
            <a:round/>
            <a:headEnd type="none" w="sm" len="sm"/>
            <a:tailEnd type="none" w="sm" len="sm"/>
          </a:ln>
          <a:effectLst>
            <a:outerShdw blurRad="76200" dist="50800" dir="54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11" name="Google Shape;11;p21"/>
          <p:cNvSpPr/>
          <p:nvPr/>
        </p:nvSpPr>
        <p:spPr>
          <a:xfrm>
            <a:off x="418596" y="434162"/>
            <a:ext cx="8306809" cy="5486400"/>
          </a:xfrm>
          <a:prstGeom prst="roundRect">
            <a:avLst>
              <a:gd name="adj" fmla="val 2127"/>
            </a:avLst>
          </a:prstGeom>
          <a:gradFill>
            <a:gsLst>
              <a:gs pos="0">
                <a:schemeClr val="lt1"/>
              </a:gs>
              <a:gs pos="55000">
                <a:srgbClr val="DFDFDF"/>
              </a:gs>
              <a:gs pos="100000">
                <a:srgbClr val="9E9E9E"/>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12" name="Google Shape;12;p21"/>
          <p:cNvSpPr txBox="1">
            <a:spLocks noGrp="1"/>
          </p:cNvSpPr>
          <p:nvPr>
            <p:ph type="title"/>
          </p:nvPr>
        </p:nvSpPr>
        <p:spPr>
          <a:xfrm>
            <a:off x="502920" y="4985590"/>
            <a:ext cx="8183880" cy="105156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rgbClr val="FF8C3C"/>
              </a:buClr>
              <a:buSzPts val="3600"/>
              <a:buFont typeface="Verdana"/>
              <a:buNone/>
              <a:defRPr sz="3600" b="1" i="0" u="none" strike="noStrike" cap="none">
                <a:solidFill>
                  <a:srgbClr val="FF8C3C"/>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1"/>
          <p:cNvSpPr txBox="1">
            <a:spLocks noGrp="1"/>
          </p:cNvSpPr>
          <p:nvPr>
            <p:ph type="body" idx="1"/>
          </p:nvPr>
        </p:nvSpPr>
        <p:spPr>
          <a:xfrm>
            <a:off x="502920" y="530352"/>
            <a:ext cx="8183880" cy="4187952"/>
          </a:xfrm>
          <a:prstGeom prst="rect">
            <a:avLst/>
          </a:prstGeom>
          <a:noFill/>
          <a:ln>
            <a:noFill/>
          </a:ln>
        </p:spPr>
        <p:txBody>
          <a:bodyPr spcFirstLastPara="1" wrap="square" lIns="182875" tIns="91425" rIns="91425" bIns="45700" anchor="t" anchorCtr="0">
            <a:normAutofit/>
          </a:bodyPr>
          <a:lstStyle>
            <a:lvl1pPr marL="457200" marR="0" lvl="0" indent="-370840" algn="l" rtl="0">
              <a:spcBef>
                <a:spcPts val="250"/>
              </a:spcBef>
              <a:spcAft>
                <a:spcPts val="0"/>
              </a:spcAft>
              <a:buClr>
                <a:schemeClr val="accent1"/>
              </a:buClr>
              <a:buSzPts val="2240"/>
              <a:buFont typeface="Noto Sans Symbols"/>
              <a:buChar char="⚫"/>
              <a:defRPr sz="2800" b="0" i="0" u="none" strike="noStrike" cap="none">
                <a:solidFill>
                  <a:schemeClr val="dk1"/>
                </a:solidFill>
                <a:latin typeface="Verdana"/>
                <a:ea typeface="Verdana"/>
                <a:cs typeface="Verdana"/>
                <a:sym typeface="Verdana"/>
              </a:defRPr>
            </a:lvl1pPr>
            <a:lvl2pPr marL="914400" marR="0" lvl="1" indent="-381000" algn="l" rtl="0">
              <a:spcBef>
                <a:spcPts val="250"/>
              </a:spcBef>
              <a:spcAft>
                <a:spcPts val="0"/>
              </a:spcAft>
              <a:buClr>
                <a:schemeClr val="accent1"/>
              </a:buClr>
              <a:buSzPts val="2400"/>
              <a:buFont typeface="Verdana"/>
              <a:buChar char="◦"/>
              <a:defRPr sz="2400" b="0" i="0" u="none" strike="noStrike" cap="none">
                <a:solidFill>
                  <a:schemeClr val="dk1"/>
                </a:solidFill>
                <a:latin typeface="Verdana"/>
                <a:ea typeface="Verdana"/>
                <a:cs typeface="Verdana"/>
                <a:sym typeface="Verdana"/>
              </a:defRPr>
            </a:lvl2pPr>
            <a:lvl3pPr marL="1371600" marR="0" lvl="2" indent="-368300" algn="l" rtl="0">
              <a:spcBef>
                <a:spcPts val="250"/>
              </a:spcBef>
              <a:spcAft>
                <a:spcPts val="0"/>
              </a:spcAft>
              <a:buClr>
                <a:srgbClr val="EF323E"/>
              </a:buClr>
              <a:buSzPts val="2200"/>
              <a:buFont typeface="Noto Sans Symbols"/>
              <a:buChar char="●"/>
              <a:defRPr sz="2200" b="0" i="0" u="none" strike="noStrike" cap="none">
                <a:solidFill>
                  <a:schemeClr val="dk1"/>
                </a:solidFill>
                <a:latin typeface="Verdana"/>
                <a:ea typeface="Verdana"/>
                <a:cs typeface="Verdana"/>
                <a:sym typeface="Verdana"/>
              </a:defRPr>
            </a:lvl3pPr>
            <a:lvl4pPr marL="1828800" marR="0" lvl="3" indent="-363728" algn="l" rtl="0">
              <a:spcBef>
                <a:spcPts val="230"/>
              </a:spcBef>
              <a:spcAft>
                <a:spcPts val="0"/>
              </a:spcAft>
              <a:buClr>
                <a:srgbClr val="EF323E"/>
              </a:buClr>
              <a:buSzPts val="2128"/>
              <a:buFont typeface="Verdana"/>
              <a:buChar char="◦"/>
              <a:defRPr sz="1900" b="0" i="0" u="none" strike="noStrike" cap="none">
                <a:solidFill>
                  <a:schemeClr val="dk1"/>
                </a:solidFill>
                <a:latin typeface="Verdana"/>
                <a:ea typeface="Verdana"/>
                <a:cs typeface="Verdana"/>
                <a:sym typeface="Verdana"/>
              </a:defRPr>
            </a:lvl4pPr>
            <a:lvl5pPr marL="2286000" marR="0" lvl="4" indent="-342900" algn="l" rtl="0">
              <a:spcBef>
                <a:spcPts val="250"/>
              </a:spcBef>
              <a:spcAft>
                <a:spcPts val="0"/>
              </a:spcAft>
              <a:buClr>
                <a:srgbClr val="4882BE"/>
              </a:buClr>
              <a:buSzPts val="1800"/>
              <a:buFont typeface="Noto Sans Symbols"/>
              <a:buChar char="●"/>
              <a:defRPr sz="1800" b="0" i="0" u="none" strike="noStrike" cap="none">
                <a:solidFill>
                  <a:schemeClr val="dk1"/>
                </a:solidFill>
                <a:latin typeface="Verdana"/>
                <a:ea typeface="Verdana"/>
                <a:cs typeface="Verdana"/>
                <a:sym typeface="Verdana"/>
              </a:defRPr>
            </a:lvl5pPr>
            <a:lvl6pPr marL="2743200" marR="0" lvl="5" indent="-336550" algn="l" rtl="0">
              <a:spcBef>
                <a:spcPts val="250"/>
              </a:spcBef>
              <a:spcAft>
                <a:spcPts val="0"/>
              </a:spcAft>
              <a:buClr>
                <a:srgbClr val="4882BE"/>
              </a:buClr>
              <a:buSzPts val="1700"/>
              <a:buFont typeface="Verdana"/>
              <a:buChar char="◦"/>
              <a:defRPr sz="1700" b="0" i="0" u="none" strike="noStrike" cap="none">
                <a:solidFill>
                  <a:schemeClr val="dk1"/>
                </a:solidFill>
                <a:latin typeface="Verdana"/>
                <a:ea typeface="Verdana"/>
                <a:cs typeface="Verdana"/>
                <a:sym typeface="Verdana"/>
              </a:defRPr>
            </a:lvl6pPr>
            <a:lvl7pPr marL="3200400" marR="0" lvl="6" indent="-323850" algn="l" rtl="0">
              <a:spcBef>
                <a:spcPts val="255"/>
              </a:spcBef>
              <a:spcAft>
                <a:spcPts val="0"/>
              </a:spcAft>
              <a:buClr>
                <a:srgbClr val="4882BE"/>
              </a:buClr>
              <a:buSzPts val="1500"/>
              <a:buFont typeface="Noto Sans Symbols"/>
              <a:buChar char="●"/>
              <a:defRPr sz="1500" b="0" i="0" u="none" strike="noStrike" cap="none">
                <a:solidFill>
                  <a:schemeClr val="dk1"/>
                </a:solidFill>
                <a:latin typeface="Verdana"/>
                <a:ea typeface="Verdana"/>
                <a:cs typeface="Verdana"/>
                <a:sym typeface="Verdana"/>
              </a:defRPr>
            </a:lvl7pPr>
            <a:lvl8pPr marL="3657600" marR="0" lvl="7" indent="-323850" algn="l" rtl="0">
              <a:spcBef>
                <a:spcPts val="255"/>
              </a:spcBef>
              <a:spcAft>
                <a:spcPts val="0"/>
              </a:spcAft>
              <a:buClr>
                <a:srgbClr val="4882BE"/>
              </a:buClr>
              <a:buSzPts val="1500"/>
              <a:buFont typeface="Verdana"/>
              <a:buChar char="◦"/>
              <a:defRPr sz="1500" b="0" i="0" u="none" strike="noStrike" cap="none">
                <a:solidFill>
                  <a:schemeClr val="dk1"/>
                </a:solidFill>
                <a:latin typeface="Verdana"/>
                <a:ea typeface="Verdana"/>
                <a:cs typeface="Verdana"/>
                <a:sym typeface="Verdana"/>
              </a:defRPr>
            </a:lvl8pPr>
            <a:lvl9pPr marL="4114800" marR="0" lvl="8" indent="-323850" algn="l" rtl="0">
              <a:spcBef>
                <a:spcPts val="255"/>
              </a:spcBef>
              <a:spcAft>
                <a:spcPts val="0"/>
              </a:spcAft>
              <a:buClr>
                <a:srgbClr val="4882BE"/>
              </a:buClr>
              <a:buSzPts val="1500"/>
              <a:buFont typeface="Noto Sans Symbols"/>
              <a:buChar char="●"/>
              <a:defRPr sz="1500" b="0" i="0" u="none" strike="noStrike" cap="none">
                <a:solidFill>
                  <a:schemeClr val="dk1"/>
                </a:solidFill>
                <a:latin typeface="Verdana"/>
                <a:ea typeface="Verdana"/>
                <a:cs typeface="Verdana"/>
                <a:sym typeface="Verdana"/>
              </a:defRPr>
            </a:lvl9pPr>
          </a:lstStyle>
          <a:p>
            <a:endParaRPr/>
          </a:p>
        </p:txBody>
      </p:sp>
      <p:sp>
        <p:nvSpPr>
          <p:cNvPr id="14" name="Google Shape;14;p21"/>
          <p:cNvSpPr txBox="1">
            <a:spLocks noGrp="1"/>
          </p:cNvSpPr>
          <p:nvPr>
            <p:ph type="dt" idx="10"/>
          </p:nvPr>
        </p:nvSpPr>
        <p:spPr>
          <a:xfrm>
            <a:off x="3776328" y="6111875"/>
            <a:ext cx="2286000" cy="365125"/>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000" b="0" i="0" u="none" strike="noStrike" cap="none">
                <a:solidFill>
                  <a:srgbClr val="A5A29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21"/>
          <p:cNvSpPr txBox="1">
            <a:spLocks noGrp="1"/>
          </p:cNvSpPr>
          <p:nvPr>
            <p:ph type="ftr" idx="11"/>
          </p:nvPr>
        </p:nvSpPr>
        <p:spPr>
          <a:xfrm>
            <a:off x="6062328" y="6111875"/>
            <a:ext cx="2286000" cy="3651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b="0" i="0" u="none" strike="noStrike" cap="none">
                <a:solidFill>
                  <a:srgbClr val="A5A29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6" name="Google Shape;16;p21"/>
          <p:cNvSpPr txBox="1">
            <a:spLocks noGrp="1"/>
          </p:cNvSpPr>
          <p:nvPr>
            <p:ph type="sldNum" idx="12"/>
          </p:nvPr>
        </p:nvSpPr>
        <p:spPr>
          <a:xfrm>
            <a:off x="8348328" y="6111875"/>
            <a:ext cx="457200" cy="3651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i="0" u="none" strike="noStrike" cap="none">
                <a:solidFill>
                  <a:srgbClr val="A5A298"/>
                </a:solidFill>
                <a:latin typeface="Verdana"/>
                <a:ea typeface="Verdana"/>
                <a:cs typeface="Verdana"/>
                <a:sym typeface="Verdana"/>
              </a:defRPr>
            </a:lvl1pPr>
            <a:lvl2pPr marL="0" marR="0" lvl="1" indent="0" algn="r" rtl="0">
              <a:spcBef>
                <a:spcPts val="0"/>
              </a:spcBef>
              <a:buNone/>
              <a:defRPr sz="1000" b="0" i="0" u="none" strike="noStrike" cap="none">
                <a:solidFill>
                  <a:srgbClr val="A5A298"/>
                </a:solidFill>
                <a:latin typeface="Verdana"/>
                <a:ea typeface="Verdana"/>
                <a:cs typeface="Verdana"/>
                <a:sym typeface="Verdana"/>
              </a:defRPr>
            </a:lvl2pPr>
            <a:lvl3pPr marL="0" marR="0" lvl="2" indent="0" algn="r" rtl="0">
              <a:spcBef>
                <a:spcPts val="0"/>
              </a:spcBef>
              <a:buNone/>
              <a:defRPr sz="1000" b="0" i="0" u="none" strike="noStrike" cap="none">
                <a:solidFill>
                  <a:srgbClr val="A5A298"/>
                </a:solidFill>
                <a:latin typeface="Verdana"/>
                <a:ea typeface="Verdana"/>
                <a:cs typeface="Verdana"/>
                <a:sym typeface="Verdana"/>
              </a:defRPr>
            </a:lvl3pPr>
            <a:lvl4pPr marL="0" marR="0" lvl="3" indent="0" algn="r" rtl="0">
              <a:spcBef>
                <a:spcPts val="0"/>
              </a:spcBef>
              <a:buNone/>
              <a:defRPr sz="1000" b="0" i="0" u="none" strike="noStrike" cap="none">
                <a:solidFill>
                  <a:srgbClr val="A5A298"/>
                </a:solidFill>
                <a:latin typeface="Verdana"/>
                <a:ea typeface="Verdana"/>
                <a:cs typeface="Verdana"/>
                <a:sym typeface="Verdana"/>
              </a:defRPr>
            </a:lvl4pPr>
            <a:lvl5pPr marL="0" marR="0" lvl="4" indent="0" algn="r" rtl="0">
              <a:spcBef>
                <a:spcPts val="0"/>
              </a:spcBef>
              <a:buNone/>
              <a:defRPr sz="1000" b="0" i="0" u="none" strike="noStrike" cap="none">
                <a:solidFill>
                  <a:srgbClr val="A5A298"/>
                </a:solidFill>
                <a:latin typeface="Verdana"/>
                <a:ea typeface="Verdana"/>
                <a:cs typeface="Verdana"/>
                <a:sym typeface="Verdana"/>
              </a:defRPr>
            </a:lvl5pPr>
            <a:lvl6pPr marL="0" marR="0" lvl="5" indent="0" algn="r" rtl="0">
              <a:spcBef>
                <a:spcPts val="0"/>
              </a:spcBef>
              <a:buNone/>
              <a:defRPr sz="1000" b="0" i="0" u="none" strike="noStrike" cap="none">
                <a:solidFill>
                  <a:srgbClr val="A5A298"/>
                </a:solidFill>
                <a:latin typeface="Verdana"/>
                <a:ea typeface="Verdana"/>
                <a:cs typeface="Verdana"/>
                <a:sym typeface="Verdana"/>
              </a:defRPr>
            </a:lvl6pPr>
            <a:lvl7pPr marL="0" marR="0" lvl="6" indent="0" algn="r" rtl="0">
              <a:spcBef>
                <a:spcPts val="0"/>
              </a:spcBef>
              <a:buNone/>
              <a:defRPr sz="1000" b="0" i="0" u="none" strike="noStrike" cap="none">
                <a:solidFill>
                  <a:srgbClr val="A5A298"/>
                </a:solidFill>
                <a:latin typeface="Verdana"/>
                <a:ea typeface="Verdana"/>
                <a:cs typeface="Verdana"/>
                <a:sym typeface="Verdana"/>
              </a:defRPr>
            </a:lvl7pPr>
            <a:lvl8pPr marL="0" marR="0" lvl="7" indent="0" algn="r" rtl="0">
              <a:spcBef>
                <a:spcPts val="0"/>
              </a:spcBef>
              <a:buNone/>
              <a:defRPr sz="1000" b="0" i="0" u="none" strike="noStrike" cap="none">
                <a:solidFill>
                  <a:srgbClr val="A5A298"/>
                </a:solidFill>
                <a:latin typeface="Verdana"/>
                <a:ea typeface="Verdana"/>
                <a:cs typeface="Verdana"/>
                <a:sym typeface="Verdana"/>
              </a:defRPr>
            </a:lvl8pPr>
            <a:lvl9pPr marL="0" marR="0" lvl="8" indent="0" algn="r" rtl="0">
              <a:spcBef>
                <a:spcPts val="0"/>
              </a:spcBef>
              <a:buNone/>
              <a:defRPr sz="1000" b="0" i="0" u="none" strike="noStrike" cap="none">
                <a:solidFill>
                  <a:srgbClr val="A5A29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file:///C:\Users\Saritha%20Prasadam\Downloads\Telegram%20Desktop\a%20project\Speech%20Enhancement\audio\source1.wav" TargetMode="External"/><Relationship Id="rId7" Type="http://schemas.openxmlformats.org/officeDocument/2006/relationships/hyperlink" Target="file:///C:\Users\Saritha%20Prasadam\Downloads\Telegram%20Desktop\a%20project\Speech%20Enhancement\audio\source5.wav"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file:///C:\Users\Saritha%20Prasadam\Downloads\Telegram%20Desktop\a%20project\Speech%20Enhancement\audio\source4.wav" TargetMode="External"/><Relationship Id="rId5" Type="http://schemas.openxmlformats.org/officeDocument/2006/relationships/hyperlink" Target="file:///C:\Users\Saritha%20Prasadam\Downloads\Telegram%20Desktop\a%20project\Speech%20Enhancement\audio\source3.wav" TargetMode="External"/><Relationship Id="rId4" Type="http://schemas.openxmlformats.org/officeDocument/2006/relationships/hyperlink" Target="file:///C:\Users\Saritha%20Prasadam\Downloads\Telegram%20Desktop\a%20project\Speech%20Enhancement\audio\source2.wa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a:spLocks noGrp="1"/>
          </p:cNvSpPr>
          <p:nvPr>
            <p:ph type="ctrTitle"/>
          </p:nvPr>
        </p:nvSpPr>
        <p:spPr>
          <a:xfrm>
            <a:off x="762000" y="1600200"/>
            <a:ext cx="7772400" cy="1828800"/>
          </a:xfrm>
          <a:prstGeom prst="rect">
            <a:avLst/>
          </a:prstGeom>
          <a:noFill/>
          <a:ln>
            <a:noFill/>
          </a:ln>
        </p:spPr>
        <p:txBody>
          <a:bodyPr spcFirstLastPara="1" wrap="square" lIns="45700" tIns="45700" rIns="45700" bIns="45700" anchor="b" anchorCtr="0">
            <a:normAutofit/>
          </a:bodyPr>
          <a:lstStyle/>
          <a:p>
            <a:pPr marL="0" lvl="0" indent="0" algn="ctr" rtl="0">
              <a:spcBef>
                <a:spcPts val="0"/>
              </a:spcBef>
              <a:spcAft>
                <a:spcPts val="0"/>
              </a:spcAft>
              <a:buClr>
                <a:srgbClr val="FF8C3C"/>
              </a:buClr>
              <a:buSzPts val="3600"/>
              <a:buFont typeface="Verdana"/>
              <a:buNone/>
            </a:pPr>
            <a:r>
              <a:rPr lang="en-US" sz="3600"/>
              <a:t>Speech Enhancement based Approximate Message Passing</a:t>
            </a:r>
            <a:endParaRPr sz="3600"/>
          </a:p>
        </p:txBody>
      </p:sp>
      <p:sp>
        <p:nvSpPr>
          <p:cNvPr id="98" name="Google Shape;98;p1"/>
          <p:cNvSpPr txBox="1">
            <a:spLocks noGrp="1"/>
          </p:cNvSpPr>
          <p:nvPr>
            <p:ph type="subTitle" idx="1"/>
          </p:nvPr>
        </p:nvSpPr>
        <p:spPr>
          <a:xfrm>
            <a:off x="685800" y="3581400"/>
            <a:ext cx="7772400" cy="2791968"/>
          </a:xfrm>
          <a:prstGeom prst="rect">
            <a:avLst/>
          </a:prstGeom>
          <a:noFill/>
          <a:ln>
            <a:noFill/>
          </a:ln>
        </p:spPr>
        <p:txBody>
          <a:bodyPr spcFirstLastPara="1" wrap="square" lIns="182875" tIns="0" rIns="91425" bIns="45700" anchor="t" anchorCtr="0">
            <a:normAutofit/>
          </a:bodyPr>
          <a:lstStyle/>
          <a:p>
            <a:pPr marL="36830" lvl="0" indent="0" algn="l" rtl="0">
              <a:lnSpc>
                <a:spcPct val="150000"/>
              </a:lnSpc>
              <a:spcBef>
                <a:spcPts val="0"/>
              </a:spcBef>
              <a:spcAft>
                <a:spcPts val="0"/>
              </a:spcAft>
              <a:buSzPts val="960"/>
              <a:buNone/>
            </a:pPr>
            <a:endParaRPr sz="1200" b="1" dirty="0"/>
          </a:p>
          <a:p>
            <a:pPr marL="36830" lvl="0" indent="0" algn="l" rtl="0">
              <a:lnSpc>
                <a:spcPct val="150000"/>
              </a:lnSpc>
              <a:spcBef>
                <a:spcPts val="0"/>
              </a:spcBef>
              <a:spcAft>
                <a:spcPts val="0"/>
              </a:spcAft>
              <a:buSzPts val="960"/>
              <a:buNone/>
            </a:pPr>
            <a:r>
              <a:rPr lang="en-US" sz="1200" b="1" dirty="0"/>
              <a:t>Presented by:                                                                                             Guide by:                                                                                        </a:t>
            </a:r>
            <a:endParaRPr sz="1200" b="1" dirty="0"/>
          </a:p>
          <a:p>
            <a:pPr marL="36830" lvl="0" indent="0" algn="l" rtl="0">
              <a:lnSpc>
                <a:spcPct val="150000"/>
              </a:lnSpc>
              <a:spcBef>
                <a:spcPts val="0"/>
              </a:spcBef>
              <a:spcAft>
                <a:spcPts val="0"/>
              </a:spcAft>
              <a:buSzPts val="960"/>
              <a:buNone/>
            </a:pPr>
            <a:r>
              <a:rPr lang="en-US" sz="1200" b="1" dirty="0"/>
              <a:t>K.Yeshwanth(21031DB011)                                                                      Dr.K.Santhisree</a:t>
            </a:r>
            <a:endParaRPr sz="1200" dirty="0"/>
          </a:p>
          <a:p>
            <a:pPr marL="36830" lvl="0" indent="0" algn="l" rtl="0">
              <a:lnSpc>
                <a:spcPct val="150000"/>
              </a:lnSpc>
              <a:spcBef>
                <a:spcPts val="0"/>
              </a:spcBef>
              <a:spcAft>
                <a:spcPts val="0"/>
              </a:spcAft>
              <a:buSzPts val="960"/>
              <a:buNone/>
            </a:pPr>
            <a:r>
              <a:rPr lang="en-US" sz="1200" b="1" dirty="0"/>
              <a:t>M.Tech(DS)                                                                                     Professor of IT &amp; Head</a:t>
            </a:r>
            <a:endParaRPr sz="1200" b="1" dirty="0"/>
          </a:p>
          <a:p>
            <a:pPr marL="36830" lvl="0" indent="0" algn="l" rtl="0">
              <a:lnSpc>
                <a:spcPct val="150000"/>
              </a:lnSpc>
              <a:spcBef>
                <a:spcPts val="0"/>
              </a:spcBef>
              <a:spcAft>
                <a:spcPts val="0"/>
              </a:spcAft>
              <a:buSzPts val="960"/>
              <a:buNone/>
            </a:pPr>
            <a:r>
              <a:rPr lang="en-US" sz="1200" b="1" dirty="0"/>
              <a:t>DIT, JNTUH.    						</a:t>
            </a:r>
            <a:r>
              <a:rPr lang="en-US" sz="1200" b="1"/>
              <a:t>DIT, JNTUH.                                                   </a:t>
            </a:r>
            <a:endParaRPr lang="en-US" sz="1200" b="1" dirty="0"/>
          </a:p>
          <a:p>
            <a:pPr marL="36830" lvl="0" indent="0" algn="l" rtl="0">
              <a:lnSpc>
                <a:spcPct val="150000"/>
              </a:lnSpc>
              <a:spcBef>
                <a:spcPts val="0"/>
              </a:spcBef>
              <a:spcAft>
                <a:spcPts val="0"/>
              </a:spcAft>
              <a:buSzPts val="960"/>
              <a:buNone/>
            </a:pPr>
            <a:endParaRPr lang="en-US" sz="1200" b="1"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0"/>
          <p:cNvSpPr txBox="1">
            <a:spLocks noGrp="1"/>
          </p:cNvSpPr>
          <p:nvPr>
            <p:ph type="title"/>
          </p:nvPr>
        </p:nvSpPr>
        <p:spPr>
          <a:xfrm>
            <a:off x="457200" y="381000"/>
            <a:ext cx="8183880" cy="609600"/>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rgbClr val="FF8C3C"/>
              </a:buClr>
              <a:buSzPct val="100000"/>
              <a:buFont typeface="Verdana"/>
              <a:buNone/>
            </a:pPr>
            <a:r>
              <a:rPr lang="en-US"/>
              <a:t>Data Preprocessing</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268" y="1213557"/>
            <a:ext cx="7017744" cy="3503329"/>
          </a:xfrm>
          <a:prstGeom prst="rect">
            <a:avLst/>
          </a:prstGeom>
        </p:spPr>
      </p:pic>
      <p:sp>
        <p:nvSpPr>
          <p:cNvPr id="5" name="Rectangle 4"/>
          <p:cNvSpPr/>
          <p:nvPr/>
        </p:nvSpPr>
        <p:spPr>
          <a:xfrm>
            <a:off x="457200" y="4939843"/>
            <a:ext cx="8183880" cy="830997"/>
          </a:xfrm>
          <a:prstGeom prst="rect">
            <a:avLst/>
          </a:prstGeom>
        </p:spPr>
        <p:txBody>
          <a:bodyPr wrap="square">
            <a:spAutoFit/>
          </a:bodyPr>
          <a:lstStyle/>
          <a:p>
            <a:pPr algn="ctr"/>
            <a:r>
              <a:rPr lang="en-US" sz="1600" b="1" dirty="0">
                <a:latin typeface="Verdana" panose="020B0604030504040204" pitchFamily="34" charset="0"/>
                <a:ea typeface="Verdana" panose="020B0604030504040204" pitchFamily="34" charset="0"/>
              </a:rPr>
              <a:t>Table.no.2(a) accessing the dataset through the panda's lib and checking the starting rows of the dataset by the head keyword and checking the shape of the dataset</a:t>
            </a:r>
            <a:endParaRPr lang="en-IN" sz="1600" b="1" dirty="0">
              <a:latin typeface="Verdana" panose="020B0604030504040204" pitchFamily="34" charset="0"/>
              <a:ea typeface="Verdana" panose="020B0604030504040204" pitchFamily="34"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69597" y="564172"/>
            <a:ext cx="2646461" cy="2177924"/>
          </a:xfrm>
          <a:prstGeom prst="rect">
            <a:avLst/>
          </a:prstGeom>
        </p:spPr>
      </p:pic>
      <p:pic>
        <p:nvPicPr>
          <p:cNvPr id="5" name="Picture 4"/>
          <p:cNvPicPr>
            <a:picLocks noChangeAspect="1"/>
          </p:cNvPicPr>
          <p:nvPr/>
        </p:nvPicPr>
        <p:blipFill>
          <a:blip r:embed="rId3"/>
          <a:stretch>
            <a:fillRect/>
          </a:stretch>
        </p:blipFill>
        <p:spPr>
          <a:xfrm>
            <a:off x="2970593" y="3187230"/>
            <a:ext cx="3279932" cy="2225233"/>
          </a:xfrm>
          <a:prstGeom prst="rect">
            <a:avLst/>
          </a:prstGeom>
        </p:spPr>
      </p:pic>
      <p:sp>
        <p:nvSpPr>
          <p:cNvPr id="6" name="Rectangle 5"/>
          <p:cNvSpPr/>
          <p:nvPr/>
        </p:nvSpPr>
        <p:spPr>
          <a:xfrm>
            <a:off x="506776" y="2742096"/>
            <a:ext cx="8207566" cy="492443"/>
          </a:xfrm>
          <a:prstGeom prst="rect">
            <a:avLst/>
          </a:prstGeom>
        </p:spPr>
        <p:txBody>
          <a:bodyPr wrap="square">
            <a:spAutoFit/>
          </a:bodyPr>
          <a:lstStyle/>
          <a:p>
            <a:pPr algn="ctr"/>
            <a:r>
              <a:rPr lang="en-US" dirty="0"/>
              <a:t>. </a:t>
            </a:r>
            <a:r>
              <a:rPr lang="en-US" sz="1200" b="1" dirty="0">
                <a:latin typeface="Verdana" panose="020B0604030504040204" pitchFamily="34" charset="0"/>
                <a:ea typeface="Verdana" panose="020B0604030504040204" pitchFamily="34" charset="0"/>
              </a:rPr>
              <a:t>Table.no.2(b) Checking the information of the dataset to determine whether it contains the null values</a:t>
            </a:r>
            <a:endParaRPr lang="en-IN" sz="1200" b="1" dirty="0">
              <a:latin typeface="Verdana" panose="020B0604030504040204" pitchFamily="34" charset="0"/>
              <a:ea typeface="Verdana" panose="020B0604030504040204" pitchFamily="34" charset="0"/>
            </a:endParaRPr>
          </a:p>
        </p:txBody>
      </p:sp>
      <p:sp>
        <p:nvSpPr>
          <p:cNvPr id="7" name="Rectangle 6"/>
          <p:cNvSpPr/>
          <p:nvPr/>
        </p:nvSpPr>
        <p:spPr>
          <a:xfrm>
            <a:off x="489044" y="5503779"/>
            <a:ext cx="8207566" cy="461665"/>
          </a:xfrm>
          <a:prstGeom prst="rect">
            <a:avLst/>
          </a:prstGeom>
        </p:spPr>
        <p:txBody>
          <a:bodyPr wrap="square">
            <a:spAutoFit/>
          </a:bodyPr>
          <a:lstStyle/>
          <a:p>
            <a:pPr algn="ctr"/>
            <a:r>
              <a:rPr lang="en-US" sz="1200" b="1" dirty="0">
                <a:latin typeface="Verdana" panose="020B0604030504040204" pitchFamily="34" charset="0"/>
                <a:ea typeface="Verdana" panose="020B0604030504040204" pitchFamily="34" charset="0"/>
              </a:rPr>
              <a:t>Table.no.2(c) as there are no null values from the above. If the null values exist, the is null keyword helps us to make it null</a:t>
            </a:r>
            <a:endParaRPr lang="en-IN" sz="1200" b="1" dirty="0">
              <a:latin typeface="Verdana" panose="020B0604030504040204" pitchFamily="34" charset="0"/>
              <a:ea typeface="Verdana" panose="020B0604030504040204" pitchFamily="34"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spTree>
    <p:extLst>
      <p:ext uri="{BB962C8B-B14F-4D97-AF65-F5344CB8AC3E}">
        <p14:creationId xmlns:p14="http://schemas.microsoft.com/office/powerpoint/2010/main" val="3396573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233" y="534572"/>
            <a:ext cx="8194431" cy="675250"/>
          </a:xfrm>
        </p:spPr>
        <p:txBody>
          <a:bodyPr/>
          <a:lstStyle/>
          <a:p>
            <a:pPr algn="ctr"/>
            <a:r>
              <a:rPr lang="en-US" dirty="0"/>
              <a:t>Performance Measures</a:t>
            </a:r>
          </a:p>
        </p:txBody>
      </p:sp>
      <p:sp>
        <p:nvSpPr>
          <p:cNvPr id="3" name="Text Placeholder 2"/>
          <p:cNvSpPr>
            <a:spLocks noGrp="1"/>
          </p:cNvSpPr>
          <p:nvPr>
            <p:ph type="body" idx="1"/>
          </p:nvPr>
        </p:nvSpPr>
        <p:spPr>
          <a:xfrm>
            <a:off x="534572" y="1181686"/>
            <a:ext cx="8081889" cy="4895557"/>
          </a:xfrm>
        </p:spPr>
        <p:txBody>
          <a:bodyPr>
            <a:normAutofit/>
          </a:bodyPr>
          <a:lstStyle/>
          <a:p>
            <a:pPr marL="137160" indent="0">
              <a:buNone/>
            </a:pPr>
            <a:r>
              <a:rPr lang="en-US" sz="1800" b="1" u="sng" dirty="0"/>
              <a:t>Kalman filter </a:t>
            </a:r>
            <a:r>
              <a:rPr lang="en-US" sz="1800" u="sng" dirty="0"/>
              <a:t>:</a:t>
            </a:r>
          </a:p>
          <a:p>
            <a:r>
              <a:rPr lang="en-US" sz="1600" dirty="0"/>
              <a:t> </a:t>
            </a:r>
            <a:r>
              <a:rPr lang="en-US" sz="1400" dirty="0"/>
              <a:t>Mean Squared Error: </a:t>
            </a:r>
            <a:r>
              <a:rPr lang="nn-NO" sz="1400" dirty="0"/>
              <a:t>(1/d*n) * Σᵢ Σⱼ (Ztrue(i, j) - Zkalman(i, j))^2</a:t>
            </a:r>
            <a:endParaRPr lang="en-US" sz="1400" dirty="0"/>
          </a:p>
          <a:p>
            <a:pPr marL="137160" indent="0">
              <a:buNone/>
            </a:pPr>
            <a:r>
              <a:rPr lang="en-US" sz="1400" dirty="0"/>
              <a:t>    </a:t>
            </a:r>
          </a:p>
          <a:p>
            <a:r>
              <a:rPr lang="en-US" sz="1400" dirty="0"/>
              <a:t> Root mean squared error: </a:t>
            </a:r>
            <a:r>
              <a:rPr lang="en-IN" sz="1400" dirty="0"/>
              <a:t>√(MSE_kalman)</a:t>
            </a:r>
            <a:endParaRPr lang="en-US" sz="1400" dirty="0"/>
          </a:p>
          <a:p>
            <a:pPr marL="137160" indent="0">
              <a:buNone/>
            </a:pPr>
            <a:r>
              <a:rPr lang="en-US" sz="1400" dirty="0"/>
              <a:t>     </a:t>
            </a:r>
          </a:p>
          <a:p>
            <a:r>
              <a:rPr lang="en-US" sz="1400" dirty="0"/>
              <a:t>Mean absolute error: </a:t>
            </a:r>
            <a:r>
              <a:rPr lang="nn-NO" sz="1400" dirty="0"/>
              <a:t>(1/d*n) * Σᵢ Σⱼ |Ztrue(i, j) - Zkalman(i, j)|</a:t>
            </a:r>
          </a:p>
          <a:p>
            <a:pPr marL="137160" indent="0">
              <a:buNone/>
            </a:pPr>
            <a:endParaRPr lang="en-US" sz="1400" dirty="0"/>
          </a:p>
          <a:p>
            <a:r>
              <a:rPr lang="en-US" sz="1400" dirty="0"/>
              <a:t>Peak signal to noise ratio: </a:t>
            </a:r>
            <a:r>
              <a:rPr lang="en-IN" sz="1400" dirty="0"/>
              <a:t>20 * log₁₀(max(</a:t>
            </a:r>
            <a:r>
              <a:rPr lang="en-IN" sz="1400" dirty="0" err="1"/>
              <a:t>Ztrue</a:t>
            </a:r>
            <a:r>
              <a:rPr lang="en-IN" sz="1400" dirty="0"/>
              <a:t>(:)) / RMSE_kalman)</a:t>
            </a:r>
          </a:p>
          <a:p>
            <a:pPr marL="137160" indent="0">
              <a:buNone/>
            </a:pPr>
            <a:endParaRPr lang="en-IN" sz="1600" dirty="0"/>
          </a:p>
          <a:p>
            <a:pPr marL="137160" indent="0">
              <a:buNone/>
            </a:pPr>
            <a:r>
              <a:rPr lang="en-US" sz="1800" b="1" u="sng" dirty="0"/>
              <a:t>Principal Component Analysis:</a:t>
            </a:r>
          </a:p>
          <a:p>
            <a:r>
              <a:rPr lang="en-US" sz="1400" dirty="0"/>
              <a:t>Mean Squared Error: </a:t>
            </a:r>
            <a:r>
              <a:rPr lang="en-IN" sz="1400" dirty="0"/>
              <a:t>(1/d*n) * </a:t>
            </a:r>
            <a:r>
              <a:rPr lang="el-GR" sz="1400" dirty="0"/>
              <a:t>Σ</a:t>
            </a:r>
            <a:r>
              <a:rPr lang="en-IN" sz="1400" dirty="0"/>
              <a:t>ᵢ </a:t>
            </a:r>
            <a:r>
              <a:rPr lang="el-GR" sz="1400" dirty="0"/>
              <a:t>Σⱼ (</a:t>
            </a:r>
            <a:r>
              <a:rPr lang="en-IN" sz="1400" dirty="0"/>
              <a:t>Ztrue(</a:t>
            </a:r>
            <a:r>
              <a:rPr lang="en-IN" sz="1400" dirty="0" err="1"/>
              <a:t>i</a:t>
            </a:r>
            <a:r>
              <a:rPr lang="en-IN" sz="1400" dirty="0"/>
              <a:t>, j) - Zpca(</a:t>
            </a:r>
            <a:r>
              <a:rPr lang="en-IN" sz="1400" dirty="0" err="1"/>
              <a:t>i</a:t>
            </a:r>
            <a:r>
              <a:rPr lang="en-IN" sz="1400" dirty="0"/>
              <a:t>, j))^2</a:t>
            </a:r>
            <a:endParaRPr lang="en-US" sz="1400" dirty="0"/>
          </a:p>
          <a:p>
            <a:pPr marL="137160" indent="0">
              <a:buNone/>
            </a:pPr>
            <a:endParaRPr lang="en-US" sz="1400" dirty="0"/>
          </a:p>
          <a:p>
            <a:r>
              <a:rPr lang="en-US" sz="1400" dirty="0"/>
              <a:t>Root mean squared error: </a:t>
            </a:r>
            <a:r>
              <a:rPr lang="en-IN" sz="1400" dirty="0"/>
              <a:t>√(MSE_pca)</a:t>
            </a:r>
            <a:endParaRPr lang="en-US" sz="1400" dirty="0"/>
          </a:p>
          <a:p>
            <a:pPr marL="137160" indent="0">
              <a:buNone/>
            </a:pPr>
            <a:endParaRPr lang="en-US" sz="1400" dirty="0"/>
          </a:p>
          <a:p>
            <a:r>
              <a:rPr lang="en-US" sz="1400" dirty="0"/>
              <a:t>Mean absolute error: </a:t>
            </a:r>
            <a:r>
              <a:rPr lang="en-IN" sz="1400" dirty="0"/>
              <a:t>(1/d*n) * </a:t>
            </a:r>
            <a:r>
              <a:rPr lang="el-GR" sz="1400" dirty="0"/>
              <a:t>Σ</a:t>
            </a:r>
            <a:r>
              <a:rPr lang="en-IN" sz="1400" dirty="0"/>
              <a:t>ᵢ </a:t>
            </a:r>
            <a:r>
              <a:rPr lang="el-GR" sz="1400" dirty="0"/>
              <a:t>Σⱼ |</a:t>
            </a:r>
            <a:r>
              <a:rPr lang="en-IN" sz="1400" dirty="0"/>
              <a:t>Ztrue(</a:t>
            </a:r>
            <a:r>
              <a:rPr lang="en-IN" sz="1400" dirty="0" err="1"/>
              <a:t>i</a:t>
            </a:r>
            <a:r>
              <a:rPr lang="en-IN" sz="1400" dirty="0"/>
              <a:t>, j) - Zpca(</a:t>
            </a:r>
            <a:r>
              <a:rPr lang="en-IN" sz="1400" dirty="0" err="1"/>
              <a:t>i</a:t>
            </a:r>
            <a:r>
              <a:rPr lang="en-IN" sz="1400" dirty="0"/>
              <a:t>, j)|</a:t>
            </a:r>
            <a:endParaRPr lang="en-US" sz="1400" dirty="0"/>
          </a:p>
          <a:p>
            <a:pPr marL="137160" indent="0">
              <a:buNone/>
            </a:pPr>
            <a:r>
              <a:rPr lang="en-US" sz="1400" dirty="0"/>
              <a:t> </a:t>
            </a:r>
          </a:p>
          <a:p>
            <a:r>
              <a:rPr lang="en-US" sz="1400" dirty="0"/>
              <a:t>Peak signal to noise ratio: </a:t>
            </a:r>
            <a:r>
              <a:rPr lang="en-IN" sz="1400" dirty="0"/>
              <a:t>20 * log₁₀(max(Ztrue(:)) / </a:t>
            </a:r>
            <a:r>
              <a:rPr lang="en-IN" sz="1400" dirty="0" err="1"/>
              <a:t>RMSE_pca</a:t>
            </a:r>
            <a:r>
              <a:rPr lang="en-IN" sz="1400" dirty="0"/>
              <a:t>)</a:t>
            </a:r>
            <a:endParaRPr lang="en-US"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784" y="516284"/>
            <a:ext cx="8183880" cy="5349944"/>
          </a:xfrm>
        </p:spPr>
        <p:txBody>
          <a:bodyPr>
            <a:normAutofit fontScale="55000" lnSpcReduction="20000"/>
          </a:bodyPr>
          <a:lstStyle/>
          <a:p>
            <a:pPr>
              <a:lnSpc>
                <a:spcPct val="150000"/>
              </a:lnSpc>
              <a:buNone/>
            </a:pPr>
            <a:r>
              <a:rPr lang="en-US" sz="3300" b="1" u="sng" dirty="0"/>
              <a:t>Independent Component Analysis:</a:t>
            </a:r>
          </a:p>
          <a:p>
            <a:pPr>
              <a:lnSpc>
                <a:spcPct val="150000"/>
              </a:lnSpc>
            </a:pPr>
            <a:r>
              <a:rPr lang="en-US" sz="2600" dirty="0"/>
              <a:t>Mean Squared Error: </a:t>
            </a:r>
            <a:r>
              <a:rPr lang="pt-BR" sz="2600" dirty="0"/>
              <a:t>(1/d*n) * Σᵢ Σⱼ (Ztrue(i, j) - Zica(i, j))^2</a:t>
            </a:r>
          </a:p>
          <a:p>
            <a:pPr marL="137160" indent="0">
              <a:lnSpc>
                <a:spcPct val="150000"/>
              </a:lnSpc>
              <a:buNone/>
            </a:pPr>
            <a:endParaRPr lang="en-US" sz="2600" dirty="0"/>
          </a:p>
          <a:p>
            <a:pPr>
              <a:lnSpc>
                <a:spcPct val="150000"/>
              </a:lnSpc>
            </a:pPr>
            <a:r>
              <a:rPr lang="en-US" sz="2600" dirty="0"/>
              <a:t>Root mean squared error: √(MSE_ica)</a:t>
            </a:r>
          </a:p>
          <a:p>
            <a:pPr marL="137160" indent="0">
              <a:lnSpc>
                <a:spcPct val="150000"/>
              </a:lnSpc>
              <a:buNone/>
            </a:pPr>
            <a:endParaRPr lang="en-US" sz="2600" dirty="0"/>
          </a:p>
          <a:p>
            <a:pPr>
              <a:lnSpc>
                <a:spcPct val="150000"/>
              </a:lnSpc>
            </a:pPr>
            <a:r>
              <a:rPr lang="en-US" sz="2600" dirty="0"/>
              <a:t>Mean absolute error: </a:t>
            </a:r>
            <a:r>
              <a:rPr lang="pt-BR" sz="2600" dirty="0"/>
              <a:t>(1/d*n) * Σᵢ Σⱼ |Ztrue(i, j) - Zica(i, j)</a:t>
            </a:r>
          </a:p>
          <a:p>
            <a:pPr marL="137160" indent="0">
              <a:lnSpc>
                <a:spcPct val="150000"/>
              </a:lnSpc>
              <a:buNone/>
            </a:pPr>
            <a:endParaRPr lang="en-US" sz="2600" dirty="0"/>
          </a:p>
          <a:p>
            <a:pPr>
              <a:lnSpc>
                <a:spcPct val="150000"/>
              </a:lnSpc>
            </a:pPr>
            <a:r>
              <a:rPr lang="en-US" sz="2600" dirty="0"/>
              <a:t>Peak signal to noise ratio:20 * log₁₀(max(</a:t>
            </a:r>
            <a:r>
              <a:rPr lang="en-US" sz="2600" dirty="0" err="1"/>
              <a:t>Ztrue</a:t>
            </a:r>
            <a:r>
              <a:rPr lang="en-US" sz="2600" dirty="0"/>
              <a:t>(:)) / RMSE_ica)</a:t>
            </a:r>
          </a:p>
          <a:p>
            <a:pPr marL="137160" indent="0">
              <a:lnSpc>
                <a:spcPct val="150000"/>
              </a:lnSpc>
              <a:buNone/>
            </a:pPr>
            <a:r>
              <a:rPr lang="en-US" sz="3300" b="1" u="sng" dirty="0"/>
              <a:t>Fast-Independent Component Analysis:</a:t>
            </a:r>
          </a:p>
          <a:p>
            <a:pPr>
              <a:lnSpc>
                <a:spcPct val="150000"/>
              </a:lnSpc>
            </a:pPr>
            <a:r>
              <a:rPr lang="en-US" sz="2600" dirty="0"/>
              <a:t>Mean Squared Error: </a:t>
            </a:r>
            <a:r>
              <a:rPr lang="pt-BR" sz="2600" dirty="0"/>
              <a:t>(1/d*n) * Σᵢ Σⱼ (Ztrue(i, j) - Zfica(i, j))^2</a:t>
            </a:r>
          </a:p>
          <a:p>
            <a:pPr marL="137160" indent="0">
              <a:lnSpc>
                <a:spcPct val="150000"/>
              </a:lnSpc>
              <a:buNone/>
            </a:pPr>
            <a:endParaRPr lang="en-US" sz="2600" dirty="0"/>
          </a:p>
          <a:p>
            <a:pPr>
              <a:lnSpc>
                <a:spcPct val="150000"/>
              </a:lnSpc>
            </a:pPr>
            <a:r>
              <a:rPr lang="en-US" sz="2600" dirty="0"/>
              <a:t>Root mean squared error: √(MSE_fica)</a:t>
            </a:r>
          </a:p>
          <a:p>
            <a:pPr>
              <a:lnSpc>
                <a:spcPct val="150000"/>
              </a:lnSpc>
            </a:pPr>
            <a:endParaRPr lang="en-US" sz="2600" dirty="0"/>
          </a:p>
          <a:p>
            <a:pPr>
              <a:lnSpc>
                <a:spcPct val="150000"/>
              </a:lnSpc>
            </a:pPr>
            <a:r>
              <a:rPr lang="en-US" sz="2600" dirty="0"/>
              <a:t>Mean absolute error: </a:t>
            </a:r>
            <a:r>
              <a:rPr lang="pt-BR" sz="2600" dirty="0"/>
              <a:t>(1/d*n) * Σᵢ Σⱼ |Ztrue(i, j) - Zfica(i, j)</a:t>
            </a:r>
          </a:p>
          <a:p>
            <a:pPr marL="137160" indent="0">
              <a:lnSpc>
                <a:spcPct val="150000"/>
              </a:lnSpc>
              <a:buNone/>
            </a:pPr>
            <a:endParaRPr lang="en-US" sz="2600" dirty="0"/>
          </a:p>
          <a:p>
            <a:pPr>
              <a:lnSpc>
                <a:spcPct val="150000"/>
              </a:lnSpc>
            </a:pPr>
            <a:r>
              <a:rPr lang="en-US" sz="2600" dirty="0"/>
              <a:t>Peak signal to noise ratio: 20 * log₁₀(max(</a:t>
            </a:r>
            <a:r>
              <a:rPr lang="en-US" sz="2600" dirty="0" err="1"/>
              <a:t>Ztrue</a:t>
            </a:r>
            <a:r>
              <a:rPr lang="en-US" sz="2600" dirty="0"/>
              <a:t>(:)) / </a:t>
            </a:r>
            <a:r>
              <a:rPr lang="en-US" sz="2600" dirty="0" err="1"/>
              <a:t>RMSE_fica</a:t>
            </a:r>
            <a:r>
              <a:rPr lang="en-US" sz="2600" dirty="0"/>
              <a:t>)</a:t>
            </a:r>
          </a:p>
          <a:p>
            <a:pPr>
              <a:lnSpc>
                <a:spcPct val="150000"/>
              </a:lnSpc>
            </a:pPr>
            <a:endParaRPr lang="en-US" sz="1800" b="1" u="sng"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7"/>
          <p:cNvSpPr txBox="1">
            <a:spLocks noGrp="1"/>
          </p:cNvSpPr>
          <p:nvPr>
            <p:ph type="title"/>
          </p:nvPr>
        </p:nvSpPr>
        <p:spPr>
          <a:xfrm>
            <a:off x="457200" y="457200"/>
            <a:ext cx="8183880" cy="691515"/>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FF8C3C"/>
              </a:buClr>
              <a:buSzPts val="3600"/>
              <a:buFont typeface="Verdana"/>
              <a:buNone/>
            </a:pPr>
            <a:r>
              <a:rPr lang="en-US"/>
              <a:t>Experimental Results</a:t>
            </a:r>
            <a:endParaRPr/>
          </a:p>
        </p:txBody>
      </p:sp>
      <p:sp>
        <p:nvSpPr>
          <p:cNvPr id="204" name="Google Shape;204;p17"/>
          <p:cNvSpPr txBox="1">
            <a:spLocks noGrp="1"/>
          </p:cNvSpPr>
          <p:nvPr>
            <p:ph type="body" idx="1"/>
          </p:nvPr>
        </p:nvSpPr>
        <p:spPr>
          <a:xfrm>
            <a:off x="497840" y="1219200"/>
            <a:ext cx="8142605" cy="4545965"/>
          </a:xfrm>
          <a:prstGeom prst="rect">
            <a:avLst/>
          </a:prstGeom>
          <a:noFill/>
          <a:ln>
            <a:noFill/>
          </a:ln>
        </p:spPr>
        <p:txBody>
          <a:bodyPr spcFirstLastPara="1" wrap="square" lIns="182875" tIns="91425" rIns="91425" bIns="45700" anchor="t" anchorCtr="0">
            <a:normAutofit fontScale="25000" lnSpcReduction="20000"/>
          </a:bodyPr>
          <a:lstStyle/>
          <a:p>
            <a:pPr marL="265430" lvl="0" indent="-265430" algn="l" rtl="0">
              <a:spcBef>
                <a:spcPts val="0"/>
              </a:spcBef>
              <a:spcAft>
                <a:spcPts val="0"/>
              </a:spcAft>
              <a:buSzPct val="80000"/>
              <a:buChar char="⚫"/>
            </a:pPr>
            <a:r>
              <a:rPr lang="en-US" sz="5600" u="sng" dirty="0"/>
              <a:t>Kalman filter:</a:t>
            </a:r>
            <a:endParaRPr sz="5600" u="sng" dirty="0"/>
          </a:p>
          <a:p>
            <a:pPr marL="0" indent="0">
              <a:buSzPct val="80000"/>
              <a:buNone/>
            </a:pPr>
            <a:r>
              <a:rPr lang="en-US" sz="5300" dirty="0"/>
              <a:t>               M.S.E – 0.61</a:t>
            </a:r>
          </a:p>
          <a:p>
            <a:pPr marL="0" indent="0">
              <a:buSzPct val="80000"/>
              <a:buNone/>
            </a:pPr>
            <a:r>
              <a:rPr lang="en-US" sz="5300" dirty="0"/>
              <a:t>               M.A.E – 0.71</a:t>
            </a:r>
          </a:p>
          <a:p>
            <a:pPr marL="0" indent="0">
              <a:buSzPct val="80000"/>
              <a:buNone/>
            </a:pPr>
            <a:r>
              <a:rPr lang="en-US" sz="5300" dirty="0"/>
              <a:t>            R.M.S.E – 0.78</a:t>
            </a:r>
          </a:p>
          <a:p>
            <a:pPr marL="0" indent="0">
              <a:buSzPct val="80000"/>
              <a:buNone/>
            </a:pPr>
            <a:r>
              <a:rPr lang="en-US" sz="5300" dirty="0"/>
              <a:t>             P.S.N.R – 2.14 dB</a:t>
            </a:r>
            <a:endParaRPr sz="5300" dirty="0"/>
          </a:p>
          <a:p>
            <a:pPr marL="265430" lvl="0" indent="-265430">
              <a:spcBef>
                <a:spcPts val="0"/>
              </a:spcBef>
              <a:buSzPct val="80000"/>
            </a:pPr>
            <a:r>
              <a:rPr lang="en-US" sz="3600" dirty="0"/>
              <a:t>  </a:t>
            </a:r>
            <a:r>
              <a:rPr lang="en-US" sz="6400" u="sng" dirty="0"/>
              <a:t>Fast-</a:t>
            </a:r>
            <a:r>
              <a:rPr lang="en-US" sz="6400" u="sng" dirty="0" err="1"/>
              <a:t>ica</a:t>
            </a:r>
            <a:r>
              <a:rPr lang="en-US" sz="6400" u="sng" dirty="0"/>
              <a:t>:</a:t>
            </a:r>
          </a:p>
          <a:p>
            <a:pPr marL="0" indent="0">
              <a:buSzPct val="80000"/>
              <a:buNone/>
            </a:pPr>
            <a:r>
              <a:rPr lang="en-US" sz="3600" dirty="0"/>
              <a:t>             </a:t>
            </a:r>
            <a:r>
              <a:rPr lang="en-US" sz="4700" dirty="0"/>
              <a:t>M.S.E – 0.94</a:t>
            </a:r>
          </a:p>
          <a:p>
            <a:pPr marL="0" indent="0">
              <a:buSzPct val="80000"/>
              <a:buNone/>
            </a:pPr>
            <a:r>
              <a:rPr lang="en-US" sz="4700" dirty="0"/>
              <a:t>          M.A.E – 0.68</a:t>
            </a:r>
          </a:p>
          <a:p>
            <a:pPr marL="0" indent="0">
              <a:buSzPct val="80000"/>
              <a:buNone/>
            </a:pPr>
            <a:r>
              <a:rPr lang="en-US" sz="4700" dirty="0"/>
              <a:t>       R.M.S.E – 0.97</a:t>
            </a:r>
          </a:p>
          <a:p>
            <a:pPr marL="0" indent="0">
              <a:buSzPct val="80000"/>
              <a:buNone/>
            </a:pPr>
            <a:r>
              <a:rPr lang="en-US" sz="4700" dirty="0"/>
              <a:t>       P.S.N.R – 0.24 dB</a:t>
            </a:r>
          </a:p>
          <a:p>
            <a:pPr marL="265430" lvl="0" indent="-265430">
              <a:spcBef>
                <a:spcPts val="0"/>
              </a:spcBef>
              <a:buSzPct val="80000"/>
            </a:pPr>
            <a:r>
              <a:rPr lang="en-US" sz="6400" u="sng" dirty="0"/>
              <a:t>Independent component analysis:</a:t>
            </a:r>
          </a:p>
          <a:p>
            <a:pPr marL="0" indent="0">
              <a:buSzPct val="80000"/>
              <a:buNone/>
            </a:pPr>
            <a:r>
              <a:rPr lang="en-US" sz="3600" dirty="0"/>
              <a:t>                                             </a:t>
            </a:r>
            <a:r>
              <a:rPr lang="en-US" sz="4700" dirty="0"/>
              <a:t>M.S.E – 1.50</a:t>
            </a:r>
          </a:p>
          <a:p>
            <a:pPr marL="0" indent="0">
              <a:buSzPct val="80000"/>
              <a:buNone/>
            </a:pPr>
            <a:r>
              <a:rPr lang="en-US" sz="4700" dirty="0"/>
              <a:t>                                 M.A.E – 1.02</a:t>
            </a:r>
          </a:p>
          <a:p>
            <a:pPr marL="0" indent="0">
              <a:buSzPct val="80000"/>
              <a:buNone/>
            </a:pPr>
            <a:r>
              <a:rPr lang="en-US" sz="4700" dirty="0"/>
              <a:t>                              R.M.S.E – 1.22</a:t>
            </a:r>
          </a:p>
          <a:p>
            <a:pPr marL="0" indent="0">
              <a:buSzPct val="80000"/>
              <a:buNone/>
            </a:pPr>
            <a:r>
              <a:rPr lang="en-US" sz="4700" dirty="0"/>
              <a:t>                              P.S.N.R – 1.76 dB</a:t>
            </a:r>
          </a:p>
          <a:p>
            <a:pPr marL="265430" lvl="0" indent="-265430">
              <a:spcBef>
                <a:spcPts val="0"/>
              </a:spcBef>
              <a:buSzPct val="80000"/>
            </a:pPr>
            <a:r>
              <a:rPr lang="en-US" sz="6400" u="sng" dirty="0"/>
              <a:t>Principal component analysis:</a:t>
            </a:r>
          </a:p>
          <a:p>
            <a:pPr marL="0" indent="0">
              <a:buSzPct val="80000"/>
              <a:buNone/>
            </a:pPr>
            <a:r>
              <a:rPr lang="en-US" sz="6400" dirty="0"/>
              <a:t>                                       </a:t>
            </a:r>
            <a:r>
              <a:rPr lang="en-US" sz="5600" dirty="0"/>
              <a:t>M.S.E – 0.90</a:t>
            </a:r>
          </a:p>
          <a:p>
            <a:pPr marL="0" indent="0">
              <a:buSzPct val="80000"/>
              <a:buNone/>
            </a:pPr>
            <a:r>
              <a:rPr lang="en-US" sz="5600" dirty="0"/>
              <a:t>                                             M.A.E – 0.79</a:t>
            </a:r>
          </a:p>
          <a:p>
            <a:pPr marL="0" indent="0">
              <a:buSzPct val="80000"/>
              <a:buNone/>
            </a:pPr>
            <a:r>
              <a:rPr lang="en-US" sz="5600" dirty="0"/>
              <a:t>                                          R.M.S.E – 0.95</a:t>
            </a:r>
          </a:p>
          <a:p>
            <a:pPr marL="0" indent="0">
              <a:buSzPct val="80000"/>
              <a:buNone/>
            </a:pPr>
            <a:r>
              <a:rPr lang="en-US" sz="5600" dirty="0"/>
              <a:t>                                           P.S.N.R – 0.41 dB</a:t>
            </a:r>
          </a:p>
          <a:p>
            <a:pPr marL="0" indent="0">
              <a:buSzPct val="80000"/>
              <a:buNone/>
            </a:pPr>
            <a:endParaRPr lang="en-US" sz="5600" dirty="0"/>
          </a:p>
          <a:p>
            <a:pPr marL="0" indent="0">
              <a:buSzPct val="80000"/>
              <a:buNone/>
            </a:pPr>
            <a:endParaRPr lang="en-US" sz="1600" dirty="0"/>
          </a:p>
          <a:p>
            <a:pPr marL="0" lvl="0" indent="0" algn="l" rtl="0">
              <a:spcBef>
                <a:spcPts val="250"/>
              </a:spcBef>
              <a:spcAft>
                <a:spcPts val="0"/>
              </a:spcAft>
              <a:buSzPct val="79999"/>
              <a:buNone/>
            </a:pPr>
            <a:r>
              <a:rPr lang="en-US" dirty="0"/>
              <a:t>          </a:t>
            </a:r>
            <a:endParaRPr dirty="0"/>
          </a:p>
          <a:p>
            <a:pPr marL="0" lvl="0" indent="0" algn="l" rtl="0">
              <a:spcBef>
                <a:spcPts val="250"/>
              </a:spcBef>
              <a:spcAft>
                <a:spcPts val="0"/>
              </a:spcAft>
              <a:buSzPct val="79999"/>
              <a:buNone/>
            </a:pPr>
            <a:r>
              <a:rPr lang="en-US" dirty="0"/>
              <a:t>             </a:t>
            </a:r>
            <a:endParaRPr dirty="0"/>
          </a:p>
          <a:p>
            <a:pPr marL="0" lvl="0" indent="0" algn="l" rtl="0">
              <a:spcBef>
                <a:spcPts val="250"/>
              </a:spcBef>
              <a:spcAft>
                <a:spcPts val="0"/>
              </a:spcAft>
              <a:buSzPct val="79999"/>
              <a:buNone/>
            </a:pPr>
            <a:r>
              <a:rPr lang="en-US" dirty="0"/>
              <a:t>        </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graphicFrame>
        <p:nvGraphicFramePr>
          <p:cNvPr id="210" name="Google Shape;210;p18"/>
          <p:cNvGraphicFramePr/>
          <p:nvPr>
            <p:extLst>
              <p:ext uri="{D42A27DB-BD31-4B8C-83A1-F6EECF244321}">
                <p14:modId xmlns:p14="http://schemas.microsoft.com/office/powerpoint/2010/main" val="2657969687"/>
              </p:ext>
            </p:extLst>
          </p:nvPr>
        </p:nvGraphicFramePr>
        <p:xfrm>
          <a:off x="1222870" y="604092"/>
          <a:ext cx="6699428" cy="1841652"/>
        </p:xfrm>
        <a:graphic>
          <a:graphicData uri="http://schemas.openxmlformats.org/drawingml/2006/table">
            <a:tbl>
              <a:tblPr firstRow="1" bandRow="1">
                <a:tableStyleId>{775DCB02-9BB8-47FD-8907-85C794F793BA}</a:tableStyleId>
              </a:tblPr>
              <a:tblGrid>
                <a:gridCol w="1674857">
                  <a:extLst>
                    <a:ext uri="{9D8B030D-6E8A-4147-A177-3AD203B41FA5}">
                      <a16:colId xmlns:a16="http://schemas.microsoft.com/office/drawing/2014/main" val="20000"/>
                    </a:ext>
                  </a:extLst>
                </a:gridCol>
                <a:gridCol w="1674857">
                  <a:extLst>
                    <a:ext uri="{9D8B030D-6E8A-4147-A177-3AD203B41FA5}">
                      <a16:colId xmlns:a16="http://schemas.microsoft.com/office/drawing/2014/main" val="20001"/>
                    </a:ext>
                  </a:extLst>
                </a:gridCol>
                <a:gridCol w="1674857">
                  <a:extLst>
                    <a:ext uri="{9D8B030D-6E8A-4147-A177-3AD203B41FA5}">
                      <a16:colId xmlns:a16="http://schemas.microsoft.com/office/drawing/2014/main" val="20002"/>
                    </a:ext>
                  </a:extLst>
                </a:gridCol>
                <a:gridCol w="1674857">
                  <a:extLst>
                    <a:ext uri="{9D8B030D-6E8A-4147-A177-3AD203B41FA5}">
                      <a16:colId xmlns:a16="http://schemas.microsoft.com/office/drawing/2014/main" val="20003"/>
                    </a:ext>
                  </a:extLst>
                </a:gridCol>
              </a:tblGrid>
              <a:tr h="396054">
                <a:tc>
                  <a:txBody>
                    <a:bodyPr/>
                    <a:lstStyle/>
                    <a:p>
                      <a:pPr marL="0" marR="0" lvl="0" indent="0" algn="ctr" rtl="0">
                        <a:spcBef>
                          <a:spcPts val="0"/>
                        </a:spcBef>
                        <a:spcAft>
                          <a:spcPts val="0"/>
                        </a:spcAft>
                        <a:buClr>
                          <a:schemeClr val="dk1"/>
                        </a:buClr>
                        <a:buSzPts val="1400"/>
                        <a:buFont typeface="Verdana"/>
                        <a:buNone/>
                      </a:pPr>
                      <a:r>
                        <a:rPr lang="en-US" sz="1400" b="1" u="none" strike="noStrike" cap="none" dirty="0"/>
                        <a:t>Algorithms</a:t>
                      </a:r>
                      <a:endParaRPr sz="1400" b="1" u="none" strike="noStrike" cap="none" dirty="0"/>
                    </a:p>
                  </a:txBody>
                  <a:tcPr marL="91450" marR="91450" marT="45725" marB="45725"/>
                </a:tc>
                <a:tc>
                  <a:txBody>
                    <a:bodyPr/>
                    <a:lstStyle/>
                    <a:p>
                      <a:pPr marL="0" marR="0" lvl="0" indent="0" algn="ctr" rtl="0">
                        <a:spcBef>
                          <a:spcPts val="0"/>
                        </a:spcBef>
                        <a:spcAft>
                          <a:spcPts val="0"/>
                        </a:spcAft>
                        <a:buClr>
                          <a:schemeClr val="dk1"/>
                        </a:buClr>
                        <a:buSzPts val="1400"/>
                        <a:buFont typeface="Verdana"/>
                        <a:buNone/>
                      </a:pPr>
                      <a:r>
                        <a:rPr lang="en-US" sz="1400" b="1" u="none" strike="noStrike" cap="none" dirty="0"/>
                        <a:t>BCS</a:t>
                      </a:r>
                      <a:endParaRPr sz="1400" b="1" u="none" strike="noStrike" cap="none" dirty="0"/>
                    </a:p>
                  </a:txBody>
                  <a:tcPr marL="91450" marR="91450" marT="45725" marB="45725"/>
                </a:tc>
                <a:tc>
                  <a:txBody>
                    <a:bodyPr/>
                    <a:lstStyle/>
                    <a:p>
                      <a:pPr marL="0" marR="0" lvl="0" indent="0" algn="ctr" rtl="0">
                        <a:spcBef>
                          <a:spcPts val="0"/>
                        </a:spcBef>
                        <a:spcAft>
                          <a:spcPts val="0"/>
                        </a:spcAft>
                        <a:buClr>
                          <a:schemeClr val="dk1"/>
                        </a:buClr>
                        <a:buSzPts val="1400"/>
                        <a:buFont typeface="Verdana"/>
                        <a:buNone/>
                      </a:pPr>
                      <a:r>
                        <a:rPr lang="en-US" sz="1400" b="1" u="none" strike="noStrike" cap="none" dirty="0"/>
                        <a:t>COSAMP</a:t>
                      </a:r>
                      <a:endParaRPr sz="1400" b="1" u="none" strike="noStrike" cap="none" dirty="0"/>
                    </a:p>
                  </a:txBody>
                  <a:tcPr marL="91450" marR="91450" marT="45725" marB="45725"/>
                </a:tc>
                <a:tc>
                  <a:txBody>
                    <a:bodyPr/>
                    <a:lstStyle/>
                    <a:p>
                      <a:pPr marL="0" marR="0" lvl="0" indent="0" algn="ctr" rtl="0">
                        <a:spcBef>
                          <a:spcPts val="0"/>
                        </a:spcBef>
                        <a:spcAft>
                          <a:spcPts val="0"/>
                        </a:spcAft>
                        <a:buClr>
                          <a:schemeClr val="dk1"/>
                        </a:buClr>
                        <a:buSzPts val="1400"/>
                        <a:buFont typeface="Verdana"/>
                        <a:buNone/>
                      </a:pPr>
                      <a:r>
                        <a:rPr lang="en-US" sz="1400" b="1" u="none" strike="noStrike" cap="none" dirty="0"/>
                        <a:t>IHT</a:t>
                      </a:r>
                      <a:endParaRPr sz="1400" b="1" u="none" strike="noStrike" cap="none" dirty="0"/>
                    </a:p>
                  </a:txBody>
                  <a:tcPr marL="91450" marR="91450" marT="45725" marB="45725"/>
                </a:tc>
                <a:extLst>
                  <a:ext uri="{0D108BD9-81ED-4DB2-BD59-A6C34878D82A}">
                    <a16:rowId xmlns:a16="http://schemas.microsoft.com/office/drawing/2014/main" val="10000"/>
                  </a:ext>
                </a:extLst>
              </a:tr>
              <a:tr h="396054">
                <a:tc>
                  <a:txBody>
                    <a:bodyPr/>
                    <a:lstStyle/>
                    <a:p>
                      <a:pPr marL="0" marR="0" lvl="0" indent="0" algn="ctr" rtl="0">
                        <a:spcBef>
                          <a:spcPts val="0"/>
                        </a:spcBef>
                        <a:spcAft>
                          <a:spcPts val="0"/>
                        </a:spcAft>
                        <a:buClr>
                          <a:schemeClr val="dk1"/>
                        </a:buClr>
                        <a:buSzPts val="1200"/>
                        <a:buFont typeface="Verdana"/>
                        <a:buNone/>
                      </a:pPr>
                      <a:r>
                        <a:rPr lang="en-US" sz="1200" b="1" u="none" strike="noStrike" cap="none" dirty="0"/>
                        <a:t>Accuracy</a:t>
                      </a:r>
                      <a:endParaRPr sz="1200" b="1" u="none" strike="noStrike" cap="none" dirty="0"/>
                    </a:p>
                  </a:txBody>
                  <a:tcPr marL="91450" marR="91450" marT="45725" marB="45725"/>
                </a:tc>
                <a:tc>
                  <a:txBody>
                    <a:bodyPr/>
                    <a:lstStyle/>
                    <a:p>
                      <a:pPr marL="0" marR="0" lvl="0" indent="0" algn="ctr" rtl="0">
                        <a:spcBef>
                          <a:spcPts val="0"/>
                        </a:spcBef>
                        <a:spcAft>
                          <a:spcPts val="0"/>
                        </a:spcAft>
                        <a:buClr>
                          <a:schemeClr val="dk1"/>
                        </a:buClr>
                        <a:buSzPts val="1200"/>
                        <a:buFont typeface="Verdana"/>
                        <a:buNone/>
                      </a:pPr>
                      <a:r>
                        <a:rPr lang="en-US" sz="1200" u="none" strike="noStrike" cap="none" dirty="0"/>
                        <a:t>0.97</a:t>
                      </a:r>
                      <a:endParaRPr sz="1200" u="none" strike="noStrike" cap="none" dirty="0"/>
                    </a:p>
                  </a:txBody>
                  <a:tcPr marL="91450" marR="91450" marT="45725" marB="45725"/>
                </a:tc>
                <a:tc>
                  <a:txBody>
                    <a:bodyPr/>
                    <a:lstStyle/>
                    <a:p>
                      <a:pPr marL="0" marR="0" lvl="0" indent="0" algn="ctr" rtl="0">
                        <a:spcBef>
                          <a:spcPts val="0"/>
                        </a:spcBef>
                        <a:spcAft>
                          <a:spcPts val="0"/>
                        </a:spcAft>
                        <a:buClr>
                          <a:schemeClr val="dk1"/>
                        </a:buClr>
                        <a:buSzPts val="1200"/>
                        <a:buFont typeface="Verdana"/>
                        <a:buNone/>
                      </a:pPr>
                      <a:r>
                        <a:rPr lang="en-US" sz="1200" u="none" strike="noStrike" cap="none" dirty="0"/>
                        <a:t>0.97</a:t>
                      </a:r>
                      <a:endParaRPr sz="1200" u="none" strike="noStrike" cap="none" dirty="0"/>
                    </a:p>
                  </a:txBody>
                  <a:tcPr marL="91450" marR="91450" marT="45725" marB="45725"/>
                </a:tc>
                <a:tc>
                  <a:txBody>
                    <a:bodyPr/>
                    <a:lstStyle/>
                    <a:p>
                      <a:pPr marL="0" marR="0" lvl="0" indent="0" algn="ctr" rtl="0">
                        <a:spcBef>
                          <a:spcPts val="0"/>
                        </a:spcBef>
                        <a:spcAft>
                          <a:spcPts val="0"/>
                        </a:spcAft>
                        <a:buClr>
                          <a:schemeClr val="dk1"/>
                        </a:buClr>
                        <a:buSzPts val="1200"/>
                        <a:buFont typeface="Verdana"/>
                        <a:buNone/>
                      </a:pPr>
                      <a:r>
                        <a:rPr lang="en-US" sz="1200" u="none" strike="noStrike" cap="none"/>
                        <a:t>1.27</a:t>
                      </a:r>
                      <a:endParaRPr sz="1200" u="none" strike="noStrike" cap="none"/>
                    </a:p>
                  </a:txBody>
                  <a:tcPr marL="91450" marR="91450" marT="45725" marB="45725"/>
                </a:tc>
                <a:extLst>
                  <a:ext uri="{0D108BD9-81ED-4DB2-BD59-A6C34878D82A}">
                    <a16:rowId xmlns:a16="http://schemas.microsoft.com/office/drawing/2014/main" val="10001"/>
                  </a:ext>
                </a:extLst>
              </a:tr>
              <a:tr h="396054">
                <a:tc>
                  <a:txBody>
                    <a:bodyPr/>
                    <a:lstStyle/>
                    <a:p>
                      <a:pPr marL="0" marR="0" lvl="0" indent="0" algn="ctr" rtl="0">
                        <a:spcBef>
                          <a:spcPts val="0"/>
                        </a:spcBef>
                        <a:spcAft>
                          <a:spcPts val="0"/>
                        </a:spcAft>
                        <a:buClr>
                          <a:schemeClr val="dk1"/>
                        </a:buClr>
                        <a:buSzPts val="1200"/>
                        <a:buFont typeface="Verdana"/>
                        <a:buNone/>
                      </a:pPr>
                      <a:r>
                        <a:rPr lang="en-US" sz="1200" b="1" u="none" strike="noStrike" cap="none" dirty="0"/>
                        <a:t>Precision</a:t>
                      </a:r>
                      <a:endParaRPr sz="1200" b="1" u="none" strike="noStrike" cap="none" dirty="0"/>
                    </a:p>
                  </a:txBody>
                  <a:tcPr marL="91450" marR="91450" marT="45725" marB="45725"/>
                </a:tc>
                <a:tc>
                  <a:txBody>
                    <a:bodyPr/>
                    <a:lstStyle/>
                    <a:p>
                      <a:pPr marL="0" marR="0" lvl="0" indent="0" algn="ctr" rtl="0">
                        <a:spcBef>
                          <a:spcPts val="0"/>
                        </a:spcBef>
                        <a:spcAft>
                          <a:spcPts val="0"/>
                        </a:spcAft>
                        <a:buClr>
                          <a:schemeClr val="dk1"/>
                        </a:buClr>
                        <a:buSzPts val="1200"/>
                        <a:buFont typeface="Verdana"/>
                        <a:buNone/>
                      </a:pPr>
                      <a:r>
                        <a:rPr lang="en-US" sz="1200" u="none" strike="noStrike" cap="none" dirty="0"/>
                        <a:t>0.90</a:t>
                      </a:r>
                      <a:endParaRPr sz="1200" u="none" strike="noStrike" cap="none" dirty="0"/>
                    </a:p>
                  </a:txBody>
                  <a:tcPr marL="91450" marR="91450" marT="45725" marB="45725"/>
                </a:tc>
                <a:tc>
                  <a:txBody>
                    <a:bodyPr/>
                    <a:lstStyle/>
                    <a:p>
                      <a:pPr marL="0" marR="0" lvl="0" indent="0" algn="ctr" rtl="0">
                        <a:spcBef>
                          <a:spcPts val="0"/>
                        </a:spcBef>
                        <a:spcAft>
                          <a:spcPts val="0"/>
                        </a:spcAft>
                        <a:buClr>
                          <a:schemeClr val="dk1"/>
                        </a:buClr>
                        <a:buSzPts val="1200"/>
                        <a:buFont typeface="Verdana"/>
                        <a:buNone/>
                      </a:pPr>
                      <a:r>
                        <a:rPr lang="en-US" sz="1200" u="none" strike="noStrike" cap="none"/>
                        <a:t>0.88</a:t>
                      </a:r>
                      <a:endParaRPr sz="1200" u="none" strike="noStrike" cap="none"/>
                    </a:p>
                  </a:txBody>
                  <a:tcPr marL="91450" marR="91450" marT="45725" marB="45725"/>
                </a:tc>
                <a:tc>
                  <a:txBody>
                    <a:bodyPr/>
                    <a:lstStyle/>
                    <a:p>
                      <a:pPr marL="0" marR="0" lvl="0" indent="0" algn="ctr" rtl="0">
                        <a:spcBef>
                          <a:spcPts val="0"/>
                        </a:spcBef>
                        <a:spcAft>
                          <a:spcPts val="0"/>
                        </a:spcAft>
                        <a:buClr>
                          <a:schemeClr val="dk1"/>
                        </a:buClr>
                        <a:buSzPts val="1200"/>
                        <a:buFont typeface="Verdana"/>
                        <a:buNone/>
                      </a:pPr>
                      <a:r>
                        <a:rPr lang="en-US" sz="1200" u="none" strike="noStrike" cap="none"/>
                        <a:t>1.08</a:t>
                      </a:r>
                      <a:endParaRPr sz="1200" u="none" strike="noStrike" cap="none"/>
                    </a:p>
                  </a:txBody>
                  <a:tcPr marL="91450" marR="91450" marT="45725" marB="45725"/>
                </a:tc>
                <a:extLst>
                  <a:ext uri="{0D108BD9-81ED-4DB2-BD59-A6C34878D82A}">
                    <a16:rowId xmlns:a16="http://schemas.microsoft.com/office/drawing/2014/main" val="10002"/>
                  </a:ext>
                </a:extLst>
              </a:tr>
              <a:tr h="326745">
                <a:tc>
                  <a:txBody>
                    <a:bodyPr/>
                    <a:lstStyle/>
                    <a:p>
                      <a:pPr marL="0" marR="0" lvl="0" indent="0" algn="ctr" rtl="0">
                        <a:spcBef>
                          <a:spcPts val="0"/>
                        </a:spcBef>
                        <a:spcAft>
                          <a:spcPts val="0"/>
                        </a:spcAft>
                        <a:buClr>
                          <a:schemeClr val="dk1"/>
                        </a:buClr>
                        <a:buSzPts val="1200"/>
                        <a:buFont typeface="Verdana"/>
                        <a:buNone/>
                      </a:pPr>
                      <a:r>
                        <a:rPr lang="en-US" sz="1200" b="1" u="none" strike="noStrike" cap="none" dirty="0"/>
                        <a:t>Recall</a:t>
                      </a:r>
                      <a:endParaRPr sz="1200" b="1" u="none" strike="noStrike" cap="none" dirty="0"/>
                    </a:p>
                  </a:txBody>
                  <a:tcPr marL="91450" marR="91450" marT="45725" marB="45725"/>
                </a:tc>
                <a:tc>
                  <a:txBody>
                    <a:bodyPr/>
                    <a:lstStyle/>
                    <a:p>
                      <a:pPr marL="0" marR="0" lvl="0" indent="0" algn="ctr" rtl="0">
                        <a:spcBef>
                          <a:spcPts val="0"/>
                        </a:spcBef>
                        <a:spcAft>
                          <a:spcPts val="0"/>
                        </a:spcAft>
                        <a:buClr>
                          <a:schemeClr val="dk1"/>
                        </a:buClr>
                        <a:buSzPts val="1200"/>
                        <a:buFont typeface="Verdana"/>
                        <a:buNone/>
                      </a:pPr>
                      <a:r>
                        <a:rPr lang="en-US" sz="1200" u="none" strike="noStrike" cap="none" dirty="0"/>
                        <a:t>1.00</a:t>
                      </a:r>
                      <a:endParaRPr sz="1200" u="none" strike="noStrike" cap="none" dirty="0"/>
                    </a:p>
                  </a:txBody>
                  <a:tcPr marL="91450" marR="91450" marT="45725" marB="45725"/>
                </a:tc>
                <a:tc>
                  <a:txBody>
                    <a:bodyPr/>
                    <a:lstStyle/>
                    <a:p>
                      <a:pPr marL="0" marR="0" lvl="0" indent="0" algn="ctr" rtl="0">
                        <a:spcBef>
                          <a:spcPts val="0"/>
                        </a:spcBef>
                        <a:spcAft>
                          <a:spcPts val="0"/>
                        </a:spcAft>
                        <a:buClr>
                          <a:schemeClr val="dk1"/>
                        </a:buClr>
                        <a:buSzPts val="1200"/>
                        <a:buFont typeface="Verdana"/>
                        <a:buNone/>
                      </a:pPr>
                      <a:r>
                        <a:rPr lang="en-US" sz="1200" u="none" strike="noStrike" cap="none" dirty="0"/>
                        <a:t>1.07</a:t>
                      </a:r>
                      <a:endParaRPr sz="1200" u="none" strike="noStrike" cap="none" dirty="0"/>
                    </a:p>
                  </a:txBody>
                  <a:tcPr marL="91450" marR="91450" marT="45725" marB="45725"/>
                </a:tc>
                <a:tc>
                  <a:txBody>
                    <a:bodyPr/>
                    <a:lstStyle/>
                    <a:p>
                      <a:pPr marL="0" marR="0" lvl="0" indent="0" algn="ctr" rtl="0">
                        <a:spcBef>
                          <a:spcPts val="0"/>
                        </a:spcBef>
                        <a:spcAft>
                          <a:spcPts val="0"/>
                        </a:spcAft>
                        <a:buClr>
                          <a:schemeClr val="dk1"/>
                        </a:buClr>
                        <a:buSzPts val="1200"/>
                        <a:buFont typeface="Verdana"/>
                        <a:buNone/>
                      </a:pPr>
                      <a:r>
                        <a:rPr lang="en-US" sz="1200" u="none" strike="noStrike" cap="none"/>
                        <a:t>1.45</a:t>
                      </a:r>
                      <a:endParaRPr sz="1200" u="none" strike="noStrike" cap="none"/>
                    </a:p>
                  </a:txBody>
                  <a:tcPr marL="91450" marR="91450" marT="45725" marB="45725"/>
                </a:tc>
                <a:extLst>
                  <a:ext uri="{0D108BD9-81ED-4DB2-BD59-A6C34878D82A}">
                    <a16:rowId xmlns:a16="http://schemas.microsoft.com/office/drawing/2014/main" val="10003"/>
                  </a:ext>
                </a:extLst>
              </a:tr>
              <a:tr h="326745">
                <a:tc>
                  <a:txBody>
                    <a:bodyPr/>
                    <a:lstStyle/>
                    <a:p>
                      <a:pPr marL="0" marR="0" lvl="0" indent="0" algn="ctr" rtl="0">
                        <a:spcBef>
                          <a:spcPts val="0"/>
                        </a:spcBef>
                        <a:spcAft>
                          <a:spcPts val="0"/>
                        </a:spcAft>
                        <a:buClr>
                          <a:schemeClr val="dk1"/>
                        </a:buClr>
                        <a:buSzPts val="1200"/>
                        <a:buFont typeface="Verdana"/>
                        <a:buNone/>
                      </a:pPr>
                      <a:r>
                        <a:rPr lang="en-US" sz="1200" b="1" u="none" strike="noStrike" cap="none" dirty="0"/>
                        <a:t>PESQ</a:t>
                      </a:r>
                      <a:endParaRPr sz="1200" b="1" u="none" strike="noStrike" cap="none" dirty="0"/>
                    </a:p>
                  </a:txBody>
                  <a:tcPr marL="91450" marR="91450" marT="45725" marB="45725"/>
                </a:tc>
                <a:tc>
                  <a:txBody>
                    <a:bodyPr/>
                    <a:lstStyle/>
                    <a:p>
                      <a:pPr marL="0" marR="0" lvl="0" indent="0" algn="ctr" rtl="0">
                        <a:spcBef>
                          <a:spcPts val="0"/>
                        </a:spcBef>
                        <a:spcAft>
                          <a:spcPts val="0"/>
                        </a:spcAft>
                        <a:buClr>
                          <a:schemeClr val="dk1"/>
                        </a:buClr>
                        <a:buSzPts val="1200"/>
                        <a:buFont typeface="Verdana"/>
                        <a:buNone/>
                      </a:pPr>
                      <a:r>
                        <a:rPr lang="en-US" sz="1200" u="none" strike="noStrike" cap="none" dirty="0"/>
                        <a:t>26.16 dB</a:t>
                      </a:r>
                      <a:endParaRPr sz="1200" u="none" strike="noStrike" cap="none" dirty="0"/>
                    </a:p>
                  </a:txBody>
                  <a:tcPr marL="91450" marR="91450" marT="45725" marB="45725"/>
                </a:tc>
                <a:tc>
                  <a:txBody>
                    <a:bodyPr/>
                    <a:lstStyle/>
                    <a:p>
                      <a:pPr marL="0" marR="0" lvl="0" indent="0" algn="ctr" rtl="0">
                        <a:spcBef>
                          <a:spcPts val="0"/>
                        </a:spcBef>
                        <a:spcAft>
                          <a:spcPts val="0"/>
                        </a:spcAft>
                        <a:buClr>
                          <a:schemeClr val="dk1"/>
                        </a:buClr>
                        <a:buSzPts val="1200"/>
                        <a:buFont typeface="Verdana"/>
                        <a:buNone/>
                      </a:pPr>
                      <a:r>
                        <a:rPr lang="en-US" sz="1200" u="none" strike="noStrike" cap="none" dirty="0"/>
                        <a:t>15.03 dB</a:t>
                      </a:r>
                      <a:endParaRPr sz="1200" u="none" strike="noStrike" cap="none" dirty="0"/>
                    </a:p>
                  </a:txBody>
                  <a:tcPr marL="91450" marR="91450" marT="45725" marB="45725"/>
                </a:tc>
                <a:tc>
                  <a:txBody>
                    <a:bodyPr/>
                    <a:lstStyle/>
                    <a:p>
                      <a:pPr marL="0" marR="0" lvl="0" indent="0" algn="ctr" rtl="0">
                        <a:spcBef>
                          <a:spcPts val="0"/>
                        </a:spcBef>
                        <a:spcAft>
                          <a:spcPts val="0"/>
                        </a:spcAft>
                        <a:buClr>
                          <a:schemeClr val="dk1"/>
                        </a:buClr>
                        <a:buSzPts val="1200"/>
                        <a:buFont typeface="Verdana"/>
                        <a:buNone/>
                      </a:pPr>
                      <a:r>
                        <a:rPr lang="en-US" sz="1200" u="none" strike="noStrike" cap="none" dirty="0"/>
                        <a:t>7.56 dB</a:t>
                      </a:r>
                      <a:endParaRPr sz="1200" u="none" strike="noStrike" cap="none" dirty="0"/>
                    </a:p>
                  </a:txBody>
                  <a:tcPr marL="91450" marR="91450" marT="45725" marB="45725"/>
                </a:tc>
                <a:extLst>
                  <a:ext uri="{0D108BD9-81ED-4DB2-BD59-A6C34878D82A}">
                    <a16:rowId xmlns:a16="http://schemas.microsoft.com/office/drawing/2014/main" val="10004"/>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667535792"/>
              </p:ext>
            </p:extLst>
          </p:nvPr>
        </p:nvGraphicFramePr>
        <p:xfrm>
          <a:off x="1222870" y="3019374"/>
          <a:ext cx="6699430" cy="2301775"/>
        </p:xfrm>
        <a:graphic>
          <a:graphicData uri="http://schemas.openxmlformats.org/drawingml/2006/table">
            <a:tbl>
              <a:tblPr firstRow="1" bandRow="1">
                <a:tableStyleId>{5A111915-BE36-4E01-A7E5-04B1672EAD32}</a:tableStyleId>
              </a:tblPr>
              <a:tblGrid>
                <a:gridCol w="1339886">
                  <a:extLst>
                    <a:ext uri="{9D8B030D-6E8A-4147-A177-3AD203B41FA5}">
                      <a16:colId xmlns:a16="http://schemas.microsoft.com/office/drawing/2014/main" val="20000"/>
                    </a:ext>
                  </a:extLst>
                </a:gridCol>
                <a:gridCol w="1339886">
                  <a:extLst>
                    <a:ext uri="{9D8B030D-6E8A-4147-A177-3AD203B41FA5}">
                      <a16:colId xmlns:a16="http://schemas.microsoft.com/office/drawing/2014/main" val="20001"/>
                    </a:ext>
                  </a:extLst>
                </a:gridCol>
                <a:gridCol w="1339886">
                  <a:extLst>
                    <a:ext uri="{9D8B030D-6E8A-4147-A177-3AD203B41FA5}">
                      <a16:colId xmlns:a16="http://schemas.microsoft.com/office/drawing/2014/main" val="20002"/>
                    </a:ext>
                  </a:extLst>
                </a:gridCol>
                <a:gridCol w="1339886">
                  <a:extLst>
                    <a:ext uri="{9D8B030D-6E8A-4147-A177-3AD203B41FA5}">
                      <a16:colId xmlns:a16="http://schemas.microsoft.com/office/drawing/2014/main" val="20003"/>
                    </a:ext>
                  </a:extLst>
                </a:gridCol>
                <a:gridCol w="1339886">
                  <a:extLst>
                    <a:ext uri="{9D8B030D-6E8A-4147-A177-3AD203B41FA5}">
                      <a16:colId xmlns:a16="http://schemas.microsoft.com/office/drawing/2014/main" val="20004"/>
                    </a:ext>
                  </a:extLst>
                </a:gridCol>
              </a:tblGrid>
              <a:tr h="460355">
                <a:tc>
                  <a:txBody>
                    <a:bodyPr/>
                    <a:lstStyle/>
                    <a:p>
                      <a:pPr algn="ctr"/>
                      <a:r>
                        <a:rPr lang="en-IN" b="1" dirty="0"/>
                        <a:t>Algorithms</a:t>
                      </a:r>
                    </a:p>
                  </a:txBody>
                  <a:tcPr/>
                </a:tc>
                <a:tc>
                  <a:txBody>
                    <a:bodyPr/>
                    <a:lstStyle/>
                    <a:p>
                      <a:pPr algn="ctr"/>
                      <a:r>
                        <a:rPr lang="en-IN" b="1"/>
                        <a:t>Kalman</a:t>
                      </a:r>
                      <a:r>
                        <a:rPr lang="en-IN" b="1" dirty="0"/>
                        <a:t> filter</a:t>
                      </a:r>
                    </a:p>
                  </a:txBody>
                  <a:tcPr/>
                </a:tc>
                <a:tc>
                  <a:txBody>
                    <a:bodyPr/>
                    <a:lstStyle/>
                    <a:p>
                      <a:pPr algn="ctr"/>
                      <a:r>
                        <a:rPr lang="en-IN" b="1" dirty="0"/>
                        <a:t>Fast ICA</a:t>
                      </a:r>
                    </a:p>
                  </a:txBody>
                  <a:tcPr/>
                </a:tc>
                <a:tc>
                  <a:txBody>
                    <a:bodyPr/>
                    <a:lstStyle/>
                    <a:p>
                      <a:pPr algn="ctr"/>
                      <a:r>
                        <a:rPr lang="en-IN" b="1" dirty="0"/>
                        <a:t>ICA</a:t>
                      </a:r>
                    </a:p>
                  </a:txBody>
                  <a:tcPr/>
                </a:tc>
                <a:tc>
                  <a:txBody>
                    <a:bodyPr/>
                    <a:lstStyle/>
                    <a:p>
                      <a:pPr algn="ctr"/>
                      <a:r>
                        <a:rPr lang="en-IN" b="1" dirty="0"/>
                        <a:t>PCA</a:t>
                      </a:r>
                    </a:p>
                  </a:txBody>
                  <a:tcPr/>
                </a:tc>
                <a:extLst>
                  <a:ext uri="{0D108BD9-81ED-4DB2-BD59-A6C34878D82A}">
                    <a16:rowId xmlns:a16="http://schemas.microsoft.com/office/drawing/2014/main" val="10000"/>
                  </a:ext>
                </a:extLst>
              </a:tr>
              <a:tr h="460355">
                <a:tc>
                  <a:txBody>
                    <a:bodyPr/>
                    <a:lstStyle/>
                    <a:p>
                      <a:pPr algn="ctr"/>
                      <a:r>
                        <a:rPr lang="en-IN" b="1" dirty="0"/>
                        <a:t>M.S.E</a:t>
                      </a:r>
                    </a:p>
                  </a:txBody>
                  <a:tcPr/>
                </a:tc>
                <a:tc>
                  <a:txBody>
                    <a:bodyPr/>
                    <a:lstStyle/>
                    <a:p>
                      <a:pPr algn="ctr"/>
                      <a:r>
                        <a:rPr lang="en-IN" dirty="0"/>
                        <a:t>0.61</a:t>
                      </a:r>
                    </a:p>
                  </a:txBody>
                  <a:tcPr/>
                </a:tc>
                <a:tc>
                  <a:txBody>
                    <a:bodyPr/>
                    <a:lstStyle/>
                    <a:p>
                      <a:pPr algn="ctr"/>
                      <a:r>
                        <a:rPr lang="en-IN" dirty="0"/>
                        <a:t>0.94</a:t>
                      </a:r>
                    </a:p>
                  </a:txBody>
                  <a:tcPr/>
                </a:tc>
                <a:tc>
                  <a:txBody>
                    <a:bodyPr/>
                    <a:lstStyle/>
                    <a:p>
                      <a:pPr algn="ctr"/>
                      <a:r>
                        <a:rPr lang="en-IN" dirty="0"/>
                        <a:t>1.50</a:t>
                      </a:r>
                    </a:p>
                  </a:txBody>
                  <a:tcPr/>
                </a:tc>
                <a:tc>
                  <a:txBody>
                    <a:bodyPr/>
                    <a:lstStyle/>
                    <a:p>
                      <a:pPr algn="ctr"/>
                      <a:r>
                        <a:rPr lang="en-IN" dirty="0"/>
                        <a:t>0.90</a:t>
                      </a:r>
                    </a:p>
                  </a:txBody>
                  <a:tcPr/>
                </a:tc>
                <a:extLst>
                  <a:ext uri="{0D108BD9-81ED-4DB2-BD59-A6C34878D82A}">
                    <a16:rowId xmlns:a16="http://schemas.microsoft.com/office/drawing/2014/main" val="10001"/>
                  </a:ext>
                </a:extLst>
              </a:tr>
              <a:tr h="460355">
                <a:tc>
                  <a:txBody>
                    <a:bodyPr/>
                    <a:lstStyle/>
                    <a:p>
                      <a:pPr algn="ctr"/>
                      <a:r>
                        <a:rPr lang="en-IN" b="1" dirty="0"/>
                        <a:t>M.A.E</a:t>
                      </a:r>
                    </a:p>
                  </a:txBody>
                  <a:tcPr/>
                </a:tc>
                <a:tc>
                  <a:txBody>
                    <a:bodyPr/>
                    <a:lstStyle/>
                    <a:p>
                      <a:pPr algn="ctr"/>
                      <a:r>
                        <a:rPr lang="en-IN" dirty="0"/>
                        <a:t>0.71</a:t>
                      </a:r>
                    </a:p>
                  </a:txBody>
                  <a:tcPr/>
                </a:tc>
                <a:tc>
                  <a:txBody>
                    <a:bodyPr/>
                    <a:lstStyle/>
                    <a:p>
                      <a:pPr algn="ctr"/>
                      <a:r>
                        <a:rPr lang="en-IN" dirty="0"/>
                        <a:t>0.68</a:t>
                      </a:r>
                    </a:p>
                  </a:txBody>
                  <a:tcPr/>
                </a:tc>
                <a:tc>
                  <a:txBody>
                    <a:bodyPr/>
                    <a:lstStyle/>
                    <a:p>
                      <a:pPr algn="ctr"/>
                      <a:r>
                        <a:rPr lang="en-IN" dirty="0"/>
                        <a:t>1.02</a:t>
                      </a:r>
                    </a:p>
                  </a:txBody>
                  <a:tcPr/>
                </a:tc>
                <a:tc>
                  <a:txBody>
                    <a:bodyPr/>
                    <a:lstStyle/>
                    <a:p>
                      <a:pPr algn="ctr"/>
                      <a:r>
                        <a:rPr lang="en-IN" dirty="0"/>
                        <a:t>0.79</a:t>
                      </a:r>
                    </a:p>
                  </a:txBody>
                  <a:tcPr/>
                </a:tc>
                <a:extLst>
                  <a:ext uri="{0D108BD9-81ED-4DB2-BD59-A6C34878D82A}">
                    <a16:rowId xmlns:a16="http://schemas.microsoft.com/office/drawing/2014/main" val="10002"/>
                  </a:ext>
                </a:extLst>
              </a:tr>
              <a:tr h="460355">
                <a:tc>
                  <a:txBody>
                    <a:bodyPr/>
                    <a:lstStyle/>
                    <a:p>
                      <a:pPr algn="ctr"/>
                      <a:r>
                        <a:rPr lang="en-IN" b="1" dirty="0"/>
                        <a:t>R.M.S.E</a:t>
                      </a:r>
                    </a:p>
                  </a:txBody>
                  <a:tcPr/>
                </a:tc>
                <a:tc>
                  <a:txBody>
                    <a:bodyPr/>
                    <a:lstStyle/>
                    <a:p>
                      <a:pPr algn="ctr"/>
                      <a:r>
                        <a:rPr lang="en-IN" dirty="0"/>
                        <a:t>0.78</a:t>
                      </a:r>
                    </a:p>
                  </a:txBody>
                  <a:tcPr/>
                </a:tc>
                <a:tc>
                  <a:txBody>
                    <a:bodyPr/>
                    <a:lstStyle/>
                    <a:p>
                      <a:pPr algn="ctr"/>
                      <a:r>
                        <a:rPr lang="en-IN" dirty="0"/>
                        <a:t>0.97</a:t>
                      </a:r>
                    </a:p>
                  </a:txBody>
                  <a:tcPr/>
                </a:tc>
                <a:tc>
                  <a:txBody>
                    <a:bodyPr/>
                    <a:lstStyle/>
                    <a:p>
                      <a:pPr algn="ctr"/>
                      <a:r>
                        <a:rPr lang="en-IN" dirty="0"/>
                        <a:t>1.22</a:t>
                      </a:r>
                    </a:p>
                  </a:txBody>
                  <a:tcPr/>
                </a:tc>
                <a:tc>
                  <a:txBody>
                    <a:bodyPr/>
                    <a:lstStyle/>
                    <a:p>
                      <a:pPr algn="ctr"/>
                      <a:r>
                        <a:rPr lang="en-IN" dirty="0"/>
                        <a:t>0.95</a:t>
                      </a:r>
                    </a:p>
                  </a:txBody>
                  <a:tcPr/>
                </a:tc>
                <a:extLst>
                  <a:ext uri="{0D108BD9-81ED-4DB2-BD59-A6C34878D82A}">
                    <a16:rowId xmlns:a16="http://schemas.microsoft.com/office/drawing/2014/main" val="10003"/>
                  </a:ext>
                </a:extLst>
              </a:tr>
              <a:tr h="460355">
                <a:tc>
                  <a:txBody>
                    <a:bodyPr/>
                    <a:lstStyle/>
                    <a:p>
                      <a:pPr algn="ctr"/>
                      <a:r>
                        <a:rPr lang="en-IN" b="1" dirty="0"/>
                        <a:t>P.S.N.R</a:t>
                      </a:r>
                    </a:p>
                  </a:txBody>
                  <a:tcPr/>
                </a:tc>
                <a:tc>
                  <a:txBody>
                    <a:bodyPr/>
                    <a:lstStyle/>
                    <a:p>
                      <a:pPr algn="ctr"/>
                      <a:r>
                        <a:rPr lang="en-IN" dirty="0"/>
                        <a:t>2.14 dB</a:t>
                      </a:r>
                    </a:p>
                  </a:txBody>
                  <a:tcPr/>
                </a:tc>
                <a:tc>
                  <a:txBody>
                    <a:bodyPr/>
                    <a:lstStyle/>
                    <a:p>
                      <a:pPr algn="ctr"/>
                      <a:r>
                        <a:rPr lang="en-IN" dirty="0"/>
                        <a:t>0.24 dB</a:t>
                      </a:r>
                    </a:p>
                  </a:txBody>
                  <a:tcPr/>
                </a:tc>
                <a:tc>
                  <a:txBody>
                    <a:bodyPr/>
                    <a:lstStyle/>
                    <a:p>
                      <a:pPr algn="ctr"/>
                      <a:r>
                        <a:rPr lang="en-IN" dirty="0"/>
                        <a:t>-1.76</a:t>
                      </a:r>
                      <a:r>
                        <a:rPr lang="en-IN" baseline="0" dirty="0"/>
                        <a:t> dB</a:t>
                      </a:r>
                      <a:endParaRPr lang="en-IN" dirty="0"/>
                    </a:p>
                  </a:txBody>
                  <a:tcPr/>
                </a:tc>
                <a:tc>
                  <a:txBody>
                    <a:bodyPr/>
                    <a:lstStyle/>
                    <a:p>
                      <a:pPr algn="ctr"/>
                      <a:r>
                        <a:rPr lang="en-IN" dirty="0"/>
                        <a:t>0.41 dB</a:t>
                      </a:r>
                    </a:p>
                  </a:txBody>
                  <a:tcPr/>
                </a:tc>
                <a:extLst>
                  <a:ext uri="{0D108BD9-81ED-4DB2-BD59-A6C34878D82A}">
                    <a16:rowId xmlns:a16="http://schemas.microsoft.com/office/drawing/2014/main" val="10004"/>
                  </a:ext>
                </a:extLst>
              </a:tr>
            </a:tbl>
          </a:graphicData>
        </a:graphic>
      </p:graphicFrame>
      <p:sp>
        <p:nvSpPr>
          <p:cNvPr id="4" name="Rectangle 3"/>
          <p:cNvSpPr/>
          <p:nvPr/>
        </p:nvSpPr>
        <p:spPr>
          <a:xfrm>
            <a:off x="2286584" y="2445744"/>
            <a:ext cx="4572000" cy="461665"/>
          </a:xfrm>
          <a:prstGeom prst="rect">
            <a:avLst/>
          </a:prstGeom>
        </p:spPr>
        <p:txBody>
          <a:bodyPr>
            <a:spAutoFit/>
          </a:bodyPr>
          <a:lstStyle/>
          <a:p>
            <a:pPr algn="ctr"/>
            <a:r>
              <a:rPr lang="en-US" sz="1200" b="1" dirty="0">
                <a:latin typeface="Verdana" panose="020B0604030504040204" pitchFamily="34" charset="0"/>
                <a:ea typeface="Verdana" panose="020B0604030504040204" pitchFamily="34" charset="0"/>
              </a:rPr>
              <a:t>Table.no.3(a) evaluation metrics of the existing system</a:t>
            </a:r>
            <a:endParaRPr lang="en-IN" sz="1200" b="1" dirty="0">
              <a:latin typeface="Verdana" panose="020B0604030504040204" pitchFamily="34" charset="0"/>
              <a:ea typeface="Verdana" panose="020B0604030504040204" pitchFamily="34" charset="0"/>
            </a:endParaRPr>
          </a:p>
        </p:txBody>
      </p:sp>
      <p:sp>
        <p:nvSpPr>
          <p:cNvPr id="5" name="Rectangle 4"/>
          <p:cNvSpPr/>
          <p:nvPr/>
        </p:nvSpPr>
        <p:spPr>
          <a:xfrm>
            <a:off x="2495320" y="5433114"/>
            <a:ext cx="4572000" cy="461665"/>
          </a:xfrm>
          <a:prstGeom prst="rect">
            <a:avLst/>
          </a:prstGeom>
        </p:spPr>
        <p:txBody>
          <a:bodyPr>
            <a:spAutoFit/>
          </a:bodyPr>
          <a:lstStyle/>
          <a:p>
            <a:pPr algn="ctr"/>
            <a:r>
              <a:rPr lang="en-US" sz="1200" b="1" dirty="0">
                <a:latin typeface="Verdana" panose="020B0604030504040204" pitchFamily="34" charset="0"/>
                <a:ea typeface="Verdana" panose="020B0604030504040204" pitchFamily="34" charset="0"/>
              </a:rPr>
              <a:t>Table.no.3(b) evaluation metrics of the proposed system</a:t>
            </a:r>
            <a:endParaRPr lang="en-IN" sz="1200" b="1" dirty="0">
              <a:latin typeface="Verdana" panose="020B0604030504040204" pitchFamily="34" charset="0"/>
              <a:ea typeface="Verdana" panose="020B0604030504040204" pitchFamily="34"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328" y="701993"/>
            <a:ext cx="7842744" cy="4411544"/>
          </a:xfrm>
          <a:prstGeom prst="rect">
            <a:avLst/>
          </a:prstGeom>
        </p:spPr>
      </p:pic>
      <p:sp>
        <p:nvSpPr>
          <p:cNvPr id="7" name="Rectangle 6"/>
          <p:cNvSpPr/>
          <p:nvPr/>
        </p:nvSpPr>
        <p:spPr>
          <a:xfrm>
            <a:off x="695328" y="5201671"/>
            <a:ext cx="7842744" cy="307777"/>
          </a:xfrm>
          <a:prstGeom prst="rect">
            <a:avLst/>
          </a:prstGeom>
        </p:spPr>
        <p:txBody>
          <a:bodyPr wrap="square">
            <a:spAutoFit/>
          </a:bodyPr>
          <a:lstStyle/>
          <a:p>
            <a:pPr algn="ctr"/>
            <a:r>
              <a:rPr lang="en-US" b="1" dirty="0">
                <a:latin typeface="Verdana" panose="020B0604030504040204" pitchFamily="34" charset="0"/>
                <a:ea typeface="Verdana" panose="020B0604030504040204" pitchFamily="34" charset="0"/>
              </a:rPr>
              <a:t>Figure 2(a): spectrogram of the speech sound by the audios</a:t>
            </a:r>
            <a:endParaRPr lang="en-IN" b="1" dirty="0">
              <a:latin typeface="Verdana" panose="020B0604030504040204" pitchFamily="34" charset="0"/>
              <a:ea typeface="Verdana" panose="020B0604030504040204" pitchFamily="34"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spTree>
    <p:extLst>
      <p:ext uri="{BB962C8B-B14F-4D97-AF65-F5344CB8AC3E}">
        <p14:creationId xmlns:p14="http://schemas.microsoft.com/office/powerpoint/2010/main" val="1176844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140" y="581828"/>
            <a:ext cx="8210014" cy="4618133"/>
          </a:xfrm>
          <a:prstGeom prst="rect">
            <a:avLst/>
          </a:prstGeom>
        </p:spPr>
      </p:pic>
      <p:sp>
        <p:nvSpPr>
          <p:cNvPr id="4" name="Rectangle 3"/>
          <p:cNvSpPr/>
          <p:nvPr/>
        </p:nvSpPr>
        <p:spPr>
          <a:xfrm>
            <a:off x="454140" y="5310130"/>
            <a:ext cx="8210014" cy="523220"/>
          </a:xfrm>
          <a:prstGeom prst="rect">
            <a:avLst/>
          </a:prstGeom>
        </p:spPr>
        <p:txBody>
          <a:bodyPr wrap="square">
            <a:spAutoFit/>
          </a:bodyPr>
          <a:lstStyle/>
          <a:p>
            <a:pPr algn="ctr"/>
            <a:r>
              <a:rPr lang="en-US" b="1" dirty="0">
                <a:latin typeface="Verdana" panose="020B0604030504040204" pitchFamily="34" charset="0"/>
                <a:ea typeface="Verdana" panose="020B0604030504040204" pitchFamily="34" charset="0"/>
              </a:rPr>
              <a:t>Figure.no.2(b) In above figure we can see that the noise have been eliminated after utmost iterations</a:t>
            </a:r>
            <a:endParaRPr lang="en-IN" b="1" dirty="0">
              <a:latin typeface="Verdana" panose="020B0604030504040204" pitchFamily="34" charset="0"/>
              <a:ea typeface="Verdana" panose="020B0604030504040204" pitchFamily="34"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a:p>
        </p:txBody>
      </p:sp>
    </p:spTree>
    <p:extLst>
      <p:ext uri="{BB962C8B-B14F-4D97-AF65-F5344CB8AC3E}">
        <p14:creationId xmlns:p14="http://schemas.microsoft.com/office/powerpoint/2010/main" val="1668113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554" y="616682"/>
            <a:ext cx="8167636" cy="4594296"/>
          </a:xfrm>
          <a:prstGeom prst="rect">
            <a:avLst/>
          </a:prstGeom>
        </p:spPr>
      </p:pic>
      <p:sp>
        <p:nvSpPr>
          <p:cNvPr id="4" name="Rectangle 3"/>
          <p:cNvSpPr/>
          <p:nvPr/>
        </p:nvSpPr>
        <p:spPr>
          <a:xfrm>
            <a:off x="447554" y="5210978"/>
            <a:ext cx="8167636" cy="738664"/>
          </a:xfrm>
          <a:prstGeom prst="rect">
            <a:avLst/>
          </a:prstGeom>
        </p:spPr>
        <p:txBody>
          <a:bodyPr wrap="square">
            <a:spAutoFit/>
          </a:bodyPr>
          <a:lstStyle/>
          <a:p>
            <a:pPr algn="ctr"/>
            <a:r>
              <a:rPr lang="en-US" b="1" dirty="0">
                <a:latin typeface="Verdana" panose="020B0604030504040204" pitchFamily="34" charset="0"/>
                <a:ea typeface="Verdana" panose="020B0604030504040204" pitchFamily="34" charset="0"/>
              </a:rPr>
              <a:t>Table.no.2(c) in above figure we can see that evaluation metrics have been applied on the project. So we can show that how efficient that the project can be than the existing system</a:t>
            </a:r>
            <a:endParaRPr lang="en-IN" b="1" dirty="0">
              <a:latin typeface="Verdana" panose="020B0604030504040204" pitchFamily="34" charset="0"/>
              <a:ea typeface="Verdana" panose="020B0604030504040204" pitchFamily="34"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18</a:t>
            </a:fld>
            <a:endParaRPr lang="en-US"/>
          </a:p>
        </p:txBody>
      </p:sp>
    </p:spTree>
    <p:extLst>
      <p:ext uri="{BB962C8B-B14F-4D97-AF65-F5344CB8AC3E}">
        <p14:creationId xmlns:p14="http://schemas.microsoft.com/office/powerpoint/2010/main" val="2009055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9"/>
          <p:cNvSpPr txBox="1">
            <a:spLocks noGrp="1"/>
          </p:cNvSpPr>
          <p:nvPr>
            <p:ph type="title"/>
          </p:nvPr>
        </p:nvSpPr>
        <p:spPr>
          <a:xfrm>
            <a:off x="457200" y="533400"/>
            <a:ext cx="8183880" cy="105156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FF8C3C"/>
              </a:buClr>
              <a:buSzPts val="3600"/>
              <a:buFont typeface="Verdana"/>
              <a:buNone/>
            </a:pPr>
            <a:r>
              <a:rPr lang="en-US"/>
              <a:t>Conclusion</a:t>
            </a:r>
            <a:endParaRPr/>
          </a:p>
        </p:txBody>
      </p:sp>
      <p:sp>
        <p:nvSpPr>
          <p:cNvPr id="217" name="Google Shape;217;p19"/>
          <p:cNvSpPr txBox="1">
            <a:spLocks noGrp="1"/>
          </p:cNvSpPr>
          <p:nvPr>
            <p:ph type="body" idx="1"/>
          </p:nvPr>
        </p:nvSpPr>
        <p:spPr>
          <a:xfrm>
            <a:off x="457200" y="1676400"/>
            <a:ext cx="8183880" cy="4187952"/>
          </a:xfrm>
          <a:prstGeom prst="rect">
            <a:avLst/>
          </a:prstGeom>
          <a:noFill/>
          <a:ln>
            <a:noFill/>
          </a:ln>
        </p:spPr>
        <p:txBody>
          <a:bodyPr spcFirstLastPara="1" wrap="square" lIns="182875" tIns="91425" rIns="91425" bIns="45700" anchor="t" anchorCtr="0">
            <a:normAutofit lnSpcReduction="10000"/>
          </a:bodyPr>
          <a:lstStyle/>
          <a:p>
            <a:pPr marL="265430" lvl="0" indent="-265430" algn="just" rtl="0">
              <a:lnSpc>
                <a:spcPct val="150000"/>
              </a:lnSpc>
              <a:spcBef>
                <a:spcPts val="0"/>
              </a:spcBef>
              <a:spcAft>
                <a:spcPts val="0"/>
              </a:spcAft>
              <a:buSzPct val="80000"/>
              <a:buChar char="⚫"/>
            </a:pPr>
            <a:r>
              <a:rPr lang="en-US" sz="1600" dirty="0"/>
              <a:t>In this study, we applied an unique AMP-NNSPL-based speech augmentation technique that takes advantage of the sparse features of speech signals in the DCT domain but ignores noise. We fully leverage the correlation of neighboring coefficients in the frame to update the sparse rates in each AMP cycle, which significantly improves recovery accuracy.</a:t>
            </a:r>
            <a:endParaRPr sz="1600" dirty="0"/>
          </a:p>
          <a:p>
            <a:pPr marL="265430" lvl="0" indent="-265430" algn="just" rtl="0">
              <a:lnSpc>
                <a:spcPct val="150000"/>
              </a:lnSpc>
              <a:spcBef>
                <a:spcPts val="250"/>
              </a:spcBef>
              <a:spcAft>
                <a:spcPts val="0"/>
              </a:spcAft>
              <a:buSzPct val="80000"/>
              <a:buChar char="⚫"/>
            </a:pPr>
            <a:r>
              <a:rPr lang="en-US" sz="1600" dirty="0"/>
              <a:t> According to a set of experimental findings, our selected technique performed better than the other three baseline algorithms in terms of NMSE, PESQ, and recovery performance.</a:t>
            </a:r>
            <a:endParaRPr sz="1600" dirty="0"/>
          </a:p>
          <a:p>
            <a:pPr marL="265430" lvl="0" indent="-265430" algn="just" rtl="0">
              <a:lnSpc>
                <a:spcPct val="150000"/>
              </a:lnSpc>
              <a:spcBef>
                <a:spcPts val="250"/>
              </a:spcBef>
              <a:spcAft>
                <a:spcPts val="0"/>
              </a:spcAft>
              <a:buSzPct val="80000"/>
              <a:buChar char="⚫"/>
            </a:pPr>
            <a:r>
              <a:rPr lang="en-US" sz="1600" dirty="0"/>
              <a:t>A appropriate compression ratio will make voice communication easier, and it has a low degree of complexity without sacrificing clearly audible or high-quality speech.</a:t>
            </a:r>
            <a:endParaRPr sz="16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457200" y="457200"/>
            <a:ext cx="8183880" cy="105156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FF8C3C"/>
              </a:buClr>
              <a:buSzPts val="3600"/>
              <a:buFont typeface="Verdana"/>
              <a:buNone/>
            </a:pPr>
            <a:r>
              <a:rPr lang="en-US"/>
              <a:t>Content of a Project</a:t>
            </a:r>
            <a:endParaRPr/>
          </a:p>
        </p:txBody>
      </p:sp>
      <p:sp>
        <p:nvSpPr>
          <p:cNvPr id="104" name="Google Shape;104;p2"/>
          <p:cNvSpPr txBox="1">
            <a:spLocks noGrp="1"/>
          </p:cNvSpPr>
          <p:nvPr>
            <p:ph type="body" idx="1"/>
          </p:nvPr>
        </p:nvSpPr>
        <p:spPr>
          <a:xfrm>
            <a:off x="457200" y="1676400"/>
            <a:ext cx="8183880" cy="3968115"/>
          </a:xfrm>
          <a:prstGeom prst="rect">
            <a:avLst/>
          </a:prstGeom>
          <a:noFill/>
          <a:ln>
            <a:noFill/>
          </a:ln>
        </p:spPr>
        <p:txBody>
          <a:bodyPr spcFirstLastPara="1" wrap="square" lIns="182875" tIns="91425" rIns="91425" bIns="45700" anchor="t" anchorCtr="0">
            <a:normAutofit fontScale="77500" lnSpcReduction="20000"/>
          </a:bodyPr>
          <a:lstStyle/>
          <a:p>
            <a:pPr marL="265430" lvl="0" indent="-265430" algn="l" rtl="0">
              <a:lnSpc>
                <a:spcPct val="150000"/>
              </a:lnSpc>
              <a:spcBef>
                <a:spcPts val="0"/>
              </a:spcBef>
              <a:spcAft>
                <a:spcPts val="0"/>
              </a:spcAft>
              <a:buSzPct val="80000"/>
              <a:buFont typeface="Wingdings" pitchFamily="2" charset="2"/>
              <a:buChar char="§"/>
            </a:pPr>
            <a:r>
              <a:rPr lang="en-US" sz="2400" dirty="0"/>
              <a:t>Abstract</a:t>
            </a:r>
            <a:endParaRPr sz="2400" dirty="0"/>
          </a:p>
          <a:p>
            <a:pPr marL="265430" lvl="0" indent="-265430" algn="l" rtl="0">
              <a:lnSpc>
                <a:spcPct val="150000"/>
              </a:lnSpc>
              <a:spcBef>
                <a:spcPts val="250"/>
              </a:spcBef>
              <a:spcAft>
                <a:spcPts val="0"/>
              </a:spcAft>
              <a:buSzPct val="80000"/>
              <a:buFont typeface="Wingdings" pitchFamily="2" charset="2"/>
              <a:buChar char="§"/>
            </a:pPr>
            <a:r>
              <a:rPr lang="en-US" sz="2400" dirty="0"/>
              <a:t>Existing model</a:t>
            </a:r>
            <a:endParaRPr sz="2400" dirty="0"/>
          </a:p>
          <a:p>
            <a:pPr marL="265430" lvl="0" indent="-265430" algn="l" rtl="0">
              <a:lnSpc>
                <a:spcPct val="150000"/>
              </a:lnSpc>
              <a:spcBef>
                <a:spcPts val="250"/>
              </a:spcBef>
              <a:spcAft>
                <a:spcPts val="0"/>
              </a:spcAft>
              <a:buSzPct val="80000"/>
              <a:buFont typeface="Wingdings" pitchFamily="2" charset="2"/>
              <a:buChar char="§"/>
            </a:pPr>
            <a:r>
              <a:rPr lang="en-US" sz="2400" dirty="0"/>
              <a:t>Proposed work</a:t>
            </a:r>
            <a:endParaRPr sz="2400" dirty="0"/>
          </a:p>
          <a:p>
            <a:pPr marL="265430" lvl="0" indent="-265430" algn="l" rtl="0">
              <a:lnSpc>
                <a:spcPct val="150000"/>
              </a:lnSpc>
              <a:spcBef>
                <a:spcPts val="250"/>
              </a:spcBef>
              <a:spcAft>
                <a:spcPts val="0"/>
              </a:spcAft>
              <a:buSzPct val="80000"/>
              <a:buFont typeface="Wingdings" pitchFamily="2" charset="2"/>
              <a:buChar char="§"/>
            </a:pPr>
            <a:r>
              <a:rPr lang="en-US" sz="2400" dirty="0"/>
              <a:t>Architecture</a:t>
            </a:r>
            <a:endParaRPr sz="2400" dirty="0"/>
          </a:p>
          <a:p>
            <a:pPr marL="265430" lvl="0" indent="-265430" algn="l" rtl="0">
              <a:lnSpc>
                <a:spcPct val="150000"/>
              </a:lnSpc>
              <a:spcBef>
                <a:spcPts val="250"/>
              </a:spcBef>
              <a:spcAft>
                <a:spcPts val="0"/>
              </a:spcAft>
              <a:buSzPct val="80000"/>
              <a:buFont typeface="Wingdings" pitchFamily="2" charset="2"/>
              <a:buChar char="§"/>
            </a:pPr>
            <a:r>
              <a:rPr lang="en-US" sz="2400" dirty="0"/>
              <a:t>Workflow</a:t>
            </a:r>
            <a:endParaRPr sz="2400" dirty="0"/>
          </a:p>
          <a:p>
            <a:pPr marL="265430" lvl="0" indent="-265430" algn="l" rtl="0">
              <a:lnSpc>
                <a:spcPct val="150000"/>
              </a:lnSpc>
              <a:spcBef>
                <a:spcPts val="250"/>
              </a:spcBef>
              <a:spcAft>
                <a:spcPts val="0"/>
              </a:spcAft>
              <a:buSzPct val="80000"/>
              <a:buFont typeface="Wingdings" pitchFamily="2" charset="2"/>
              <a:buChar char="§"/>
            </a:pPr>
            <a:r>
              <a:rPr lang="en-US" sz="2400" dirty="0"/>
              <a:t>Dataset</a:t>
            </a:r>
            <a:endParaRPr sz="2400" dirty="0"/>
          </a:p>
          <a:p>
            <a:pPr marL="265430" lvl="0" indent="-265430" algn="l" rtl="0">
              <a:lnSpc>
                <a:spcPct val="150000"/>
              </a:lnSpc>
              <a:spcBef>
                <a:spcPts val="250"/>
              </a:spcBef>
              <a:spcAft>
                <a:spcPts val="0"/>
              </a:spcAft>
              <a:buSzPct val="80000"/>
              <a:buFont typeface="Wingdings" pitchFamily="2" charset="2"/>
              <a:buChar char="§"/>
            </a:pPr>
            <a:r>
              <a:rPr lang="en-US" sz="2400" dirty="0"/>
              <a:t>Performance metrics</a:t>
            </a:r>
            <a:endParaRPr sz="2400" dirty="0"/>
          </a:p>
          <a:p>
            <a:pPr marL="265430" lvl="0" indent="-265430" algn="l" rtl="0">
              <a:lnSpc>
                <a:spcPct val="150000"/>
              </a:lnSpc>
              <a:spcBef>
                <a:spcPts val="250"/>
              </a:spcBef>
              <a:spcAft>
                <a:spcPts val="0"/>
              </a:spcAft>
              <a:buSzPct val="80000"/>
              <a:buFont typeface="Wingdings" pitchFamily="2" charset="2"/>
              <a:buChar char="§"/>
            </a:pPr>
            <a:r>
              <a:rPr lang="en-US" sz="2400" dirty="0"/>
              <a:t>Experimental Results</a:t>
            </a:r>
            <a:endParaRPr sz="2400" dirty="0"/>
          </a:p>
          <a:p>
            <a:pPr marL="265430" lvl="0" indent="-265430" algn="l" rtl="0">
              <a:lnSpc>
                <a:spcPct val="150000"/>
              </a:lnSpc>
              <a:spcBef>
                <a:spcPts val="250"/>
              </a:spcBef>
              <a:spcAft>
                <a:spcPts val="0"/>
              </a:spcAft>
              <a:buSzPct val="80000"/>
              <a:buFont typeface="Wingdings" pitchFamily="2" charset="2"/>
              <a:buChar char="§"/>
            </a:pPr>
            <a:r>
              <a:rPr lang="en-US" sz="2400" dirty="0"/>
              <a:t>Conclusion</a:t>
            </a:r>
            <a:endParaRPr sz="24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0"/>
          <p:cNvSpPr txBox="1">
            <a:spLocks noGrp="1"/>
          </p:cNvSpPr>
          <p:nvPr>
            <p:ph type="title"/>
          </p:nvPr>
        </p:nvSpPr>
        <p:spPr>
          <a:xfrm>
            <a:off x="533400" y="2590800"/>
            <a:ext cx="8183880" cy="105156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FF8C3C"/>
              </a:buClr>
              <a:buSzPts val="3600"/>
              <a:buFont typeface="Verdana"/>
              <a:buNone/>
            </a:pPr>
            <a:r>
              <a:rPr lang="en-US"/>
              <a:t>THANK YOU</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457200" y="457200"/>
            <a:ext cx="8183880" cy="105156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FF8C3C"/>
              </a:buClr>
              <a:buSzPts val="3600"/>
              <a:buFont typeface="Verdana"/>
              <a:buNone/>
            </a:pPr>
            <a:r>
              <a:rPr lang="en-US"/>
              <a:t>Abstract</a:t>
            </a:r>
            <a:endParaRPr/>
          </a:p>
        </p:txBody>
      </p:sp>
      <p:sp>
        <p:nvSpPr>
          <p:cNvPr id="110" name="Google Shape;110;p3"/>
          <p:cNvSpPr txBox="1">
            <a:spLocks noGrp="1"/>
          </p:cNvSpPr>
          <p:nvPr>
            <p:ph type="body" idx="1"/>
          </p:nvPr>
        </p:nvSpPr>
        <p:spPr>
          <a:xfrm>
            <a:off x="381000" y="1752600"/>
            <a:ext cx="8183880" cy="4187952"/>
          </a:xfrm>
          <a:prstGeom prst="rect">
            <a:avLst/>
          </a:prstGeom>
          <a:noFill/>
          <a:ln>
            <a:noFill/>
          </a:ln>
        </p:spPr>
        <p:txBody>
          <a:bodyPr spcFirstLastPara="1" wrap="square" lIns="182875" tIns="91425" rIns="91425" bIns="45700" anchor="t" anchorCtr="0">
            <a:normAutofit/>
          </a:bodyPr>
          <a:lstStyle/>
          <a:p>
            <a:pPr marL="265430" lvl="0" indent="-265430" algn="just" rtl="0">
              <a:lnSpc>
                <a:spcPct val="150000"/>
              </a:lnSpc>
              <a:spcBef>
                <a:spcPts val="0"/>
              </a:spcBef>
              <a:spcAft>
                <a:spcPts val="0"/>
              </a:spcAft>
              <a:buSzPts val="960"/>
              <a:buFont typeface="Wingdings" pitchFamily="2" charset="2"/>
              <a:buChar char="§"/>
            </a:pPr>
            <a:r>
              <a:rPr lang="en-US" sz="1400" dirty="0"/>
              <a:t>A novel speech improvement technique based on the approximate message passing (AMP) is adopted to get beyond the drawbacks of traditional speech enhancement methods, such as inaccurate voice activity detector (VAD) and noise estimation.</a:t>
            </a:r>
            <a:endParaRPr sz="1400" dirty="0"/>
          </a:p>
          <a:p>
            <a:pPr marL="265430" lvl="0" indent="-265430" algn="just" rtl="0">
              <a:lnSpc>
                <a:spcPct val="150000"/>
              </a:lnSpc>
              <a:spcBef>
                <a:spcPts val="250"/>
              </a:spcBef>
              <a:spcAft>
                <a:spcPts val="0"/>
              </a:spcAft>
              <a:buSzPts val="960"/>
              <a:buFont typeface="Wingdings" pitchFamily="2" charset="2"/>
              <a:buChar char="§"/>
            </a:pPr>
            <a:r>
              <a:rPr lang="en-US" sz="1400" dirty="0"/>
              <a:t> To eliminate or muffle the noise from the distorted speech, AMP takes advantage of the difference between speech and noise sparsity. </a:t>
            </a:r>
            <a:endParaRPr sz="1400" dirty="0"/>
          </a:p>
          <a:p>
            <a:pPr marL="265430" lvl="0" indent="-265430" algn="just" rtl="0">
              <a:lnSpc>
                <a:spcPct val="150000"/>
              </a:lnSpc>
              <a:spcBef>
                <a:spcPts val="250"/>
              </a:spcBef>
              <a:spcAft>
                <a:spcPts val="0"/>
              </a:spcAft>
              <a:buSzPts val="960"/>
              <a:buFont typeface="Wingdings" pitchFamily="2" charset="2"/>
              <a:buChar char="§"/>
            </a:pPr>
            <a:r>
              <a:rPr lang="en-US" sz="1400" dirty="0"/>
              <a:t>The AMP method is used to effectively rebuild clean speech for speech augmentation. More specifically, the prior probability distribution of the speech sparsity coefficient is represented by a Gaussian model. </a:t>
            </a:r>
            <a:endParaRPr sz="1400" dirty="0"/>
          </a:p>
          <a:p>
            <a:pPr marL="265430" lvl="0" indent="-265430" algn="just" rtl="0">
              <a:lnSpc>
                <a:spcPct val="150000"/>
              </a:lnSpc>
              <a:spcBef>
                <a:spcPts val="250"/>
              </a:spcBef>
              <a:spcAft>
                <a:spcPts val="0"/>
              </a:spcAft>
              <a:buSzPts val="960"/>
              <a:buFont typeface="Wingdings" pitchFamily="2" charset="2"/>
              <a:buChar char="§"/>
            </a:pPr>
            <a:r>
              <a:rPr lang="en-US" sz="1400" dirty="0"/>
              <a:t>The expectation maximization (EM) technique provides excellent learning of the hyper-parameters of the prior model. </a:t>
            </a:r>
            <a:endParaRPr sz="14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body" idx="1"/>
          </p:nvPr>
        </p:nvSpPr>
        <p:spPr>
          <a:xfrm>
            <a:off x="457200" y="1524000"/>
            <a:ext cx="8183880" cy="4187952"/>
          </a:xfrm>
          <a:prstGeom prst="rect">
            <a:avLst/>
          </a:prstGeom>
          <a:noFill/>
          <a:ln>
            <a:noFill/>
          </a:ln>
        </p:spPr>
        <p:txBody>
          <a:bodyPr spcFirstLastPara="1" wrap="square" lIns="182875" tIns="91425" rIns="91425" bIns="45700" anchor="t" anchorCtr="0">
            <a:normAutofit/>
          </a:bodyPr>
          <a:lstStyle/>
          <a:p>
            <a:pPr marL="265430" lvl="0" indent="-265430" algn="just" rtl="0">
              <a:lnSpc>
                <a:spcPct val="150000"/>
              </a:lnSpc>
              <a:spcBef>
                <a:spcPts val="0"/>
              </a:spcBef>
              <a:spcAft>
                <a:spcPts val="0"/>
              </a:spcAft>
              <a:buClr>
                <a:srgbClr val="F07F09"/>
              </a:buClr>
              <a:buSzPts val="960"/>
              <a:buFont typeface="Wingdings" pitchFamily="2" charset="2"/>
              <a:buChar char="§"/>
            </a:pPr>
            <a:r>
              <a:rPr lang="en-US" sz="1200" dirty="0">
                <a:solidFill>
                  <a:srgbClr val="000000"/>
                </a:solidFill>
              </a:rPr>
              <a:t>We use the k-nearest neighbor (k-NN) approach to learn the sparsity while taking into account the correlation between the speech coefficients in neighboring frames.</a:t>
            </a:r>
            <a:endParaRPr sz="1200" dirty="0">
              <a:solidFill>
                <a:srgbClr val="000000"/>
              </a:solidFill>
            </a:endParaRPr>
          </a:p>
          <a:p>
            <a:pPr marL="265430" lvl="0" indent="-265430" algn="just" rtl="0">
              <a:lnSpc>
                <a:spcPct val="150000"/>
              </a:lnSpc>
              <a:spcBef>
                <a:spcPts val="250"/>
              </a:spcBef>
              <a:spcAft>
                <a:spcPts val="0"/>
              </a:spcAft>
              <a:buClr>
                <a:srgbClr val="F07F09"/>
              </a:buClr>
              <a:buSzPts val="960"/>
              <a:buFont typeface="Wingdings" pitchFamily="2" charset="2"/>
              <a:buChar char="§"/>
            </a:pPr>
            <a:r>
              <a:rPr lang="en-US" sz="1200" dirty="0">
                <a:solidFill>
                  <a:srgbClr val="000000"/>
                </a:solidFill>
              </a:rPr>
              <a:t> Additionally, computational simulations are used to verify the proposed algorithm, which outperforms</a:t>
            </a:r>
            <a:endParaRPr sz="1200" dirty="0">
              <a:solidFill>
                <a:srgbClr val="000000"/>
              </a:solidFill>
            </a:endParaRPr>
          </a:p>
          <a:p>
            <a:pPr marL="265430" lvl="0" indent="-265430" algn="just" rtl="0">
              <a:lnSpc>
                <a:spcPct val="150000"/>
              </a:lnSpc>
              <a:spcBef>
                <a:spcPts val="250"/>
              </a:spcBef>
              <a:spcAft>
                <a:spcPts val="0"/>
              </a:spcAft>
              <a:buClr>
                <a:srgbClr val="F07F09"/>
              </a:buClr>
              <a:buSzPts val="960"/>
              <a:buFont typeface="Wingdings" pitchFamily="2" charset="2"/>
              <a:buChar char="§"/>
            </a:pPr>
            <a:r>
              <a:rPr lang="en-US" sz="1200" dirty="0">
                <a:solidFill>
                  <a:srgbClr val="000000"/>
                </a:solidFill>
              </a:rPr>
              <a:t> the three methods which are kalman filter, principal component analysis(PCA), </a:t>
            </a:r>
          </a:p>
          <a:p>
            <a:pPr marL="265430" lvl="0" indent="-265430" algn="just" rtl="0">
              <a:lnSpc>
                <a:spcPct val="150000"/>
              </a:lnSpc>
              <a:spcBef>
                <a:spcPts val="250"/>
              </a:spcBef>
              <a:spcAft>
                <a:spcPts val="0"/>
              </a:spcAft>
              <a:buClr>
                <a:srgbClr val="F07F09"/>
              </a:buClr>
              <a:buSzPts val="960"/>
              <a:buNone/>
            </a:pPr>
            <a:r>
              <a:rPr lang="en-US" sz="1200" dirty="0">
                <a:solidFill>
                  <a:srgbClr val="000000"/>
                </a:solidFill>
              </a:rPr>
              <a:t>     independent component analysis(ICA) under a variety of signal to noise ratios and compression ratios (SNRs).</a:t>
            </a:r>
            <a:endParaRPr sz="1200" dirty="0">
              <a:solidFill>
                <a:srgbClr val="000000"/>
              </a:solidFill>
            </a:endParaRPr>
          </a:p>
          <a:p>
            <a:pPr marL="0" lvl="0" indent="0" algn="l" rtl="0">
              <a:spcBef>
                <a:spcPts val="250"/>
              </a:spcBef>
              <a:spcAft>
                <a:spcPts val="0"/>
              </a:spcAft>
              <a:buSzPts val="960"/>
              <a:buNone/>
            </a:pPr>
            <a:endParaRPr sz="12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a:spLocks noGrp="1"/>
          </p:cNvSpPr>
          <p:nvPr>
            <p:ph type="title"/>
          </p:nvPr>
        </p:nvSpPr>
        <p:spPr>
          <a:xfrm>
            <a:off x="457200" y="457200"/>
            <a:ext cx="8183880" cy="7620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FF8C3C"/>
              </a:buClr>
              <a:buSzPts val="3600"/>
              <a:buFont typeface="Verdana"/>
              <a:buNone/>
            </a:pPr>
            <a:r>
              <a:rPr lang="en-US"/>
              <a:t>Existing model</a:t>
            </a:r>
            <a:endParaRPr/>
          </a:p>
        </p:txBody>
      </p:sp>
      <p:sp>
        <p:nvSpPr>
          <p:cNvPr id="121" name="Google Shape;121;p5"/>
          <p:cNvSpPr txBox="1">
            <a:spLocks noGrp="1"/>
          </p:cNvSpPr>
          <p:nvPr>
            <p:ph type="body" idx="1"/>
          </p:nvPr>
        </p:nvSpPr>
        <p:spPr>
          <a:xfrm>
            <a:off x="381000" y="1905000"/>
            <a:ext cx="8183880" cy="3810000"/>
          </a:xfrm>
          <a:prstGeom prst="rect">
            <a:avLst/>
          </a:prstGeom>
          <a:noFill/>
          <a:ln>
            <a:noFill/>
          </a:ln>
        </p:spPr>
        <p:txBody>
          <a:bodyPr spcFirstLastPara="1" wrap="square" lIns="182875" tIns="91425" rIns="91425" bIns="45700" anchor="t" anchorCtr="0">
            <a:noAutofit/>
          </a:bodyPr>
          <a:lstStyle/>
          <a:p>
            <a:pPr marL="265430" lvl="0" indent="-265430" algn="just" rtl="0">
              <a:lnSpc>
                <a:spcPct val="150000"/>
              </a:lnSpc>
              <a:spcBef>
                <a:spcPts val="0"/>
              </a:spcBef>
              <a:spcAft>
                <a:spcPts val="0"/>
              </a:spcAft>
              <a:buSzPts val="960"/>
              <a:buFont typeface="Wingdings" pitchFamily="2" charset="2"/>
              <a:buChar char="§"/>
            </a:pPr>
            <a:r>
              <a:rPr lang="en-US" sz="1200" dirty="0"/>
              <a:t>A sparse signal can be effectively recovered using compressive sampling (CS) using many fewer samples than those called for by the </a:t>
            </a:r>
            <a:r>
              <a:rPr lang="en-US" sz="1200" dirty="0" err="1"/>
              <a:t>Nyquist</a:t>
            </a:r>
            <a:r>
              <a:rPr lang="en-US" sz="1200" dirty="0"/>
              <a:t>-Shannon sampling theorem.</a:t>
            </a:r>
            <a:endParaRPr sz="1200" dirty="0"/>
          </a:p>
          <a:p>
            <a:pPr marL="265430" lvl="0" indent="-265430" algn="just" rtl="0">
              <a:lnSpc>
                <a:spcPct val="150000"/>
              </a:lnSpc>
              <a:spcBef>
                <a:spcPts val="250"/>
              </a:spcBef>
              <a:spcAft>
                <a:spcPts val="0"/>
              </a:spcAft>
              <a:buSzPts val="960"/>
              <a:buFont typeface="Wingdings" pitchFamily="2" charset="2"/>
              <a:buChar char="§"/>
            </a:pPr>
            <a:r>
              <a:rPr lang="en-US" sz="1200" dirty="0"/>
              <a:t> Although it is not sparse enough on any available canonical basis, extracting a voice signal from its CS samples is a difficult challenge. </a:t>
            </a:r>
            <a:endParaRPr sz="1200" dirty="0"/>
          </a:p>
          <a:p>
            <a:pPr marL="265430" lvl="0" indent="-265430" algn="just" rtl="0">
              <a:lnSpc>
                <a:spcPct val="150000"/>
              </a:lnSpc>
              <a:spcBef>
                <a:spcPts val="250"/>
              </a:spcBef>
              <a:spcAft>
                <a:spcPts val="0"/>
              </a:spcAft>
              <a:buSzPts val="960"/>
              <a:buFont typeface="Wingdings" pitchFamily="2" charset="2"/>
              <a:buChar char="§"/>
            </a:pPr>
            <a:r>
              <a:rPr lang="en-US" sz="1200" dirty="0"/>
              <a:t>A turbo framework is used to reconstruct the speech signal from CS samples. This framework alternately iterates AMP and belief propagation through the Markov chain. </a:t>
            </a:r>
            <a:endParaRPr sz="1200" dirty="0"/>
          </a:p>
          <a:p>
            <a:pPr marL="265430" lvl="0" indent="-265430" algn="just" rtl="0">
              <a:lnSpc>
                <a:spcPct val="150000"/>
              </a:lnSpc>
              <a:spcBef>
                <a:spcPts val="250"/>
              </a:spcBef>
              <a:spcAft>
                <a:spcPts val="0"/>
              </a:spcAft>
              <a:buSzPts val="960"/>
              <a:buFont typeface="Wingdings" pitchFamily="2" charset="2"/>
              <a:buChar char="§"/>
            </a:pPr>
            <a:r>
              <a:rPr lang="en-US" sz="1200" dirty="0"/>
              <a:t>Additionally, a constraint is added to the turbo iteration to stop the new approach from diverging. Numerous tests demonstrate that the novel method produces a greater signal-to-noise ratio.</a:t>
            </a:r>
            <a:endParaRPr sz="1200" dirty="0"/>
          </a:p>
          <a:p>
            <a:pPr marL="265430" lvl="0" indent="-265430" algn="just" rtl="0">
              <a:lnSpc>
                <a:spcPct val="150000"/>
              </a:lnSpc>
              <a:spcBef>
                <a:spcPts val="250"/>
              </a:spcBef>
              <a:spcAft>
                <a:spcPts val="0"/>
              </a:spcAft>
              <a:buSzPts val="960"/>
              <a:buFont typeface="Wingdings" pitchFamily="2" charset="2"/>
              <a:buChar char="§"/>
            </a:pPr>
            <a:r>
              <a:rPr lang="en-US" sz="1200" dirty="0"/>
              <a:t> A higher perceptual evaluation of speech quality (PESQ) score when compared to other standard CS methods. </a:t>
            </a:r>
            <a:endParaRPr sz="12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6"/>
          <p:cNvSpPr txBox="1">
            <a:spLocks noGrp="1"/>
          </p:cNvSpPr>
          <p:nvPr>
            <p:ph type="title"/>
          </p:nvPr>
        </p:nvSpPr>
        <p:spPr>
          <a:xfrm>
            <a:off x="533400" y="381000"/>
            <a:ext cx="8183880" cy="105156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FF8C3C"/>
              </a:buClr>
              <a:buSzPts val="3600"/>
              <a:buFont typeface="Verdana"/>
              <a:buNone/>
            </a:pPr>
            <a:r>
              <a:rPr lang="en-US"/>
              <a:t>Proposed work </a:t>
            </a:r>
            <a:endParaRPr/>
          </a:p>
        </p:txBody>
      </p:sp>
      <p:sp>
        <p:nvSpPr>
          <p:cNvPr id="127" name="Google Shape;127;p6"/>
          <p:cNvSpPr txBox="1">
            <a:spLocks noGrp="1"/>
          </p:cNvSpPr>
          <p:nvPr>
            <p:ph type="body" idx="1"/>
          </p:nvPr>
        </p:nvSpPr>
        <p:spPr>
          <a:xfrm>
            <a:off x="457200" y="1676400"/>
            <a:ext cx="8183880" cy="4187952"/>
          </a:xfrm>
          <a:prstGeom prst="rect">
            <a:avLst/>
          </a:prstGeom>
          <a:noFill/>
          <a:ln>
            <a:noFill/>
          </a:ln>
        </p:spPr>
        <p:txBody>
          <a:bodyPr spcFirstLastPara="1" wrap="square" lIns="182875" tIns="91425" rIns="91425" bIns="45700" anchor="t" anchorCtr="0">
            <a:normAutofit/>
          </a:bodyPr>
          <a:lstStyle/>
          <a:p>
            <a:pPr marL="265430" lvl="0" indent="-265430" algn="just" rtl="0">
              <a:lnSpc>
                <a:spcPct val="150000"/>
              </a:lnSpc>
              <a:spcBef>
                <a:spcPts val="0"/>
              </a:spcBef>
              <a:spcAft>
                <a:spcPts val="0"/>
              </a:spcAft>
              <a:buSzPts val="1120"/>
              <a:buFont typeface="Wingdings" pitchFamily="2" charset="2"/>
              <a:buChar char="§"/>
            </a:pPr>
            <a:r>
              <a:rPr lang="en-US" sz="1400" dirty="0"/>
              <a:t>We used a novel speech enhancement method based on AMP-NNSPL in this study, which takes use of the sparse properties of speech signals in the DCT domain but not for noise. </a:t>
            </a:r>
            <a:endParaRPr sz="1400" dirty="0"/>
          </a:p>
          <a:p>
            <a:pPr marL="265430" lvl="0" indent="-265430" algn="just" rtl="0">
              <a:lnSpc>
                <a:spcPct val="150000"/>
              </a:lnSpc>
              <a:spcBef>
                <a:spcPts val="250"/>
              </a:spcBef>
              <a:spcAft>
                <a:spcPts val="0"/>
              </a:spcAft>
              <a:buSzPts val="1120"/>
              <a:buFont typeface="Wingdings" pitchFamily="2" charset="2"/>
              <a:buChar char="§"/>
            </a:pPr>
            <a:r>
              <a:rPr lang="en-US" sz="1400" dirty="0"/>
              <a:t>Our adopted approach outperformed the other three algorithms in terms of NMSE, PESQ, and recovery performance, according to a set of experimental results. </a:t>
            </a:r>
            <a:endParaRPr sz="1400" dirty="0"/>
          </a:p>
          <a:p>
            <a:pPr marL="265430" lvl="0" indent="-265430" algn="just" rtl="0">
              <a:lnSpc>
                <a:spcPct val="150000"/>
              </a:lnSpc>
              <a:spcBef>
                <a:spcPts val="250"/>
              </a:spcBef>
              <a:spcAft>
                <a:spcPts val="0"/>
              </a:spcAft>
              <a:buSzPts val="1120"/>
              <a:buFont typeface="Wingdings" pitchFamily="2" charset="2"/>
              <a:buChar char="§"/>
            </a:pPr>
            <a:r>
              <a:rPr lang="en-US" sz="1400" dirty="0"/>
              <a:t>It is important to note that the suggested approach does not depend on noise estimates or the VAD process and totally satisfies sparse.</a:t>
            </a:r>
            <a:endParaRPr sz="14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7"/>
          <p:cNvSpPr txBox="1">
            <a:spLocks noGrp="1"/>
          </p:cNvSpPr>
          <p:nvPr>
            <p:ph type="title"/>
          </p:nvPr>
        </p:nvSpPr>
        <p:spPr>
          <a:xfrm>
            <a:off x="491076" y="167641"/>
            <a:ext cx="8183880" cy="1051560"/>
          </a:xfrm>
        </p:spPr>
        <p:txBody>
          <a:bodyPr/>
          <a:lstStyle/>
          <a:p>
            <a:pPr lvl="0" algn="ctr"/>
            <a:r>
              <a:rPr lang="en-US" dirty="0"/>
              <a:t>Architecture</a:t>
            </a:r>
          </a:p>
        </p:txBody>
      </p:sp>
      <p:sp>
        <p:nvSpPr>
          <p:cNvPr id="5" name="Text Placeholder 4"/>
          <p:cNvSpPr>
            <a:spLocks noGrp="1"/>
          </p:cNvSpPr>
          <p:nvPr>
            <p:ph type="body" idx="1"/>
          </p:nvPr>
        </p:nvSpPr>
        <p:spPr>
          <a:xfrm>
            <a:off x="873085" y="5530467"/>
            <a:ext cx="7419861" cy="412876"/>
          </a:xfrm>
        </p:spPr>
        <p:txBody>
          <a:bodyPr>
            <a:noAutofit/>
          </a:bodyPr>
          <a:lstStyle/>
          <a:p>
            <a:pPr marL="137160" indent="0" algn="ctr">
              <a:buNone/>
            </a:pPr>
            <a:r>
              <a:rPr lang="en-US" sz="1600" b="1" dirty="0"/>
              <a:t>Fig.no.1: Architecture of the proposed system</a:t>
            </a:r>
            <a:endParaRPr lang="en-IN" sz="16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0496" y="1219201"/>
            <a:ext cx="5905041" cy="4311266"/>
          </a:xfrm>
          <a:prstGeom prst="rect">
            <a:avLst/>
          </a:prstGeom>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8"/>
          <p:cNvSpPr txBox="1">
            <a:spLocks noGrp="1"/>
          </p:cNvSpPr>
          <p:nvPr>
            <p:ph type="title"/>
          </p:nvPr>
        </p:nvSpPr>
        <p:spPr>
          <a:xfrm>
            <a:off x="480060" y="381000"/>
            <a:ext cx="8183880" cy="686435"/>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FF8C3C"/>
              </a:buClr>
              <a:buSzPts val="3600"/>
              <a:buFont typeface="Verdana"/>
              <a:buNone/>
            </a:pPr>
            <a:r>
              <a:rPr lang="en-US"/>
              <a:t>Workflow</a:t>
            </a:r>
            <a:endParaRPr/>
          </a:p>
        </p:txBody>
      </p:sp>
      <p:sp>
        <p:nvSpPr>
          <p:cNvPr id="139" name="Google Shape;139;p8"/>
          <p:cNvSpPr txBox="1">
            <a:spLocks noGrp="1"/>
          </p:cNvSpPr>
          <p:nvPr>
            <p:ph type="body" idx="1"/>
          </p:nvPr>
        </p:nvSpPr>
        <p:spPr>
          <a:xfrm>
            <a:off x="506436" y="1041010"/>
            <a:ext cx="8134643" cy="4839286"/>
          </a:xfrm>
          <a:prstGeom prst="rect">
            <a:avLst/>
          </a:prstGeom>
          <a:noFill/>
          <a:ln>
            <a:noFill/>
          </a:ln>
        </p:spPr>
        <p:txBody>
          <a:bodyPr spcFirstLastPara="1" wrap="square" lIns="182875" tIns="91425" rIns="91425" bIns="45700" anchor="t" anchorCtr="0">
            <a:normAutofit fontScale="92500"/>
          </a:bodyPr>
          <a:lstStyle/>
          <a:p>
            <a:pPr marL="265430" indent="-173990">
              <a:lnSpc>
                <a:spcPct val="200000"/>
              </a:lnSpc>
              <a:buFont typeface="Wingdings" pitchFamily="2" charset="2"/>
              <a:buChar char="§"/>
            </a:pPr>
            <a:r>
              <a:rPr lang="en-US" sz="1400" dirty="0"/>
              <a:t>Speech dataset was preprocessed for the project.</a:t>
            </a:r>
          </a:p>
          <a:p>
            <a:pPr marL="265430" indent="-173990">
              <a:lnSpc>
                <a:spcPct val="200000"/>
              </a:lnSpc>
              <a:buFont typeface="Wingdings" pitchFamily="2" charset="2"/>
              <a:buChar char="§"/>
            </a:pPr>
            <a:r>
              <a:rPr lang="en-US" sz="1400" dirty="0"/>
              <a:t>Algorithmic  changes were made in the project, as the collaboration between dsamp and em-</a:t>
            </a:r>
            <a:r>
              <a:rPr lang="en-US" sz="1400" dirty="0" err="1"/>
              <a:t>gamp</a:t>
            </a:r>
            <a:r>
              <a:rPr lang="en-US" sz="1400" dirty="0"/>
              <a:t> was resulting in errors, despite the presence of wiener filter and subspace pursuit.</a:t>
            </a:r>
          </a:p>
          <a:p>
            <a:pPr marL="265430" indent="-173990">
              <a:lnSpc>
                <a:spcPct val="200000"/>
              </a:lnSpc>
              <a:buFont typeface="Wingdings" pitchFamily="2" charset="2"/>
              <a:buChar char="§"/>
            </a:pPr>
            <a:r>
              <a:rPr lang="en-US" sz="1400" dirty="0"/>
              <a:t>The project now utilizes Kalman filter, PCA, and ICA algorithms for better performance and noise removal, based on references from other papers.</a:t>
            </a:r>
          </a:p>
          <a:p>
            <a:pPr>
              <a:lnSpc>
                <a:spcPct val="200000"/>
              </a:lnSpc>
              <a:buFont typeface="Wingdings" pitchFamily="2" charset="2"/>
              <a:buChar char="§"/>
            </a:pPr>
            <a:r>
              <a:rPr lang="en-US" sz="1400" dirty="0"/>
              <a:t>Kalman filter was implemented as the proposed method.</a:t>
            </a:r>
          </a:p>
          <a:p>
            <a:pPr>
              <a:lnSpc>
                <a:spcPct val="200000"/>
              </a:lnSpc>
              <a:buFont typeface="Wingdings" pitchFamily="2" charset="2"/>
              <a:buChar char="§"/>
            </a:pPr>
            <a:r>
              <a:rPr lang="en-US" sz="1400" dirty="0"/>
              <a:t>Performance metrics such as MSE and RMSE were identified and used.</a:t>
            </a:r>
          </a:p>
          <a:p>
            <a:pPr marL="265430" indent="-173990">
              <a:lnSpc>
                <a:spcPct val="200000"/>
              </a:lnSpc>
              <a:buFont typeface="Wingdings" pitchFamily="2" charset="2"/>
              <a:buChar char="§"/>
            </a:pPr>
            <a:r>
              <a:rPr lang="en-US" sz="1400" dirty="0"/>
              <a:t>Currently, Principal Component Analysis (PCA) and Intermediate Component Analysis (ICA) are being implemented for further analysis.</a:t>
            </a:r>
          </a:p>
          <a:p>
            <a:pPr marL="265430" indent="-173990">
              <a:lnSpc>
                <a:spcPct val="200000"/>
              </a:lnSpc>
              <a:buFont typeface="Wingdings" pitchFamily="2" charset="2"/>
              <a:buChar char="§"/>
            </a:pPr>
            <a:r>
              <a:rPr lang="en-US" sz="1400" dirty="0"/>
              <a:t>Comparison was made between existing and proposed models.</a:t>
            </a:r>
          </a:p>
          <a:p>
            <a:pPr marL="265430" indent="-173990">
              <a:lnSpc>
                <a:spcPct val="200000"/>
              </a:lnSpc>
              <a:buFont typeface="Wingdings" pitchFamily="2" charset="2"/>
              <a:buChar char="§"/>
            </a:pPr>
            <a:endParaRPr lang="en-US" sz="1800" dirty="0"/>
          </a:p>
          <a:p>
            <a:pPr marL="265430" lvl="0" indent="-173990" algn="l" rtl="0">
              <a:spcBef>
                <a:spcPts val="250"/>
              </a:spcBef>
              <a:spcAft>
                <a:spcPts val="0"/>
              </a:spcAft>
              <a:buSzPts val="1440"/>
              <a:buNone/>
            </a:pPr>
            <a:endParaRPr sz="1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9"/>
          <p:cNvSpPr txBox="1">
            <a:spLocks noGrp="1"/>
          </p:cNvSpPr>
          <p:nvPr>
            <p:ph type="title"/>
          </p:nvPr>
        </p:nvSpPr>
        <p:spPr>
          <a:xfrm>
            <a:off x="457200" y="457200"/>
            <a:ext cx="8183880" cy="655504"/>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FF8C3C"/>
              </a:buClr>
              <a:buSzPts val="3600"/>
              <a:buFont typeface="Verdana"/>
              <a:buNone/>
            </a:pPr>
            <a:r>
              <a:rPr lang="en-US"/>
              <a:t>Dataset</a:t>
            </a:r>
            <a:endParaRPr dirty="0"/>
          </a:p>
        </p:txBody>
      </p:sp>
      <p:sp>
        <p:nvSpPr>
          <p:cNvPr id="145" name="Google Shape;145;p9"/>
          <p:cNvSpPr txBox="1">
            <a:spLocks noGrp="1"/>
          </p:cNvSpPr>
          <p:nvPr>
            <p:ph type="body" idx="1"/>
          </p:nvPr>
        </p:nvSpPr>
        <p:spPr>
          <a:xfrm>
            <a:off x="457200" y="1112703"/>
            <a:ext cx="8183880" cy="4814371"/>
          </a:xfrm>
          <a:prstGeom prst="rect">
            <a:avLst/>
          </a:prstGeom>
          <a:noFill/>
          <a:ln>
            <a:noFill/>
          </a:ln>
        </p:spPr>
        <p:txBody>
          <a:bodyPr spcFirstLastPara="1" wrap="square" lIns="182875" tIns="91425" rIns="91425" bIns="45700" anchor="t" anchorCtr="0">
            <a:normAutofit/>
          </a:bodyPr>
          <a:lstStyle/>
          <a:p>
            <a:pPr marL="265430" lvl="0" indent="-265430" algn="l" rtl="0">
              <a:lnSpc>
                <a:spcPct val="150000"/>
              </a:lnSpc>
              <a:spcBef>
                <a:spcPts val="0"/>
              </a:spcBef>
              <a:spcAft>
                <a:spcPts val="0"/>
              </a:spcAft>
              <a:buSzPts val="1120"/>
              <a:buFont typeface="Wingdings" pitchFamily="2" charset="2"/>
              <a:buChar char="§"/>
            </a:pPr>
            <a:r>
              <a:rPr lang="en-US" sz="1400" dirty="0"/>
              <a:t>In this project speech sound dataset is being used which is from the </a:t>
            </a:r>
            <a:r>
              <a:rPr lang="en-US" sz="1400" dirty="0" err="1"/>
              <a:t>Git</a:t>
            </a:r>
            <a:r>
              <a:rPr lang="en-US" sz="1400" dirty="0"/>
              <a:t>-hub.</a:t>
            </a:r>
            <a:endParaRPr sz="1400" dirty="0"/>
          </a:p>
          <a:p>
            <a:pPr marL="265430" lvl="0" indent="-265430" algn="l" rtl="0">
              <a:lnSpc>
                <a:spcPct val="150000"/>
              </a:lnSpc>
              <a:spcBef>
                <a:spcPts val="250"/>
              </a:spcBef>
              <a:spcAft>
                <a:spcPts val="0"/>
              </a:spcAft>
              <a:buSzPts val="1120"/>
              <a:buFont typeface="Wingdings" pitchFamily="2" charset="2"/>
              <a:buChar char="§"/>
            </a:pPr>
            <a:r>
              <a:rPr lang="en-US" sz="1400" dirty="0"/>
              <a:t>In this dataset the attributes are audios, file path , start segment, end segment, hertz, decibels and sample frequency. </a:t>
            </a:r>
            <a:endParaRPr sz="1400" dirty="0"/>
          </a:p>
        </p:txBody>
      </p:sp>
      <p:graphicFrame>
        <p:nvGraphicFramePr>
          <p:cNvPr id="2" name="Table 1"/>
          <p:cNvGraphicFramePr>
            <a:graphicFrameLocks noGrp="1"/>
          </p:cNvGraphicFramePr>
          <p:nvPr>
            <p:extLst>
              <p:ext uri="{D42A27DB-BD31-4B8C-83A1-F6EECF244321}">
                <p14:modId xmlns:p14="http://schemas.microsoft.com/office/powerpoint/2010/main" val="3164196245"/>
              </p:ext>
            </p:extLst>
          </p:nvPr>
        </p:nvGraphicFramePr>
        <p:xfrm>
          <a:off x="457203" y="2313736"/>
          <a:ext cx="8183877" cy="2857470"/>
        </p:xfrm>
        <a:graphic>
          <a:graphicData uri="http://schemas.openxmlformats.org/drawingml/2006/table">
            <a:tbl>
              <a:tblPr>
                <a:tableStyleId>{D97E1879-0555-44A7-9741-91B6080530F5}</a:tableStyleId>
              </a:tblPr>
              <a:tblGrid>
                <a:gridCol w="837940">
                  <a:extLst>
                    <a:ext uri="{9D8B030D-6E8A-4147-A177-3AD203B41FA5}">
                      <a16:colId xmlns:a16="http://schemas.microsoft.com/office/drawing/2014/main" val="20000"/>
                    </a:ext>
                  </a:extLst>
                </a:gridCol>
                <a:gridCol w="977597">
                  <a:extLst>
                    <a:ext uri="{9D8B030D-6E8A-4147-A177-3AD203B41FA5}">
                      <a16:colId xmlns:a16="http://schemas.microsoft.com/office/drawing/2014/main" val="20001"/>
                    </a:ext>
                  </a:extLst>
                </a:gridCol>
                <a:gridCol w="869362">
                  <a:extLst>
                    <a:ext uri="{9D8B030D-6E8A-4147-A177-3AD203B41FA5}">
                      <a16:colId xmlns:a16="http://schemas.microsoft.com/office/drawing/2014/main" val="20002"/>
                    </a:ext>
                  </a:extLst>
                </a:gridCol>
                <a:gridCol w="1120744">
                  <a:extLst>
                    <a:ext uri="{9D8B030D-6E8A-4147-A177-3AD203B41FA5}">
                      <a16:colId xmlns:a16="http://schemas.microsoft.com/office/drawing/2014/main" val="20003"/>
                    </a:ext>
                  </a:extLst>
                </a:gridCol>
                <a:gridCol w="1036950">
                  <a:extLst>
                    <a:ext uri="{9D8B030D-6E8A-4147-A177-3AD203B41FA5}">
                      <a16:colId xmlns:a16="http://schemas.microsoft.com/office/drawing/2014/main" val="20004"/>
                    </a:ext>
                  </a:extLst>
                </a:gridCol>
                <a:gridCol w="991561">
                  <a:extLst>
                    <a:ext uri="{9D8B030D-6E8A-4147-A177-3AD203B41FA5}">
                      <a16:colId xmlns:a16="http://schemas.microsoft.com/office/drawing/2014/main" val="20005"/>
                    </a:ext>
                  </a:extLst>
                </a:gridCol>
                <a:gridCol w="893803">
                  <a:extLst>
                    <a:ext uri="{9D8B030D-6E8A-4147-A177-3AD203B41FA5}">
                      <a16:colId xmlns:a16="http://schemas.microsoft.com/office/drawing/2014/main" val="20006"/>
                    </a:ext>
                  </a:extLst>
                </a:gridCol>
                <a:gridCol w="1455920">
                  <a:extLst>
                    <a:ext uri="{9D8B030D-6E8A-4147-A177-3AD203B41FA5}">
                      <a16:colId xmlns:a16="http://schemas.microsoft.com/office/drawing/2014/main" val="20007"/>
                    </a:ext>
                  </a:extLst>
                </a:gridCol>
              </a:tblGrid>
              <a:tr h="476245">
                <a:tc>
                  <a:txBody>
                    <a:bodyPr/>
                    <a:lstStyle/>
                    <a:p>
                      <a:pPr algn="ctr" fontAlgn="b"/>
                      <a:r>
                        <a:rPr lang="en-IN" sz="1100" u="none" strike="noStrike" dirty="0">
                          <a:effectLst/>
                        </a:rPr>
                        <a:t>S.no</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Audio</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File path</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Start segment </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End segment </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hertz</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decibles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Sample Frequency</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476245">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source1.wav</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sng" strike="noStrike">
                          <a:effectLst/>
                          <a:hlinkClick r:id="rId3" action="ppaction://hlinkfile"/>
                        </a:rPr>
                        <a:t>Click here!!</a:t>
                      </a:r>
                      <a:endParaRPr lang="en-IN" sz="1100" b="0" i="0" u="sng" strike="noStrike">
                        <a:solidFill>
                          <a:srgbClr val="0563C1"/>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1895.36 Hz</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0.35 dB</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8000 Hz</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476245">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source2.wav</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sng" strike="noStrike">
                          <a:effectLst/>
                          <a:hlinkClick r:id="rId4" action="ppaction://hlinkfile"/>
                        </a:rPr>
                        <a:t>Click here!!</a:t>
                      </a:r>
                      <a:endParaRPr lang="en-IN" sz="1100" b="0" i="0" u="sng" strike="noStrike">
                        <a:solidFill>
                          <a:srgbClr val="0563C1"/>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134.56 Hz</a:t>
                      </a:r>
                      <a:endParaRPr lang="en-IN" sz="1100" b="0" i="0" u="none" strike="noStrike">
                        <a:solidFill>
                          <a:srgbClr val="212121"/>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0.49 dB</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8000 Hz</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476245">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source3.wav</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sng" strike="noStrike">
                          <a:effectLst/>
                          <a:hlinkClick r:id="rId5" action="ppaction://hlinkfile"/>
                        </a:rPr>
                        <a:t>Click here!!</a:t>
                      </a:r>
                      <a:endParaRPr lang="en-IN" sz="1100" b="0" i="0" u="sng" strike="noStrike">
                        <a:solidFill>
                          <a:srgbClr val="0563C1"/>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34.88 Hz</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0.07 dB</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8000 Hz</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476245">
                <a:tc>
                  <a:txBody>
                    <a:bodyPr/>
                    <a:lstStyle/>
                    <a:p>
                      <a:pPr algn="ct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source4.wav</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sng" strike="noStrike">
                          <a:effectLst/>
                          <a:hlinkClick r:id="rId6" action="ppaction://hlinkfile"/>
                        </a:rPr>
                        <a:t>Click here!!</a:t>
                      </a:r>
                      <a:endParaRPr lang="en-IN" sz="1100" b="0" i="0" u="sng" strike="noStrike">
                        <a:solidFill>
                          <a:srgbClr val="0563C1"/>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166.88 Hz</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2.41 dB</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8000 Hz</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r h="476245">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source5.wav</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sng" strike="noStrike">
                          <a:effectLst/>
                          <a:hlinkClick r:id="rId7" action="ppaction://hlinkfile"/>
                        </a:rPr>
                        <a:t>Click here!!</a:t>
                      </a:r>
                      <a:endParaRPr lang="en-IN" sz="1100" b="0" i="0" u="sng" strike="noStrike">
                        <a:solidFill>
                          <a:srgbClr val="0563C1"/>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97.44 Hz</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0.63 dB</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8000 Hz</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5"/>
                  </a:ext>
                </a:extLst>
              </a:tr>
            </a:tbl>
          </a:graphicData>
        </a:graphic>
      </p:graphicFrame>
      <p:sp>
        <p:nvSpPr>
          <p:cNvPr id="6" name="Rectangle 5"/>
          <p:cNvSpPr/>
          <p:nvPr/>
        </p:nvSpPr>
        <p:spPr>
          <a:xfrm>
            <a:off x="2437025" y="5303828"/>
            <a:ext cx="4224234" cy="411908"/>
          </a:xfrm>
          <a:prstGeom prst="rect">
            <a:avLst/>
          </a:prstGeom>
        </p:spPr>
        <p:txBody>
          <a:bodyPr wrap="none">
            <a:spAutoFit/>
          </a:bodyPr>
          <a:lstStyle/>
          <a:p>
            <a:pPr algn="ctr">
              <a:lnSpc>
                <a:spcPct val="150000"/>
              </a:lnSpc>
              <a:spcAft>
                <a:spcPts val="800"/>
              </a:spcAft>
              <a:tabLst>
                <a:tab pos="219075" algn="l"/>
                <a:tab pos="933450" algn="l"/>
                <a:tab pos="2461260" algn="l"/>
              </a:tabLst>
            </a:pPr>
            <a:r>
              <a:rPr lang="en-US" sz="1600" b="1" dirty="0">
                <a:latin typeface="Verdana" panose="020B0604030504040204" pitchFamily="34" charset="0"/>
                <a:ea typeface="Verdana" panose="020B0604030504040204" pitchFamily="34" charset="0"/>
                <a:cs typeface="Times New Roman" panose="02020603050405020304" pitchFamily="18" charset="0"/>
              </a:rPr>
              <a:t>Table. No. 1: speech sound dataset</a:t>
            </a:r>
            <a:endParaRPr lang="en-IN" b="1" dirty="0">
              <a:effectLst/>
              <a:latin typeface="Verdana" panose="020B0604030504040204" pitchFamily="34" charset="0"/>
              <a:ea typeface="Verdana" panose="020B0604030504040204" pitchFamily="34"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med">
        <p:fade/>
      </p:transition>
    </mc:Fallback>
  </mc:AlternateContent>
</p:sld>
</file>

<file path=ppt/theme/theme1.xml><?xml version="1.0" encoding="utf-8"?>
<a:theme xmlns:a="http://schemas.openxmlformats.org/drawingml/2006/main" name="Aspect">
  <a:themeElements>
    <a:clrScheme name="Aspect">
      <a:dk1>
        <a:srgbClr val="000000"/>
      </a:dk1>
      <a:lt1>
        <a:srgbClr val="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TotalTime>
  <Words>1697</Words>
  <Application>Microsoft Office PowerPoint</Application>
  <PresentationFormat>On-screen Show (4:3)</PresentationFormat>
  <Paragraphs>236</Paragraphs>
  <Slides>20</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Noto Sans Symbols</vt:lpstr>
      <vt:lpstr>Verdana</vt:lpstr>
      <vt:lpstr>Wingdings</vt:lpstr>
      <vt:lpstr>Aspect</vt:lpstr>
      <vt:lpstr>Speech Enhancement based Approximate Message Passing</vt:lpstr>
      <vt:lpstr>Content of a Project</vt:lpstr>
      <vt:lpstr>Abstract</vt:lpstr>
      <vt:lpstr>PowerPoint Presentation</vt:lpstr>
      <vt:lpstr>Existing model</vt:lpstr>
      <vt:lpstr>Proposed work </vt:lpstr>
      <vt:lpstr>Architecture</vt:lpstr>
      <vt:lpstr>Workflow</vt:lpstr>
      <vt:lpstr>Dataset</vt:lpstr>
      <vt:lpstr>Data Preprocessing</vt:lpstr>
      <vt:lpstr>PowerPoint Presentation</vt:lpstr>
      <vt:lpstr>Performance Measures</vt:lpstr>
      <vt:lpstr>PowerPoint Presentation</vt:lpstr>
      <vt:lpstr>Experimental Results</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Enhancement based Approximate Message Passing</dc:title>
  <dc:creator>yeshwanth MARK-I</dc:creator>
  <cp:lastModifiedBy>koltur srinivasa rao</cp:lastModifiedBy>
  <cp:revision>45</cp:revision>
  <dcterms:created xsi:type="dcterms:W3CDTF">2022-11-08T15:55:00Z</dcterms:created>
  <dcterms:modified xsi:type="dcterms:W3CDTF">2024-02-20T06:06:12Z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69E2CF6BF3A5419FB9EF174266AABD14</vt:lpwstr>
  </property>
  <property fmtid="{D5CDD505-2E9C-101B-9397-08002B2CF9AE}" pid="3" name="KSOProductBuildVer">
    <vt:lpwstr>1033-11.2.0.11219</vt:lpwstr>
  </property>
</Properties>
</file>