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58" r:id="rId6"/>
    <p:sldId id="259" r:id="rId7"/>
    <p:sldId id="260" r:id="rId8"/>
    <p:sldId id="267" r:id="rId9"/>
    <p:sldId id="266" r:id="rId10"/>
    <p:sldId id="261" r:id="rId11"/>
    <p:sldId id="262"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62EEEF6-511F-46A3-B329-A476813AE6D5}" type="datetimeFigureOut">
              <a:rPr lang="en-US" smtClean="0"/>
              <a:pPr/>
              <a:t>8/26/2024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535CA2C-AE07-4F26-97E9-2F8F047394B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2EEEF6-511F-46A3-B329-A476813AE6D5}" type="datetimeFigureOut">
              <a:rPr lang="en-US" smtClean="0"/>
              <a:pPr/>
              <a:t>8/26/2024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35CA2C-AE07-4F26-97E9-2F8F047394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662EEEF6-511F-46A3-B329-A476813AE6D5}" type="datetimeFigureOut">
              <a:rPr lang="en-US" smtClean="0"/>
              <a:pPr/>
              <a:t>8/26/2024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535CA2C-AE07-4F26-97E9-2F8F047394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2EEEF6-511F-46A3-B329-A476813AE6D5}" type="datetimeFigureOut">
              <a:rPr lang="en-US" smtClean="0"/>
              <a:pPr/>
              <a:t>8/26/2024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35CA2C-AE07-4F26-97E9-2F8F047394B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62EEEF6-511F-46A3-B329-A476813AE6D5}" type="datetimeFigureOut">
              <a:rPr lang="en-US" smtClean="0"/>
              <a:pPr/>
              <a:t>8/26/2024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535CA2C-AE07-4F26-97E9-2F8F047394B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62EEEF6-511F-46A3-B329-A476813AE6D5}" type="datetimeFigureOut">
              <a:rPr lang="en-US" smtClean="0"/>
              <a:pPr/>
              <a:t>8/26/2024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535CA2C-AE07-4F26-97E9-2F8F047394B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62EEEF6-511F-46A3-B329-A476813AE6D5}" type="datetimeFigureOut">
              <a:rPr lang="en-US" smtClean="0"/>
              <a:pPr/>
              <a:t>8/26/2024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535CA2C-AE07-4F26-97E9-2F8F047394B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62EEEF6-511F-46A3-B329-A476813AE6D5}" type="datetimeFigureOut">
              <a:rPr lang="en-US" smtClean="0"/>
              <a:pPr/>
              <a:t>8/26/2024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535CA2C-AE07-4F26-97E9-2F8F047394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662EEEF6-511F-46A3-B329-A476813AE6D5}" type="datetimeFigureOut">
              <a:rPr lang="en-US" smtClean="0"/>
              <a:pPr/>
              <a:t>8/26/2024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5535CA2C-AE07-4F26-97E9-2F8F047394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62EEEF6-511F-46A3-B329-A476813AE6D5}" type="datetimeFigureOut">
              <a:rPr lang="en-US" smtClean="0"/>
              <a:pPr/>
              <a:t>8/26/2024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535CA2C-AE07-4F26-97E9-2F8F047394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662EEEF6-511F-46A3-B329-A476813AE6D5}" type="datetimeFigureOut">
              <a:rPr lang="en-US" smtClean="0"/>
              <a:pPr/>
              <a:t>8/26/2024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535CA2C-AE07-4F26-97E9-2F8F047394B6}"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62EEEF6-511F-46A3-B329-A476813AE6D5}" type="datetimeFigureOut">
              <a:rPr lang="en-US" smtClean="0"/>
              <a:pPr/>
              <a:t>8/26/2024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535CA2C-AE07-4F26-97E9-2F8F047394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4612" y="533400"/>
            <a:ext cx="6429388" cy="2868168"/>
          </a:xfrm>
        </p:spPr>
        <p:txBody>
          <a:bodyPr/>
          <a:lstStyle/>
          <a:p>
            <a:pPr algn="l"/>
            <a:r>
              <a:rPr lang="en-IN" dirty="0" smtClean="0">
                <a:latin typeface="Baskerville Old Face" pitchFamily="18" charset="0"/>
              </a:rPr>
              <a:t>Robocop : A video surveillance robot</a:t>
            </a:r>
            <a:endParaRPr lang="en-US" dirty="0">
              <a:latin typeface="Baskerville Old Face" pitchFamily="18" charset="0"/>
            </a:endParaRPr>
          </a:p>
        </p:txBody>
      </p:sp>
      <p:sp>
        <p:nvSpPr>
          <p:cNvPr id="3" name="Subtitle 2"/>
          <p:cNvSpPr>
            <a:spLocks noGrp="1"/>
          </p:cNvSpPr>
          <p:nvPr>
            <p:ph type="subTitle" idx="1"/>
          </p:nvPr>
        </p:nvSpPr>
        <p:spPr>
          <a:xfrm>
            <a:off x="2928926" y="3539864"/>
            <a:ext cx="6215074" cy="2121384"/>
          </a:xfrm>
        </p:spPr>
        <p:txBody>
          <a:bodyPr>
            <a:normAutofit fontScale="92500" lnSpcReduction="10000"/>
          </a:bodyPr>
          <a:lstStyle/>
          <a:p>
            <a:pPr algn="l"/>
            <a:r>
              <a:rPr lang="en-IN" dirty="0" err="1" smtClean="0">
                <a:latin typeface="Baskerville Old Face" pitchFamily="18" charset="0"/>
              </a:rPr>
              <a:t>Amruth</a:t>
            </a:r>
            <a:r>
              <a:rPr lang="en-IN" dirty="0" smtClean="0">
                <a:latin typeface="Baskerville Old Face" pitchFamily="18" charset="0"/>
              </a:rPr>
              <a:t>(16E11A05J0)</a:t>
            </a:r>
          </a:p>
          <a:p>
            <a:pPr algn="l"/>
            <a:r>
              <a:rPr lang="en-IN" dirty="0" smtClean="0">
                <a:latin typeface="Baskerville Old Face" pitchFamily="18" charset="0"/>
              </a:rPr>
              <a:t>Yeshwanth(16E11A05H8)</a:t>
            </a:r>
          </a:p>
          <a:p>
            <a:pPr marL="457200" indent="-457200" algn="l"/>
            <a:r>
              <a:rPr lang="en-IN" dirty="0" smtClean="0">
                <a:latin typeface="Baskerville Old Face" pitchFamily="18" charset="0"/>
              </a:rPr>
              <a:t>Nikhil(16E11A05G7) Batch no:-16CSDIMP-10</a:t>
            </a:r>
          </a:p>
          <a:p>
            <a:pPr marL="457200" indent="-457200">
              <a:buAutoNum type="alphaUcPeriod"/>
            </a:pPr>
            <a:endParaRPr lang="en-IN" dirty="0" smtClean="0">
              <a:latin typeface="Baskerville Old Face" pitchFamily="18" charset="0"/>
            </a:endParaRPr>
          </a:p>
          <a:p>
            <a:pPr marL="457200" indent="-457200">
              <a:buAutoNum type="alphaUcPeriod"/>
            </a:pPr>
            <a:r>
              <a:rPr lang="en-IN" dirty="0" smtClean="0">
                <a:latin typeface="Baskerville Old Face" pitchFamily="18" charset="0"/>
              </a:rPr>
              <a:t>Under The Guidance Of:</a:t>
            </a:r>
          </a:p>
          <a:p>
            <a:pPr marL="457200" indent="-457200">
              <a:buAutoNum type="alphaUcPeriod"/>
            </a:pPr>
            <a:r>
              <a:rPr lang="en-IN" dirty="0" smtClean="0">
                <a:latin typeface="Baskerville Old Face" pitchFamily="18" charset="0"/>
              </a:rPr>
              <a:t>Mrs Flora Ann Mathew ; Associate Professor CSE </a:t>
            </a:r>
            <a:r>
              <a:rPr lang="en-IN" dirty="0" err="1" smtClean="0">
                <a:latin typeface="Baskerville Old Face" pitchFamily="18" charset="0"/>
              </a:rPr>
              <a:t>Dept</a:t>
            </a:r>
            <a:endParaRPr lang="en-IN" dirty="0" smtClean="0">
              <a:latin typeface="Baskerville Old Face" pitchFamily="18" charset="0"/>
            </a:endParaRPr>
          </a:p>
          <a:p>
            <a:pPr marL="457200" indent="-457200">
              <a:buAutoNum type="alphaUcPeriod"/>
            </a:pPr>
            <a:endParaRPr lang="en-IN" dirty="0" smtClean="0">
              <a:latin typeface="Baskerville Old Face" pitchFamily="18" charset="0"/>
            </a:endParaRPr>
          </a:p>
        </p:txBody>
      </p:sp>
      <p:pic>
        <p:nvPicPr>
          <p:cNvPr id="4" name="Picture 2" descr="C:\Users\Yeshwanth\Desktop\10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4" y="714356"/>
            <a:ext cx="1300604" cy="10001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skerville Old Face" pitchFamily="18" charset="0"/>
              </a:rPr>
              <a:t>Conclusion</a:t>
            </a:r>
            <a:endParaRPr lang="en-US" dirty="0">
              <a:latin typeface="Baskerville Old Face" pitchFamily="18" charset="0"/>
            </a:endParaRPr>
          </a:p>
        </p:txBody>
      </p:sp>
      <p:sp>
        <p:nvSpPr>
          <p:cNvPr id="3" name="Content Placeholder 2"/>
          <p:cNvSpPr>
            <a:spLocks noGrp="1"/>
          </p:cNvSpPr>
          <p:nvPr>
            <p:ph idx="1"/>
          </p:nvPr>
        </p:nvSpPr>
        <p:spPr>
          <a:xfrm>
            <a:off x="395536" y="2276872"/>
            <a:ext cx="7239000" cy="2467656"/>
          </a:xfrm>
        </p:spPr>
        <p:txBody>
          <a:bodyPr>
            <a:normAutofit/>
          </a:bodyPr>
          <a:lstStyle/>
          <a:p>
            <a:pPr algn="just"/>
            <a:r>
              <a:rPr lang="en-US" sz="1600" dirty="0">
                <a:latin typeface="Baskerville Old Face" pitchFamily="18" charset="0"/>
              </a:rPr>
              <a:t>We proposed an approach to improve the long </a:t>
            </a:r>
            <a:r>
              <a:rPr lang="en-US" sz="1600" dirty="0" smtClean="0">
                <a:latin typeface="Baskerville Old Face" pitchFamily="18" charset="0"/>
              </a:rPr>
              <a:t>term availability </a:t>
            </a:r>
            <a:r>
              <a:rPr lang="en-US" sz="1600" dirty="0">
                <a:latin typeface="Baskerville Old Face" pitchFamily="18" charset="0"/>
              </a:rPr>
              <a:t>and </a:t>
            </a:r>
            <a:r>
              <a:rPr lang="en-US" sz="1600" dirty="0" smtClean="0">
                <a:latin typeface="Baskerville Old Face" pitchFamily="18" charset="0"/>
              </a:rPr>
              <a:t>increasing of more efficiency of robot.</a:t>
            </a:r>
          </a:p>
          <a:p>
            <a:pPr algn="just"/>
            <a:r>
              <a:rPr lang="en-US" sz="1600" dirty="0">
                <a:latin typeface="Baskerville Old Face" pitchFamily="18" charset="0"/>
              </a:rPr>
              <a:t>our approach consists </a:t>
            </a:r>
            <a:r>
              <a:rPr lang="en-US" sz="1600" dirty="0" smtClean="0">
                <a:latin typeface="Baskerville Old Face" pitchFamily="18" charset="0"/>
              </a:rPr>
              <a:t>of movement of the robot , obstacle detection , alerts of any harmful gases and face detection.</a:t>
            </a:r>
          </a:p>
          <a:p>
            <a:pPr algn="just"/>
            <a:r>
              <a:rPr lang="en-US" sz="1600" dirty="0" smtClean="0">
                <a:solidFill>
                  <a:srgbClr val="000000"/>
                </a:solidFill>
                <a:latin typeface="Baskerville Old Face" pitchFamily="18" charset="0"/>
              </a:rPr>
              <a:t>We aim to provide a better robot and our manifesto is that to save the lives of men who are in the border and working in a dangerous places.</a:t>
            </a:r>
            <a:endParaRPr lang="en-US" sz="1600" dirty="0">
              <a:solidFill>
                <a:srgbClr val="000000"/>
              </a:solidFill>
              <a:latin typeface="Times New Roman"/>
            </a:endParaRPr>
          </a:p>
          <a:p>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itchFamily="18" charset="0"/>
              </a:rPr>
              <a:t>Future work</a:t>
            </a:r>
            <a:endParaRPr lang="en-US" dirty="0">
              <a:latin typeface="Baskerville Old Face" pitchFamily="18" charset="0"/>
            </a:endParaRPr>
          </a:p>
        </p:txBody>
      </p:sp>
      <p:sp>
        <p:nvSpPr>
          <p:cNvPr id="3" name="Content Placeholder 2"/>
          <p:cNvSpPr>
            <a:spLocks noGrp="1"/>
          </p:cNvSpPr>
          <p:nvPr>
            <p:ph idx="1"/>
          </p:nvPr>
        </p:nvSpPr>
        <p:spPr>
          <a:xfrm>
            <a:off x="539552" y="2852936"/>
            <a:ext cx="7239000" cy="1819584"/>
          </a:xfrm>
        </p:spPr>
        <p:txBody>
          <a:bodyPr/>
          <a:lstStyle/>
          <a:p>
            <a:pPr algn="just"/>
            <a:endParaRPr lang="en-US" sz="1100" dirty="0">
              <a:solidFill>
                <a:srgbClr val="000000"/>
              </a:solidFill>
              <a:latin typeface="Calibri"/>
            </a:endParaRPr>
          </a:p>
          <a:p>
            <a:pPr marL="0" lvl="0" indent="0" algn="just">
              <a:buClr>
                <a:srgbClr val="B13F9A"/>
              </a:buClr>
              <a:buNone/>
            </a:pPr>
            <a:r>
              <a:rPr lang="en-US" sz="1600" dirty="0" smtClean="0">
                <a:solidFill>
                  <a:srgbClr val="000000"/>
                </a:solidFill>
                <a:latin typeface="Baskerville Old Face" pitchFamily="18" charset="0"/>
              </a:rPr>
              <a:t>In future works ,</a:t>
            </a:r>
            <a:r>
              <a:rPr lang="en-US" sz="2800" dirty="0" smtClean="0">
                <a:solidFill>
                  <a:srgbClr val="000000"/>
                </a:solidFill>
                <a:latin typeface="Calibri"/>
              </a:rPr>
              <a:t> </a:t>
            </a:r>
            <a:r>
              <a:rPr lang="en-US" sz="1600" dirty="0">
                <a:solidFill>
                  <a:srgbClr val="000000"/>
                </a:solidFill>
                <a:latin typeface="Baskerville Old Face" pitchFamily="18" charset="0"/>
              </a:rPr>
              <a:t>We aim to provide a better robot and our manifesto is that to save the lives of men who are in the border and working in a dangerous places.</a:t>
            </a:r>
            <a:endParaRPr lang="en-US" sz="1600" dirty="0">
              <a:solidFill>
                <a:srgbClr val="000000"/>
              </a:solidFill>
              <a:latin typeface="Times New Roman"/>
            </a:endParaRPr>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0800000" flipV="1">
            <a:off x="785786" y="2857496"/>
            <a:ext cx="7072362" cy="369332"/>
          </a:xfrm>
          <a:prstGeom prst="rect">
            <a:avLst/>
          </a:prstGeom>
          <a:noFill/>
        </p:spPr>
        <p:txBody>
          <a:bodyPr wrap="square" rtlCol="0">
            <a:spAutoFit/>
          </a:bodyPr>
          <a:lstStyle/>
          <a:p>
            <a:r>
              <a:rPr lang="en-IN" dirty="0" smtClean="0"/>
              <a:t>THANK YOU AND HAVE  A NICE DAY!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239000" cy="1143000"/>
          </a:xfrm>
        </p:spPr>
        <p:txBody>
          <a:bodyPr/>
          <a:lstStyle/>
          <a:p>
            <a:r>
              <a:rPr lang="en-US" dirty="0" smtClean="0">
                <a:latin typeface="Baskerville Old Face" pitchFamily="18" charset="0"/>
              </a:rPr>
              <a:t>Workload distribution</a:t>
            </a:r>
            <a:endParaRPr lang="en-US" dirty="0">
              <a:latin typeface="Baskerville Old Face"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21827281"/>
              </p:ext>
            </p:extLst>
          </p:nvPr>
        </p:nvGraphicFramePr>
        <p:xfrm>
          <a:off x="467544" y="2060848"/>
          <a:ext cx="7239000" cy="2291080"/>
        </p:xfrm>
        <a:graphic>
          <a:graphicData uri="http://schemas.openxmlformats.org/drawingml/2006/table">
            <a:tbl>
              <a:tblPr firstRow="1" bandRow="1">
                <a:tableStyleId>{5C22544A-7EE6-4342-B048-85BDC9FD1C3A}</a:tableStyleId>
              </a:tblPr>
              <a:tblGrid>
                <a:gridCol w="2413000"/>
                <a:gridCol w="2413000"/>
                <a:gridCol w="2413000"/>
              </a:tblGrid>
              <a:tr h="370840">
                <a:tc>
                  <a:txBody>
                    <a:bodyPr/>
                    <a:lstStyle/>
                    <a:p>
                      <a:r>
                        <a:rPr lang="en-US" dirty="0" smtClean="0">
                          <a:latin typeface="Baskerville Old Face" pitchFamily="18" charset="0"/>
                        </a:rPr>
                        <a:t>Student id</a:t>
                      </a:r>
                      <a:endParaRPr lang="en-US" dirty="0">
                        <a:latin typeface="Baskerville Old Face" pitchFamily="18" charset="0"/>
                      </a:endParaRPr>
                    </a:p>
                  </a:txBody>
                  <a:tcPr/>
                </a:tc>
                <a:tc>
                  <a:txBody>
                    <a:bodyPr/>
                    <a:lstStyle/>
                    <a:p>
                      <a:r>
                        <a:rPr lang="en-US" dirty="0" smtClean="0">
                          <a:latin typeface="Baskerville Old Face" pitchFamily="18" charset="0"/>
                        </a:rPr>
                        <a:t>Student name</a:t>
                      </a:r>
                      <a:endParaRPr lang="en-US" dirty="0">
                        <a:latin typeface="Baskerville Old Face" pitchFamily="18" charset="0"/>
                      </a:endParaRPr>
                    </a:p>
                  </a:txBody>
                  <a:tcPr/>
                </a:tc>
                <a:tc>
                  <a:txBody>
                    <a:bodyPr/>
                    <a:lstStyle/>
                    <a:p>
                      <a:r>
                        <a:rPr lang="en-US" dirty="0" smtClean="0">
                          <a:latin typeface="Baskerville Old Face" pitchFamily="18" charset="0"/>
                        </a:rPr>
                        <a:t>Contribution </a:t>
                      </a:r>
                      <a:endParaRPr lang="en-US" dirty="0">
                        <a:latin typeface="Baskerville Old Face" pitchFamily="18" charset="0"/>
                      </a:endParaRPr>
                    </a:p>
                  </a:txBody>
                  <a:tcPr/>
                </a:tc>
              </a:tr>
              <a:tr h="370840">
                <a:tc>
                  <a:txBody>
                    <a:bodyPr/>
                    <a:lstStyle/>
                    <a:p>
                      <a:r>
                        <a:rPr lang="en-US" sz="1200" dirty="0" smtClean="0">
                          <a:latin typeface="Baskerville Old Face" pitchFamily="18" charset="0"/>
                        </a:rPr>
                        <a:t>16E11A05J0</a:t>
                      </a:r>
                      <a:endParaRPr lang="en-US" sz="1200" dirty="0">
                        <a:latin typeface="Baskerville Old Face" pitchFamily="18" charset="0"/>
                      </a:endParaRPr>
                    </a:p>
                  </a:txBody>
                  <a:tcPr/>
                </a:tc>
                <a:tc>
                  <a:txBody>
                    <a:bodyPr/>
                    <a:lstStyle/>
                    <a:p>
                      <a:r>
                        <a:rPr lang="en-US" sz="1200" dirty="0" smtClean="0">
                          <a:latin typeface="Baskerville Old Face" pitchFamily="18" charset="0"/>
                        </a:rPr>
                        <a:t>V.AMRUTH</a:t>
                      </a:r>
                      <a:endParaRPr lang="en-US" sz="1200" dirty="0">
                        <a:latin typeface="Baskerville Old Face" pitchFamily="18" charset="0"/>
                      </a:endParaRPr>
                    </a:p>
                  </a:txBody>
                  <a:tcPr/>
                </a:tc>
                <a:tc>
                  <a:txBody>
                    <a:bodyPr/>
                    <a:lstStyle/>
                    <a:p>
                      <a:pPr algn="just"/>
                      <a:r>
                        <a:rPr lang="en-US" sz="1200" dirty="0" smtClean="0">
                          <a:latin typeface="Baskerville Old Face" pitchFamily="18" charset="0"/>
                        </a:rPr>
                        <a:t>Research</a:t>
                      </a:r>
                      <a:r>
                        <a:rPr lang="en-US" sz="1200" baseline="0" dirty="0" smtClean="0">
                          <a:latin typeface="Baskerville Old Face" pitchFamily="18" charset="0"/>
                        </a:rPr>
                        <a:t> for raspberry pie-3.</a:t>
                      </a:r>
                    </a:p>
                    <a:p>
                      <a:pPr algn="just"/>
                      <a:r>
                        <a:rPr lang="en-US" sz="1200" baseline="0" dirty="0" smtClean="0">
                          <a:latin typeface="Baskerville Old Face" pitchFamily="18" charset="0"/>
                        </a:rPr>
                        <a:t>Development of the rasbian environment for the robot.</a:t>
                      </a:r>
                    </a:p>
                  </a:txBody>
                  <a:tcPr/>
                </a:tc>
              </a:tr>
              <a:tr h="370840">
                <a:tc>
                  <a:txBody>
                    <a:bodyPr/>
                    <a:lstStyle/>
                    <a:p>
                      <a:r>
                        <a:rPr lang="en-US" sz="1200" dirty="0" smtClean="0">
                          <a:latin typeface="Baskerville Old Face" pitchFamily="18" charset="0"/>
                        </a:rPr>
                        <a:t>16E11A05H8</a:t>
                      </a:r>
                      <a:endParaRPr lang="en-US" sz="1200" dirty="0">
                        <a:latin typeface="Baskerville Old Face" pitchFamily="18" charset="0"/>
                      </a:endParaRPr>
                    </a:p>
                  </a:txBody>
                  <a:tcPr/>
                </a:tc>
                <a:tc>
                  <a:txBody>
                    <a:bodyPr/>
                    <a:lstStyle/>
                    <a:p>
                      <a:r>
                        <a:rPr lang="en-US" sz="1200" dirty="0" smtClean="0">
                          <a:latin typeface="Baskerville Old Face" pitchFamily="18" charset="0"/>
                        </a:rPr>
                        <a:t>K.YESHWANTH</a:t>
                      </a:r>
                      <a:endParaRPr lang="en-US" sz="1200" dirty="0">
                        <a:latin typeface="Baskerville Old Face"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latin typeface="Baskerville Old Face" pitchFamily="18" charset="0"/>
                        </a:rPr>
                        <a:t>Research for IOT. Assembly</a:t>
                      </a:r>
                      <a:r>
                        <a:rPr lang="en-US" sz="1200" baseline="0" dirty="0" smtClean="0">
                          <a:latin typeface="Baskerville Old Face" pitchFamily="18" charset="0"/>
                        </a:rPr>
                        <a:t> of the parts to the robot and dumping the code into the raspberry pie.</a:t>
                      </a:r>
                    </a:p>
                  </a:txBody>
                  <a:tcPr/>
                </a:tc>
              </a:tr>
              <a:tr h="370840">
                <a:tc>
                  <a:txBody>
                    <a:bodyPr/>
                    <a:lstStyle/>
                    <a:p>
                      <a:r>
                        <a:rPr lang="en-US" sz="1200" dirty="0" smtClean="0">
                          <a:latin typeface="Baskerville Old Face" pitchFamily="18" charset="0"/>
                        </a:rPr>
                        <a:t>16E11A05G7</a:t>
                      </a:r>
                      <a:endParaRPr lang="en-US" sz="1200" dirty="0">
                        <a:latin typeface="Baskerville Old Face" pitchFamily="18" charset="0"/>
                      </a:endParaRPr>
                    </a:p>
                  </a:txBody>
                  <a:tcPr/>
                </a:tc>
                <a:tc>
                  <a:txBody>
                    <a:bodyPr/>
                    <a:lstStyle/>
                    <a:p>
                      <a:r>
                        <a:rPr lang="en-US" sz="1200" dirty="0" smtClean="0">
                          <a:latin typeface="Baskerville Old Face" pitchFamily="18" charset="0"/>
                        </a:rPr>
                        <a:t>A.NIKHIL</a:t>
                      </a:r>
                      <a:endParaRPr lang="en-US" sz="1200" dirty="0">
                        <a:latin typeface="Baskerville Old Face" pitchFamily="18" charset="0"/>
                      </a:endParaRPr>
                    </a:p>
                  </a:txBody>
                  <a:tcPr/>
                </a:tc>
                <a:tc>
                  <a:txBody>
                    <a:bodyPr/>
                    <a:lstStyle/>
                    <a:p>
                      <a:pPr algn="just"/>
                      <a:r>
                        <a:rPr lang="en-US" sz="1200" dirty="0" smtClean="0">
                          <a:latin typeface="Baskerville Old Face" pitchFamily="18" charset="0"/>
                        </a:rPr>
                        <a:t>Research</a:t>
                      </a:r>
                      <a:r>
                        <a:rPr lang="en-US" sz="1200" baseline="0" dirty="0" smtClean="0">
                          <a:latin typeface="Baskerville Old Face" pitchFamily="18" charset="0"/>
                        </a:rPr>
                        <a:t> for php and java script </a:t>
                      </a:r>
                      <a:r>
                        <a:rPr lang="en-US" sz="1200" dirty="0" smtClean="0">
                          <a:latin typeface="Baskerville Old Face" pitchFamily="18" charset="0"/>
                        </a:rPr>
                        <a:t>Developing</a:t>
                      </a:r>
                      <a:r>
                        <a:rPr lang="en-US" sz="1200" baseline="0" dirty="0" smtClean="0">
                          <a:latin typeface="Baskerville Old Face" pitchFamily="18" charset="0"/>
                        </a:rPr>
                        <a:t> of the webpage for the movements of the robot.</a:t>
                      </a:r>
                      <a:endParaRPr lang="en-US" sz="1200" dirty="0">
                        <a:latin typeface="Baskerville Old Face"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itchFamily="18" charset="0"/>
              </a:rPr>
              <a:t>Project timeline</a:t>
            </a:r>
            <a:endParaRPr lang="en-US" dirty="0">
              <a:latin typeface="Baskerville Old Face" pitchFamily="18" charset="0"/>
            </a:endParaRPr>
          </a:p>
        </p:txBody>
      </p:sp>
      <p:cxnSp>
        <p:nvCxnSpPr>
          <p:cNvPr id="5" name="Straight Connector 4"/>
          <p:cNvCxnSpPr/>
          <p:nvPr/>
        </p:nvCxnSpPr>
        <p:spPr>
          <a:xfrm>
            <a:off x="1714480" y="3857628"/>
            <a:ext cx="47149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2250265" y="3536157"/>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3000364" y="4357694"/>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4321967" y="3536157"/>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5286380" y="4357694"/>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57356" y="2285992"/>
            <a:ext cx="1643074" cy="923330"/>
          </a:xfrm>
          <a:prstGeom prst="rect">
            <a:avLst/>
          </a:prstGeom>
          <a:noFill/>
        </p:spPr>
        <p:txBody>
          <a:bodyPr wrap="square" rtlCol="0">
            <a:spAutoFit/>
          </a:bodyPr>
          <a:lstStyle/>
          <a:p>
            <a:r>
              <a:rPr lang="en-IN" dirty="0" smtClean="0"/>
              <a:t>Seminar 1</a:t>
            </a:r>
          </a:p>
          <a:p>
            <a:r>
              <a:rPr lang="en-IN" dirty="0" smtClean="0"/>
              <a:t>Abstract submission</a:t>
            </a:r>
            <a:endParaRPr lang="en-US" dirty="0"/>
          </a:p>
        </p:txBody>
      </p:sp>
      <p:sp>
        <p:nvSpPr>
          <p:cNvPr id="17" name="TextBox 16"/>
          <p:cNvSpPr txBox="1"/>
          <p:nvPr/>
        </p:nvSpPr>
        <p:spPr>
          <a:xfrm>
            <a:off x="2643174" y="4929198"/>
            <a:ext cx="1829347" cy="923330"/>
          </a:xfrm>
          <a:prstGeom prst="rect">
            <a:avLst/>
          </a:prstGeom>
          <a:noFill/>
        </p:spPr>
        <p:txBody>
          <a:bodyPr wrap="none" rtlCol="0">
            <a:spAutoFit/>
          </a:bodyPr>
          <a:lstStyle/>
          <a:p>
            <a:r>
              <a:rPr lang="en-IN" dirty="0" smtClean="0"/>
              <a:t>Seminar 2</a:t>
            </a:r>
          </a:p>
          <a:p>
            <a:r>
              <a:rPr lang="en-IN" dirty="0" smtClean="0"/>
              <a:t>Software </a:t>
            </a:r>
          </a:p>
          <a:p>
            <a:r>
              <a:rPr lang="en-IN" dirty="0" smtClean="0"/>
              <a:t>Implementation</a:t>
            </a:r>
            <a:endParaRPr lang="en-US" dirty="0"/>
          </a:p>
        </p:txBody>
      </p:sp>
      <p:sp>
        <p:nvSpPr>
          <p:cNvPr id="18" name="TextBox 17"/>
          <p:cNvSpPr txBox="1"/>
          <p:nvPr/>
        </p:nvSpPr>
        <p:spPr>
          <a:xfrm>
            <a:off x="3857620" y="1785926"/>
            <a:ext cx="1829347" cy="1477328"/>
          </a:xfrm>
          <a:prstGeom prst="rect">
            <a:avLst/>
          </a:prstGeom>
          <a:noFill/>
        </p:spPr>
        <p:txBody>
          <a:bodyPr wrap="square" rtlCol="0">
            <a:spAutoFit/>
          </a:bodyPr>
          <a:lstStyle/>
          <a:p>
            <a:r>
              <a:rPr lang="en-IN" dirty="0" smtClean="0"/>
              <a:t>Seminar 3</a:t>
            </a:r>
          </a:p>
          <a:p>
            <a:r>
              <a:rPr lang="en-IN" dirty="0" smtClean="0"/>
              <a:t>Hardware</a:t>
            </a:r>
          </a:p>
          <a:p>
            <a:r>
              <a:rPr lang="en-IN" dirty="0" smtClean="0"/>
              <a:t>Implementation and integration of S/w</a:t>
            </a:r>
            <a:endParaRPr lang="en-US" dirty="0"/>
          </a:p>
        </p:txBody>
      </p:sp>
      <p:sp>
        <p:nvSpPr>
          <p:cNvPr id="20" name="TextBox 19"/>
          <p:cNvSpPr txBox="1"/>
          <p:nvPr/>
        </p:nvSpPr>
        <p:spPr>
          <a:xfrm>
            <a:off x="5286380" y="5000636"/>
            <a:ext cx="2747588" cy="646331"/>
          </a:xfrm>
          <a:prstGeom prst="rect">
            <a:avLst/>
          </a:prstGeom>
          <a:noFill/>
        </p:spPr>
        <p:txBody>
          <a:bodyPr wrap="square" rtlCol="0">
            <a:spAutoFit/>
          </a:bodyPr>
          <a:lstStyle/>
          <a:p>
            <a:r>
              <a:rPr lang="en-IN" dirty="0" smtClean="0"/>
              <a:t>Seminar 4</a:t>
            </a:r>
          </a:p>
          <a:p>
            <a:r>
              <a:rPr lang="en-IN" dirty="0" smtClean="0"/>
              <a:t>Further Development</a:t>
            </a:r>
            <a:endParaRPr lang="en-US" dirty="0"/>
          </a:p>
        </p:txBody>
      </p:sp>
    </p:spTree>
    <p:extLst>
      <p:ext uri="{BB962C8B-B14F-4D97-AF65-F5344CB8AC3E}">
        <p14:creationId xmlns:p14="http://schemas.microsoft.com/office/powerpoint/2010/main" val="1712379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BASE/REFERENCE PAPER</a:t>
            </a:r>
            <a:endParaRPr lang="en-US" dirty="0"/>
          </a:p>
        </p:txBody>
      </p:sp>
      <p:sp>
        <p:nvSpPr>
          <p:cNvPr id="3" name="Content Placeholder 2"/>
          <p:cNvSpPr>
            <a:spLocks noGrp="1"/>
          </p:cNvSpPr>
          <p:nvPr>
            <p:ph idx="1"/>
          </p:nvPr>
        </p:nvSpPr>
        <p:spPr>
          <a:xfrm>
            <a:off x="457200" y="1609416"/>
            <a:ext cx="7239000" cy="4555888"/>
          </a:xfrm>
        </p:spPr>
        <p:txBody>
          <a:bodyPr/>
          <a:lstStyle/>
          <a:p>
            <a:endParaRPr lang="en-US" dirty="0"/>
          </a:p>
          <a:p>
            <a:pPr algn="just"/>
            <a:r>
              <a:rPr lang="en-US" sz="1800" dirty="0">
                <a:latin typeface="Baskerville Old Face" pitchFamily="18" charset="0"/>
              </a:rPr>
              <a:t>Wireless Video Surveillance Robot Using Raspberry Pi –Name of Base Paper</a:t>
            </a:r>
          </a:p>
          <a:p>
            <a:pPr algn="just"/>
            <a:r>
              <a:rPr lang="en-US" sz="1800" dirty="0" smtClean="0">
                <a:latin typeface="Baskerville Old Face" pitchFamily="18" charset="0"/>
              </a:rPr>
              <a:t>International </a:t>
            </a:r>
            <a:r>
              <a:rPr lang="en-US" sz="1800" dirty="0">
                <a:latin typeface="Baskerville Old Face" pitchFamily="18" charset="0"/>
              </a:rPr>
              <a:t>Conference For Advanced Research In Engineering Sciences –Name of the conference</a:t>
            </a:r>
          </a:p>
          <a:p>
            <a:pPr algn="just"/>
            <a:r>
              <a:rPr lang="en-US" sz="1800" dirty="0" smtClean="0">
                <a:latin typeface="Baskerville Old Face" pitchFamily="18" charset="0"/>
              </a:rPr>
              <a:t>2019 </a:t>
            </a:r>
            <a:r>
              <a:rPr lang="en-US" sz="1800" dirty="0">
                <a:latin typeface="Baskerville Old Face" pitchFamily="18" charset="0"/>
              </a:rPr>
              <a:t>–year of publication</a:t>
            </a:r>
          </a:p>
          <a:p>
            <a:pPr algn="just"/>
            <a:r>
              <a:rPr lang="en-US" sz="1800" dirty="0" smtClean="0">
                <a:latin typeface="Baskerville Old Face" pitchFamily="18" charset="0"/>
              </a:rPr>
              <a:t>Derived </a:t>
            </a:r>
            <a:r>
              <a:rPr lang="en-US" sz="1800" dirty="0">
                <a:latin typeface="Baskerville Old Face" pitchFamily="18" charset="0"/>
              </a:rPr>
              <a:t>From Conference Paper</a:t>
            </a:r>
          </a:p>
          <a:p>
            <a:pPr algn="just"/>
            <a:r>
              <a:rPr lang="en-US" sz="1800" dirty="0" smtClean="0">
                <a:latin typeface="Baskerville Old Face" pitchFamily="18" charset="0"/>
              </a:rPr>
              <a:t>H </a:t>
            </a:r>
            <a:r>
              <a:rPr lang="en-US" sz="1800" dirty="0">
                <a:latin typeface="Baskerville Old Face" pitchFamily="18" charset="0"/>
              </a:rPr>
              <a:t>index of 17 –Impact Factor</a:t>
            </a:r>
          </a:p>
          <a:p>
            <a:pPr algn="just"/>
            <a:r>
              <a:rPr lang="en-US" sz="1800" dirty="0" smtClean="0">
                <a:latin typeface="Baskerville Old Face" pitchFamily="18" charset="0"/>
              </a:rPr>
              <a:t>Scopus </a:t>
            </a:r>
            <a:r>
              <a:rPr lang="en-US" sz="1800" dirty="0">
                <a:latin typeface="Baskerville Old Face" pitchFamily="18" charset="0"/>
              </a:rPr>
              <a:t>Paper</a:t>
            </a:r>
          </a:p>
          <a:p>
            <a:pPr marL="0" indent="0">
              <a:buNone/>
            </a:pPr>
            <a:endParaRPr lang="en-US" dirty="0"/>
          </a:p>
        </p:txBody>
      </p:sp>
    </p:spTree>
    <p:extLst>
      <p:ext uri="{BB962C8B-B14F-4D97-AF65-F5344CB8AC3E}">
        <p14:creationId xmlns:p14="http://schemas.microsoft.com/office/powerpoint/2010/main" val="3220050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skerville Old Face" pitchFamily="18" charset="0"/>
              </a:rPr>
              <a:t>Introduction</a:t>
            </a:r>
            <a:endParaRPr lang="en-US" dirty="0">
              <a:latin typeface="Baskerville Old Face" pitchFamily="18" charset="0"/>
            </a:endParaRPr>
          </a:p>
        </p:txBody>
      </p:sp>
      <p:sp>
        <p:nvSpPr>
          <p:cNvPr id="3" name="Content Placeholder 2"/>
          <p:cNvSpPr>
            <a:spLocks noGrp="1"/>
          </p:cNvSpPr>
          <p:nvPr>
            <p:ph idx="1"/>
          </p:nvPr>
        </p:nvSpPr>
        <p:spPr>
          <a:xfrm>
            <a:off x="467544" y="1484784"/>
            <a:ext cx="7239000" cy="4846320"/>
          </a:xfrm>
        </p:spPr>
        <p:txBody>
          <a:bodyPr>
            <a:normAutofit/>
          </a:bodyPr>
          <a:lstStyle/>
          <a:p>
            <a:pPr marL="0" indent="0">
              <a:buNone/>
            </a:pPr>
            <a:r>
              <a:rPr lang="en-US" dirty="0" smtClean="0"/>
              <a:t>  </a:t>
            </a:r>
            <a:endParaRPr lang="en-US" dirty="0"/>
          </a:p>
          <a:p>
            <a:pPr algn="just"/>
            <a:r>
              <a:rPr lang="en-US" sz="1600" dirty="0" smtClean="0">
                <a:latin typeface="Baskerville Old Face" pitchFamily="18" charset="0"/>
              </a:rPr>
              <a:t>Robocop is a kind of a surveillance robot which has been designed to capture and monitor the environment by providing live video streaming which eliminates the need of a human after being thrown at a place and is able to cover rough terrains as well.</a:t>
            </a:r>
          </a:p>
          <a:p>
            <a:pPr algn="just"/>
            <a:r>
              <a:rPr lang="en-US" sz="1600" dirty="0">
                <a:latin typeface="Baskerville Old Face" pitchFamily="18" charset="0"/>
              </a:rPr>
              <a:t>In areas where it is difficult for humans to go or where the life of </a:t>
            </a:r>
            <a:r>
              <a:rPr lang="en-US" sz="1600" dirty="0" smtClean="0">
                <a:latin typeface="Baskerville Old Face" pitchFamily="18" charset="0"/>
              </a:rPr>
              <a:t>humans can </a:t>
            </a:r>
            <a:r>
              <a:rPr lang="en-US" sz="1600" dirty="0">
                <a:latin typeface="Baskerville Old Face" pitchFamily="18" charset="0"/>
              </a:rPr>
              <a:t>be in danger (like the places containing explosive things or </a:t>
            </a:r>
            <a:r>
              <a:rPr lang="en-US" sz="1600" dirty="0" smtClean="0">
                <a:latin typeface="Baskerville Old Face" pitchFamily="18" charset="0"/>
              </a:rPr>
              <a:t>harmful gases</a:t>
            </a:r>
            <a:r>
              <a:rPr lang="en-US" sz="1600" dirty="0">
                <a:latin typeface="Baskerville Old Face" pitchFamily="18" charset="0"/>
              </a:rPr>
              <a:t>) Robocop can be used in such </a:t>
            </a:r>
            <a:r>
              <a:rPr lang="en-US" sz="1600" dirty="0" smtClean="0">
                <a:latin typeface="Baskerville Old Face" pitchFamily="18" charset="0"/>
              </a:rPr>
              <a:t>environments.</a:t>
            </a:r>
          </a:p>
          <a:p>
            <a:pPr algn="just"/>
            <a:r>
              <a:rPr lang="en-US" sz="1600" dirty="0">
                <a:latin typeface="Baskerville Old Face" pitchFamily="18" charset="0"/>
              </a:rPr>
              <a:t>The main controller of this golem is Raspberry Pi three B+ which can be the brain of this golem the entire system is programmed on Raspberry Pi which can communicate with the webpage controller and create the golem work</a:t>
            </a:r>
            <a:r>
              <a:rPr lang="en-US" sz="1600" dirty="0" smtClean="0">
                <a:latin typeface="Baskerville Old Face" pitchFamily="18" charset="0"/>
              </a:rPr>
              <a:t>.</a:t>
            </a:r>
          </a:p>
          <a:p>
            <a:pPr algn="just"/>
            <a:r>
              <a:rPr lang="en-US" sz="1600" dirty="0">
                <a:latin typeface="Baskerville Old Face" pitchFamily="18" charset="0"/>
              </a:rPr>
              <a:t>The motion of the golem are going to be set by the buttons utilized in the golem which can create the golem move within the correct direction supported the command sent thereto The communication medium utilized in this golem is WLAN which can receive and send </a:t>
            </a:r>
            <a:r>
              <a:rPr lang="en-US" sz="1600" dirty="0" smtClean="0">
                <a:latin typeface="Baskerville Old Face" pitchFamily="18" charset="0"/>
              </a:rPr>
              <a:t>signals.</a:t>
            </a:r>
          </a:p>
          <a:p>
            <a:pPr algn="just">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skerville Old Face" pitchFamily="18" charset="0"/>
              </a:rPr>
              <a:t>Related Work</a:t>
            </a:r>
            <a:endParaRPr lang="en-US" dirty="0">
              <a:latin typeface="Baskerville Old Face" pitchFamily="18" charset="0"/>
            </a:endParaRPr>
          </a:p>
        </p:txBody>
      </p:sp>
      <p:sp>
        <p:nvSpPr>
          <p:cNvPr id="3" name="Content Placeholder 2"/>
          <p:cNvSpPr>
            <a:spLocks noGrp="1"/>
          </p:cNvSpPr>
          <p:nvPr>
            <p:ph idx="1"/>
          </p:nvPr>
        </p:nvSpPr>
        <p:spPr>
          <a:xfrm>
            <a:off x="467544" y="2060848"/>
            <a:ext cx="7239000" cy="3259744"/>
          </a:xfrm>
        </p:spPr>
        <p:txBody>
          <a:bodyPr>
            <a:normAutofit/>
          </a:bodyPr>
          <a:lstStyle/>
          <a:p>
            <a:pPr algn="just"/>
            <a:r>
              <a:rPr lang="en-US" sz="1600" dirty="0">
                <a:latin typeface="Baskerville Old Face" pitchFamily="18" charset="0"/>
              </a:rPr>
              <a:t>Indian scientists have reportedly been engaged on all-terrain AI-enabled robots that may be wont to patrol international border of the country. The Bengaluru-based Central work of defence PSU Asian nation natural philosophy restricted (BEL) is functioning on developing a paradigm for such a automaton by Dec this year, the days of Bharat rumored</a:t>
            </a:r>
            <a:r>
              <a:rPr lang="en-US" sz="1600" dirty="0" smtClean="0">
                <a:latin typeface="Baskerville Old Face" pitchFamily="18" charset="0"/>
              </a:rPr>
              <a:t>.</a:t>
            </a:r>
          </a:p>
          <a:p>
            <a:pPr algn="just"/>
            <a:r>
              <a:rPr lang="en-US" sz="1600" dirty="0">
                <a:latin typeface="Baskerville Old Face" pitchFamily="18" charset="0"/>
              </a:rPr>
              <a:t>G V R Dhod Defence Surveillance Robot Based On </a:t>
            </a:r>
            <a:r>
              <a:rPr lang="en-US" sz="1600" dirty="0" smtClean="0">
                <a:latin typeface="Baskerville Old Face" pitchFamily="18" charset="0"/>
              </a:rPr>
              <a:t>RF and </a:t>
            </a:r>
            <a:r>
              <a:rPr lang="en-US" sz="1600" dirty="0">
                <a:latin typeface="Baskerville Old Face" pitchFamily="18" charset="0"/>
              </a:rPr>
              <a:t>DTMF Technology,”," International Journal of </a:t>
            </a:r>
            <a:r>
              <a:rPr lang="en-US" sz="1600" dirty="0" smtClean="0">
                <a:latin typeface="Baskerville Old Face" pitchFamily="18" charset="0"/>
              </a:rPr>
              <a:t>Advanced Research </a:t>
            </a:r>
            <a:r>
              <a:rPr lang="en-US" sz="1600" dirty="0">
                <a:latin typeface="Baskerville Old Face" pitchFamily="18" charset="0"/>
              </a:rPr>
              <a:t>in Electrical, Electronics and </a:t>
            </a:r>
            <a:r>
              <a:rPr lang="en-US" sz="1600" dirty="0" smtClean="0">
                <a:latin typeface="Baskerville Old Face" pitchFamily="18" charset="0"/>
              </a:rPr>
              <a:t>Instrumentation Engineering</a:t>
            </a:r>
            <a:r>
              <a:rPr lang="en-US" sz="1600" dirty="0">
                <a:latin typeface="Baskerville Old Face" pitchFamily="18" charset="0"/>
              </a:rPr>
              <a:t>, Centre for Development of Advanced Co, </a:t>
            </a:r>
            <a:r>
              <a:rPr lang="en-US" sz="1600" dirty="0" smtClean="0">
                <a:latin typeface="Baskerville Old Face" pitchFamily="18" charset="0"/>
              </a:rPr>
              <a:t>Vols Vol </a:t>
            </a:r>
            <a:r>
              <a:rPr lang="en-US" sz="1600" dirty="0">
                <a:latin typeface="Baskerville Old Face" pitchFamily="18" charset="0"/>
              </a:rPr>
              <a:t>4 no Issue 6 pp </a:t>
            </a:r>
            <a:r>
              <a:rPr lang="en-US" sz="1600" dirty="0" smtClean="0">
                <a:latin typeface="Baskerville Old Face" pitchFamily="18" charset="0"/>
              </a:rPr>
              <a:t>5469</a:t>
            </a:r>
          </a:p>
          <a:p>
            <a:pPr algn="just"/>
            <a:r>
              <a:rPr lang="en-US" sz="1600" dirty="0">
                <a:latin typeface="Baskerville Old Face" pitchFamily="18" charset="0"/>
              </a:rPr>
              <a:t>R G A R K </a:t>
            </a:r>
            <a:r>
              <a:rPr lang="en-US" sz="1600" dirty="0" err="1">
                <a:latin typeface="Baskerville Old Face" pitchFamily="18" charset="0"/>
              </a:rPr>
              <a:t>Borker</a:t>
            </a:r>
            <a:r>
              <a:rPr lang="en-US" sz="1600" dirty="0">
                <a:latin typeface="Baskerville Old Face" pitchFamily="18" charset="0"/>
              </a:rPr>
              <a:t> ,,""“Wireless Controlled </a:t>
            </a:r>
            <a:r>
              <a:rPr lang="en-US" sz="1600" dirty="0" smtClean="0">
                <a:latin typeface="Baskerville Old Face" pitchFamily="18" charset="0"/>
              </a:rPr>
              <a:t>Surveillance Robot</a:t>
            </a:r>
            <a:r>
              <a:rPr lang="en-US" sz="1600" dirty="0">
                <a:latin typeface="Baskerville Old Face" pitchFamily="18" charset="0"/>
              </a:rPr>
              <a:t>,”," International Journal of Advance Research </a:t>
            </a:r>
            <a:r>
              <a:rPr lang="en-US" sz="1600" dirty="0" smtClean="0">
                <a:latin typeface="Baskerville Old Face" pitchFamily="18" charset="0"/>
              </a:rPr>
              <a:t>in Computer </a:t>
            </a:r>
            <a:r>
              <a:rPr lang="en-US" sz="1600" dirty="0">
                <a:latin typeface="Baskerville Old Face" pitchFamily="18" charset="0"/>
              </a:rPr>
              <a:t>Science and Management Studies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skerville Old Face" pitchFamily="18" charset="0"/>
              </a:rPr>
              <a:t>approach</a:t>
            </a:r>
            <a:endParaRPr lang="en-US" dirty="0">
              <a:latin typeface="Baskerville Old Face"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628800"/>
            <a:ext cx="5904656" cy="484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skerville Old Face" pitchFamily="18" charset="0"/>
              </a:rPr>
              <a:t>Project Application</a:t>
            </a:r>
          </a:p>
        </p:txBody>
      </p:sp>
      <p:sp>
        <p:nvSpPr>
          <p:cNvPr id="3" name="Content Placeholder 2"/>
          <p:cNvSpPr>
            <a:spLocks noGrp="1"/>
          </p:cNvSpPr>
          <p:nvPr>
            <p:ph idx="1"/>
          </p:nvPr>
        </p:nvSpPr>
        <p:spPr>
          <a:xfrm>
            <a:off x="467544" y="2276872"/>
            <a:ext cx="7239000" cy="2035608"/>
          </a:xfrm>
        </p:spPr>
        <p:txBody>
          <a:bodyPr>
            <a:normAutofit/>
          </a:bodyPr>
          <a:lstStyle/>
          <a:p>
            <a:pPr algn="just"/>
            <a:r>
              <a:rPr lang="en-US" sz="1800" dirty="0">
                <a:latin typeface="Baskerville Old Face" pitchFamily="18" charset="0"/>
              </a:rPr>
              <a:t>An organization which focuses on long </a:t>
            </a:r>
            <a:r>
              <a:rPr lang="en-US" sz="1800" dirty="0" smtClean="0">
                <a:latin typeface="Baskerville Old Face" pitchFamily="18" charset="0"/>
              </a:rPr>
              <a:t>term availability and security can utilize our project.</a:t>
            </a:r>
          </a:p>
          <a:p>
            <a:pPr algn="just"/>
            <a:r>
              <a:rPr lang="en-US" sz="1800" dirty="0">
                <a:latin typeface="Baskerville Old Face" pitchFamily="18" charset="0"/>
              </a:rPr>
              <a:t>cost of implementation of our project work </a:t>
            </a:r>
            <a:r>
              <a:rPr lang="en-US" sz="1800" dirty="0" smtClean="0">
                <a:latin typeface="Baskerville Old Face" pitchFamily="18" charset="0"/>
              </a:rPr>
              <a:t>in real </a:t>
            </a:r>
            <a:r>
              <a:rPr lang="en-US" sz="1800" dirty="0">
                <a:latin typeface="Baskerville Old Face" pitchFamily="18" charset="0"/>
              </a:rPr>
              <a:t>world It depends on </a:t>
            </a:r>
            <a:r>
              <a:rPr lang="en-US" sz="1800" dirty="0" smtClean="0">
                <a:latin typeface="Baskerville Old Face" pitchFamily="18" charset="0"/>
              </a:rPr>
              <a:t>organization’s preference.</a:t>
            </a:r>
          </a:p>
          <a:p>
            <a:pPr algn="just"/>
            <a:r>
              <a:rPr lang="en-US" sz="1800" dirty="0">
                <a:latin typeface="Baskerville Old Face" pitchFamily="18" charset="0"/>
              </a:rPr>
              <a:t>drawbacks of our project cannot </a:t>
            </a:r>
            <a:r>
              <a:rPr lang="en-US" sz="1800" dirty="0" smtClean="0">
                <a:latin typeface="Baskerville Old Face" pitchFamily="18" charset="0"/>
              </a:rPr>
              <a:t>upload media files.</a:t>
            </a:r>
            <a:endParaRPr lang="en-US" sz="1800" dirty="0">
              <a:latin typeface="Baskerville Old Face" pitchFamily="18" charset="0"/>
            </a:endParaRPr>
          </a:p>
          <a:p>
            <a:endParaRPr lang="en-US" sz="1800" dirty="0">
              <a:latin typeface="Baskerville Old Face" pitchFamily="18" charset="0"/>
            </a:endParaRPr>
          </a:p>
        </p:txBody>
      </p:sp>
    </p:spTree>
    <p:extLst>
      <p:ext uri="{BB962C8B-B14F-4D97-AF65-F5344CB8AC3E}">
        <p14:creationId xmlns:p14="http://schemas.microsoft.com/office/powerpoint/2010/main" val="1063030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itchFamily="18" charset="0"/>
              </a:rPr>
              <a:t>results</a:t>
            </a:r>
            <a:endParaRPr lang="en-US" dirty="0">
              <a:latin typeface="Baskerville Old Face" pitchFamily="18" charset="0"/>
            </a:endParaRPr>
          </a:p>
        </p:txBody>
      </p:sp>
      <p:sp>
        <p:nvSpPr>
          <p:cNvPr id="3" name="Content Placeholder 2"/>
          <p:cNvSpPr>
            <a:spLocks noGrp="1"/>
          </p:cNvSpPr>
          <p:nvPr>
            <p:ph idx="1"/>
          </p:nvPr>
        </p:nvSpPr>
        <p:spPr/>
        <p:txBody>
          <a:bodyPr/>
          <a:lstStyle/>
          <a:p>
            <a:r>
              <a:rPr lang="en-IN" dirty="0" smtClean="0"/>
              <a:t>We Tried to develop a Wireless Video Surveillance Robot with IR, Light, Gas Sensors and we are apparently successful.</a:t>
            </a:r>
            <a:endParaRPr lang="en-US" dirty="0"/>
          </a:p>
        </p:txBody>
      </p:sp>
    </p:spTree>
    <p:extLst>
      <p:ext uri="{BB962C8B-B14F-4D97-AF65-F5344CB8AC3E}">
        <p14:creationId xmlns:p14="http://schemas.microsoft.com/office/powerpoint/2010/main" val="33079795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148</TotalTime>
  <Words>642</Words>
  <Application>Microsoft Office PowerPoint</Application>
  <PresentationFormat>On-screen Show (4:3)</PresentationFormat>
  <Paragraphs>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Baskerville Old Face</vt:lpstr>
      <vt:lpstr>Calibri</vt:lpstr>
      <vt:lpstr>Times New Roman</vt:lpstr>
      <vt:lpstr>Trebuchet MS</vt:lpstr>
      <vt:lpstr>Wingdings</vt:lpstr>
      <vt:lpstr>Wingdings 2</vt:lpstr>
      <vt:lpstr>Opulent</vt:lpstr>
      <vt:lpstr>Robocop : A video surveillance robot</vt:lpstr>
      <vt:lpstr>Workload distribution</vt:lpstr>
      <vt:lpstr>Project timeline</vt:lpstr>
      <vt:lpstr>BASE/REFERENCE PAPER</vt:lpstr>
      <vt:lpstr>Introduction</vt:lpstr>
      <vt:lpstr>Related Work</vt:lpstr>
      <vt:lpstr>approach</vt:lpstr>
      <vt:lpstr>Project Application</vt:lpstr>
      <vt:lpstr>results</vt:lpstr>
      <vt:lpstr>Conclusion</vt:lpstr>
      <vt:lpstr>Future work</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Robocop : A video surveillance robot</dc:title>
  <dc:creator>AA</dc:creator>
  <cp:lastModifiedBy>Microsoft account</cp:lastModifiedBy>
  <cp:revision>24</cp:revision>
  <dcterms:created xsi:type="dcterms:W3CDTF">2020-01-09T16:21:26Z</dcterms:created>
  <dcterms:modified xsi:type="dcterms:W3CDTF">2024-08-26T09:48:12Z</dcterms:modified>
</cp:coreProperties>
</file>