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6"/>
            <a:ext cx="4775075" cy="17857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Project Part 3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03/28/2020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701095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Yeshwanth Nellikanti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7A36D-F9CC-469A-ACF9-BC9C063D4A01}"/>
              </a:ext>
            </a:extLst>
          </p:cNvPr>
          <p:cNvSpPr/>
          <p:nvPr/>
        </p:nvSpPr>
        <p:spPr>
          <a:xfrm>
            <a:off x="491808" y="839675"/>
            <a:ext cx="1280717" cy="88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Station </a:t>
            </a:r>
          </a:p>
          <a:p>
            <a:pPr algn="ctr"/>
            <a:r>
              <a:rPr lang="en-IN" dirty="0"/>
              <a:t>(MS-SQL)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CEE60-375F-42AD-A088-83C889514AB1}"/>
              </a:ext>
            </a:extLst>
          </p:cNvPr>
          <p:cNvSpPr/>
          <p:nvPr/>
        </p:nvSpPr>
        <p:spPr>
          <a:xfrm>
            <a:off x="1972624" y="839674"/>
            <a:ext cx="1757439" cy="88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err="1"/>
              <a:t>Station_Demo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(My-SQL)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C1C88-B293-4BF2-820C-42134A1A25AD}"/>
              </a:ext>
            </a:extLst>
          </p:cNvPr>
          <p:cNvSpPr/>
          <p:nvPr/>
        </p:nvSpPr>
        <p:spPr>
          <a:xfrm>
            <a:off x="3973221" y="839673"/>
            <a:ext cx="1340839" cy="88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Devices </a:t>
            </a:r>
          </a:p>
          <a:p>
            <a:pPr algn="ctr"/>
            <a:r>
              <a:rPr lang="en-IN" dirty="0"/>
              <a:t>(MS-SQL)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EC150-CBB6-44A7-ABF9-725BD857B7AC}"/>
              </a:ext>
            </a:extLst>
          </p:cNvPr>
          <p:cNvSpPr/>
          <p:nvPr/>
        </p:nvSpPr>
        <p:spPr>
          <a:xfrm>
            <a:off x="5748390" y="771785"/>
            <a:ext cx="1560353" cy="88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Air Quality</a:t>
            </a:r>
          </a:p>
          <a:p>
            <a:pPr algn="ctr"/>
            <a:r>
              <a:rPr lang="en-IN" dirty="0"/>
              <a:t>(MS-SQL)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ED8FE-7233-414C-BF4F-D377145254EA}"/>
              </a:ext>
            </a:extLst>
          </p:cNvPr>
          <p:cNvSpPr/>
          <p:nvPr/>
        </p:nvSpPr>
        <p:spPr>
          <a:xfrm>
            <a:off x="7490561" y="771783"/>
            <a:ext cx="1266074" cy="88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Toxins</a:t>
            </a:r>
          </a:p>
          <a:p>
            <a:pPr algn="ctr"/>
            <a:r>
              <a:rPr lang="en-IN" dirty="0"/>
              <a:t>(Flat File)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7785E-E996-4411-B099-81124FC50F3C}"/>
              </a:ext>
            </a:extLst>
          </p:cNvPr>
          <p:cNvSpPr/>
          <p:nvPr/>
        </p:nvSpPr>
        <p:spPr>
          <a:xfrm>
            <a:off x="10272870" y="755003"/>
            <a:ext cx="1494891" cy="88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Date </a:t>
            </a:r>
          </a:p>
          <a:p>
            <a:pPr algn="ctr"/>
            <a:r>
              <a:rPr lang="en-IN" dirty="0"/>
              <a:t>(Spreadsheet)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5AFBA-ED90-450F-A2F5-59EC2BC7F958}"/>
              </a:ext>
            </a:extLst>
          </p:cNvPr>
          <p:cNvSpPr/>
          <p:nvPr/>
        </p:nvSpPr>
        <p:spPr>
          <a:xfrm>
            <a:off x="1412149" y="2248250"/>
            <a:ext cx="1280717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Merge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E6A06-D075-4E79-8A96-364BEA618825}"/>
              </a:ext>
            </a:extLst>
          </p:cNvPr>
          <p:cNvSpPr/>
          <p:nvPr/>
        </p:nvSpPr>
        <p:spPr>
          <a:xfrm>
            <a:off x="1412148" y="3435293"/>
            <a:ext cx="1280717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Filtering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A1848-FFE3-40D0-AD61-D74F28AC47EE}"/>
              </a:ext>
            </a:extLst>
          </p:cNvPr>
          <p:cNvSpPr/>
          <p:nvPr/>
        </p:nvSpPr>
        <p:spPr>
          <a:xfrm>
            <a:off x="1412148" y="4425194"/>
            <a:ext cx="1280717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Splitting Fields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49064-BCD0-426A-B6A9-7381524802FD}"/>
              </a:ext>
            </a:extLst>
          </p:cNvPr>
          <p:cNvSpPr/>
          <p:nvPr/>
        </p:nvSpPr>
        <p:spPr>
          <a:xfrm>
            <a:off x="1224794" y="5608041"/>
            <a:ext cx="1644242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Station Dimension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E6041-670E-438F-A096-3A5F692D5679}"/>
              </a:ext>
            </a:extLst>
          </p:cNvPr>
          <p:cNvSpPr/>
          <p:nvPr/>
        </p:nvSpPr>
        <p:spPr>
          <a:xfrm>
            <a:off x="3666323" y="2248250"/>
            <a:ext cx="1954635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Eliminate Duplicate Records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2AB12F-0042-4A28-A7C0-F98893A17D35}"/>
              </a:ext>
            </a:extLst>
          </p:cNvPr>
          <p:cNvSpPr/>
          <p:nvPr/>
        </p:nvSpPr>
        <p:spPr>
          <a:xfrm>
            <a:off x="3821519" y="5608041"/>
            <a:ext cx="1644242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Devices Dimension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D8130-45EE-4E9C-8908-6B27B1253180}"/>
              </a:ext>
            </a:extLst>
          </p:cNvPr>
          <p:cNvSpPr/>
          <p:nvPr/>
        </p:nvSpPr>
        <p:spPr>
          <a:xfrm>
            <a:off x="5892273" y="2248250"/>
            <a:ext cx="1280717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Derivation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FCA1BD-78EF-45F0-A4CC-D9447FBD1AA8}"/>
              </a:ext>
            </a:extLst>
          </p:cNvPr>
          <p:cNvSpPr/>
          <p:nvPr/>
        </p:nvSpPr>
        <p:spPr>
          <a:xfrm>
            <a:off x="5706446" y="5620626"/>
            <a:ext cx="1644242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Fact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CD5E0-BB46-4237-93D3-7187A8D80D8C}"/>
              </a:ext>
            </a:extLst>
          </p:cNvPr>
          <p:cNvSpPr/>
          <p:nvPr/>
        </p:nvSpPr>
        <p:spPr>
          <a:xfrm>
            <a:off x="8077270" y="2248250"/>
            <a:ext cx="1560352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Missing Data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39903-9278-4239-A0B8-1CFD679F1940}"/>
              </a:ext>
            </a:extLst>
          </p:cNvPr>
          <p:cNvSpPr/>
          <p:nvPr/>
        </p:nvSpPr>
        <p:spPr>
          <a:xfrm>
            <a:off x="8077269" y="3638027"/>
            <a:ext cx="1560352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Decoding Fields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380BC-C3A8-4DA4-BD9A-85183FC623B2}"/>
              </a:ext>
            </a:extLst>
          </p:cNvPr>
          <p:cNvSpPr/>
          <p:nvPr/>
        </p:nvSpPr>
        <p:spPr>
          <a:xfrm>
            <a:off x="8035324" y="5591265"/>
            <a:ext cx="1644242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Toxin Dimension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681DA-9733-40FD-B730-DA7D1F6935A2}"/>
              </a:ext>
            </a:extLst>
          </p:cNvPr>
          <p:cNvSpPr/>
          <p:nvPr/>
        </p:nvSpPr>
        <p:spPr>
          <a:xfrm>
            <a:off x="10123519" y="5591264"/>
            <a:ext cx="1644242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Date Dimension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C69A0B-E244-4188-B961-0F2EFFC0A0D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1132167" y="1728908"/>
            <a:ext cx="920341" cy="519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5DBFCE-4100-4190-92EF-2919597ABD9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052508" y="1728907"/>
            <a:ext cx="798836" cy="519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AA5291-42A0-47D6-B485-8575A6D80E5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052507" y="2835479"/>
            <a:ext cx="1" cy="59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AF2989-1645-465A-BFC9-EBC6CBA56D9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052507" y="4022522"/>
            <a:ext cx="0" cy="40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E96139-0DC4-41F2-A9B8-4919D4C136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046915" y="5012423"/>
            <a:ext cx="5592" cy="595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6FB536-C1ED-483A-AC31-C62031EBBFB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643641" y="1728906"/>
            <a:ext cx="0" cy="519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9F0BD-D218-49CB-BB5A-B36C3E65C33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643640" y="2835479"/>
            <a:ext cx="1" cy="2772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B375E1-CE72-441F-B0B0-567EB425181F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6528567" y="1661018"/>
            <a:ext cx="4065" cy="58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620575-16CA-4C09-900A-AF827A4D394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528567" y="2835479"/>
            <a:ext cx="4065" cy="2785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26AA01-3978-481C-9CE9-975CF95B822C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123598" y="1661016"/>
            <a:ext cx="733848" cy="58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292029-5B0D-4DB1-A2F9-442E6748BB1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8857445" y="2835479"/>
            <a:ext cx="1" cy="802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FB0DB2-7429-426D-9FB1-BE4A8BB8634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857445" y="4225256"/>
            <a:ext cx="0" cy="1366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9C010D-964A-4A93-B038-E49F41E1961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10945640" y="1644236"/>
            <a:ext cx="74676" cy="3947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B0DBB23-B6CF-4A37-B450-2A37BBDFFF4C}"/>
              </a:ext>
            </a:extLst>
          </p:cNvPr>
          <p:cNvSpPr/>
          <p:nvPr/>
        </p:nvSpPr>
        <p:spPr>
          <a:xfrm>
            <a:off x="8892388" y="771784"/>
            <a:ext cx="1266074" cy="88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Chemical Formulae</a:t>
            </a:r>
          </a:p>
          <a:p>
            <a:pPr algn="ctr"/>
            <a:r>
              <a:rPr lang="en-IN" dirty="0"/>
              <a:t>(Flat File)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AF7554-335D-4359-8948-A1C22516C548}"/>
              </a:ext>
            </a:extLst>
          </p:cNvPr>
          <p:cNvCxnSpPr>
            <a:cxnSpLocks/>
            <a:stCxn id="58" idx="2"/>
            <a:endCxn id="18" idx="0"/>
          </p:cNvCxnSpPr>
          <p:nvPr/>
        </p:nvCxnSpPr>
        <p:spPr>
          <a:xfrm flipH="1">
            <a:off x="8857446" y="1661017"/>
            <a:ext cx="667979" cy="58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7C50E82-C66C-46D1-BABD-88C495E3F895}"/>
              </a:ext>
            </a:extLst>
          </p:cNvPr>
          <p:cNvSpPr/>
          <p:nvPr/>
        </p:nvSpPr>
        <p:spPr>
          <a:xfrm>
            <a:off x="4424023" y="416449"/>
            <a:ext cx="2748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data sources</a:t>
            </a:r>
            <a:endParaRPr lang="en-IN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609066-F0AE-4ADC-93A3-8FE49D2EFA0A}"/>
              </a:ext>
            </a:extLst>
          </p:cNvPr>
          <p:cNvCxnSpPr/>
          <p:nvPr/>
        </p:nvCxnSpPr>
        <p:spPr>
          <a:xfrm>
            <a:off x="6680967" y="1813418"/>
            <a:ext cx="4065" cy="58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B910-68C5-4757-9F6F-D41729E5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81" y="407702"/>
            <a:ext cx="11399240" cy="60602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r>
              <a:rPr lang="en-US" sz="1400" b="1" u="sng">
                <a:solidFill>
                  <a:schemeClr val="dk1"/>
                </a:solidFill>
              </a:rPr>
              <a:t>Required transformations:</a:t>
            </a:r>
            <a:br>
              <a:rPr lang="en-IN" sz="1000" dirty="0">
                <a:solidFill>
                  <a:schemeClr val="dk1"/>
                </a:solidFill>
              </a:rPr>
            </a:br>
            <a:r>
              <a:rPr lang="en-US" sz="1000" dirty="0">
                <a:solidFill>
                  <a:schemeClr val="dk1"/>
                </a:solidFill>
              </a:rPr>
              <a:t> </a:t>
            </a:r>
            <a:br>
              <a:rPr lang="en-IN" sz="1000" dirty="0">
                <a:solidFill>
                  <a:schemeClr val="dk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1. Merge:-</a:t>
            </a:r>
            <a:r>
              <a:rPr lang="en-IN" sz="1800" dirty="0"/>
              <a:t> Merging non-demographic Station data stored in a MS-SQL database with demographic Station data stored in a MySQL database. Assumption: there is a global identifier(Station ID) that can be used to joint Station records.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2. Filtering Columns:- After merging station records, remove few fields from the station records that are not maintained in the Station Dimension. 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3. Splitting Fields:- Split</a:t>
            </a:r>
            <a:r>
              <a:rPr lang="en-US" sz="1800" dirty="0"/>
              <a:t> the address field into city, street, county and region.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4. Eliminate Duplicate Records: Eliminate multiple devices from Device record.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5. Derivation: Calculate the Air Quality Index from the concentration of pollutants.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6. Missing Data:-  Replace the null chemical formula of toxins records with the data present in.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7. Decoding Fields:- Convert the standard fields from (0,1) to primary and secondary.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35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67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Avenir Next LT Pro</vt:lpstr>
      <vt:lpstr>Avenir Next LT Pro Light</vt:lpstr>
      <vt:lpstr>Calibri</vt:lpstr>
      <vt:lpstr>Garamond</vt:lpstr>
      <vt:lpstr>Times New Roman</vt:lpstr>
      <vt:lpstr>SavonVTI</vt:lpstr>
      <vt:lpstr>Project Part 3 (03/28/2020)</vt:lpstr>
      <vt:lpstr>PowerPoint Presentation</vt:lpstr>
      <vt:lpstr>Required transformations:   1. Merge:- Merging non-demographic Station data stored in a MS-SQL database with demographic Station data stored in a MySQL database. Assumption: there is a global identifier(Station ID) that can be used to joint Station records.  2. Filtering Columns:- After merging station records, remove few fields from the station records that are not maintained in the Station Dimension.   3. Splitting Fields:- Split the address field into city, street, county and region.  4. Eliminate Duplicate Records: Eliminate multiple devices from Device record.  5. Derivation: Calculate the Air Quality Index from the concentration of pollutants.  6. Missing Data:-  Replace the null chemical formula of toxins records with the data present in.  7. Decoding Fields:- Convert the standard fields from (0,1) to primary and secondary.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2020-03-25T20:44:29Z</dcterms:created>
  <dcterms:modified xsi:type="dcterms:W3CDTF">2020-04-19T22:14:30Z</dcterms:modified>
</cp:coreProperties>
</file>