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anose="02000000000000000000" pitchFamily="2" charset="0"/>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833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b="1" i="0" lang="en-US">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STUDENT NAME: </a:t>
            </a:r>
            <a:r>
              <a:rPr dirty="0" sz="2400" lang="en-US" err="1">
                <a:solidFill>
                  <a:schemeClr val="dk1"/>
                </a:solidFill>
                <a:latin typeface="Calibri"/>
                <a:ea typeface="Calibri"/>
                <a:cs typeface="Calibri"/>
                <a:sym typeface="Calibri"/>
              </a:rPr>
              <a:t>Yeshwanth</a:t>
            </a:r>
            <a:r>
              <a:rPr dirty="0" sz="2400" lang="en-US">
                <a:solidFill>
                  <a:schemeClr val="dk1"/>
                </a:solidFill>
                <a:latin typeface="Calibri"/>
                <a:ea typeface="Calibri"/>
                <a:cs typeface="Calibri"/>
                <a:sym typeface="Calibri"/>
              </a:rPr>
              <a:t> J</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REGISTER NO      : 312215571</a:t>
            </a: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DEPARTMENT     : </a:t>
            </a:r>
            <a:r>
              <a:rPr dirty="0" sz="2400" lang="en-US" err="1">
                <a:solidFill>
                  <a:schemeClr val="dk1"/>
                </a:solidFill>
                <a:latin typeface="Calibri"/>
                <a:ea typeface="Calibri"/>
                <a:cs typeface="Calibri"/>
                <a:sym typeface="Calibri"/>
              </a:rPr>
              <a:t>B.com</a:t>
            </a:r>
            <a:r>
              <a:rPr dirty="0" sz="2400" lang="en-US">
                <a:solidFill>
                  <a:schemeClr val="dk1"/>
                </a:solidFill>
                <a:latin typeface="Calibri"/>
                <a:ea typeface="Calibri"/>
                <a:cs typeface="Calibri"/>
                <a:sym typeface="Calibri"/>
              </a:rPr>
              <a:t> (General) 3rd year</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COLLEGE              : patrician college </a:t>
            </a:r>
            <a:r>
              <a:rPr altLang="en-IN" dirty="0" sz="2400" lang="en-US">
                <a:solidFill>
                  <a:schemeClr val="dk1"/>
                </a:solidFill>
                <a:latin typeface="Calibri"/>
                <a:ea typeface="Calibri"/>
                <a:cs typeface="Calibri"/>
                <a:sym typeface="Calibri"/>
              </a:rPr>
              <a:t>Arts &amp; Science</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           </a:t>
            </a:r>
            <a:endParaRPr dirty="0"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CPH2035</dc:creator>
  <cp:lastModifiedBy>thejaajoseph457@gmail.com</cp:lastModifiedBy>
  <dcterms:created xsi:type="dcterms:W3CDTF">2024-08-31T15:42:38Z</dcterms:created>
  <dcterms:modified xsi:type="dcterms:W3CDTF">2024-09-10T09:15:00Z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