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sldIdLst>
    <p:sldId id="258" r:id="rId2"/>
    <p:sldId id="257" r:id="rId3"/>
    <p:sldId id="270" r:id="rId4"/>
    <p:sldId id="269" r:id="rId5"/>
    <p:sldId id="264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Danish" userId="83ebd651b0f1c7c2" providerId="LiveId" clId="{13593B03-12CA-4161-B465-5867D4382606}"/>
    <pc:docChg chg="custSel modSld">
      <pc:chgData name="Mohammed Danish" userId="83ebd651b0f1c7c2" providerId="LiveId" clId="{13593B03-12CA-4161-B465-5867D4382606}" dt="2023-04-19T11:25:59.789" v="4" actId="478"/>
      <pc:docMkLst>
        <pc:docMk/>
      </pc:docMkLst>
      <pc:sldChg chg="modSp mod">
        <pc:chgData name="Mohammed Danish" userId="83ebd651b0f1c7c2" providerId="LiveId" clId="{13593B03-12CA-4161-B465-5867D4382606}" dt="2023-04-19T11:25:35.056" v="1" actId="27636"/>
        <pc:sldMkLst>
          <pc:docMk/>
          <pc:sldMk cId="1244393646" sldId="257"/>
        </pc:sldMkLst>
        <pc:spChg chg="mod">
          <ac:chgData name="Mohammed Danish" userId="83ebd651b0f1c7c2" providerId="LiveId" clId="{13593B03-12CA-4161-B465-5867D4382606}" dt="2023-04-19T11:25:34.853" v="0"/>
          <ac:spMkLst>
            <pc:docMk/>
            <pc:sldMk cId="1244393646" sldId="257"/>
            <ac:spMk id="2" creationId="{2D483305-B7B0-6084-49CD-CC37AFB94F21}"/>
          </ac:spMkLst>
        </pc:spChg>
        <pc:spChg chg="mod">
          <ac:chgData name="Mohammed Danish" userId="83ebd651b0f1c7c2" providerId="LiveId" clId="{13593B03-12CA-4161-B465-5867D4382606}" dt="2023-04-19T11:25:35.056" v="1" actId="27636"/>
          <ac:spMkLst>
            <pc:docMk/>
            <pc:sldMk cId="1244393646" sldId="257"/>
            <ac:spMk id="3" creationId="{ACED1D36-7B29-7EA7-F3B3-E22A8AB8E3A2}"/>
          </ac:spMkLst>
        </pc:spChg>
      </pc:sldChg>
      <pc:sldChg chg="addSp delSp modSp mod modClrScheme chgLayout">
        <pc:chgData name="Mohammed Danish" userId="83ebd651b0f1c7c2" providerId="LiveId" clId="{13593B03-12CA-4161-B465-5867D4382606}" dt="2023-04-19T11:25:59.789" v="4" actId="478"/>
        <pc:sldMkLst>
          <pc:docMk/>
          <pc:sldMk cId="2956654018" sldId="258"/>
        </pc:sldMkLst>
        <pc:spChg chg="mod ord">
          <ac:chgData name="Mohammed Danish" userId="83ebd651b0f1c7c2" providerId="LiveId" clId="{13593B03-12CA-4161-B465-5867D4382606}" dt="2023-04-19T11:25:54.738" v="3" actId="27636"/>
          <ac:spMkLst>
            <pc:docMk/>
            <pc:sldMk cId="2956654018" sldId="258"/>
            <ac:spMk id="2" creationId="{F8ACFA75-79F8-9A2A-B1F9-017C3AEC8FC7}"/>
          </ac:spMkLst>
        </pc:spChg>
        <pc:spChg chg="add del mod ord">
          <ac:chgData name="Mohammed Danish" userId="83ebd651b0f1c7c2" providerId="LiveId" clId="{13593B03-12CA-4161-B465-5867D4382606}" dt="2023-04-19T11:25:59.789" v="4" actId="478"/>
          <ac:spMkLst>
            <pc:docMk/>
            <pc:sldMk cId="2956654018" sldId="258"/>
            <ac:spMk id="3" creationId="{8F0984A0-EBF4-1240-8448-2CF53A3EBBDB}"/>
          </ac:spMkLst>
        </pc:spChg>
      </pc:sldChg>
      <pc:sldChg chg="modSp">
        <pc:chgData name="Mohammed Danish" userId="83ebd651b0f1c7c2" providerId="LiveId" clId="{13593B03-12CA-4161-B465-5867D4382606}" dt="2023-04-19T11:25:34.853" v="0"/>
        <pc:sldMkLst>
          <pc:docMk/>
          <pc:sldMk cId="2456888116" sldId="270"/>
        </pc:sldMkLst>
        <pc:spChg chg="mod">
          <ac:chgData name="Mohammed Danish" userId="83ebd651b0f1c7c2" providerId="LiveId" clId="{13593B03-12CA-4161-B465-5867D4382606}" dt="2023-04-19T11:25:34.853" v="0"/>
          <ac:spMkLst>
            <pc:docMk/>
            <pc:sldMk cId="2456888116" sldId="270"/>
            <ac:spMk id="2" creationId="{F4FCB3A0-6413-5A2D-F03F-5A7ADB5AD3BC}"/>
          </ac:spMkLst>
        </pc:spChg>
        <pc:spChg chg="mod">
          <ac:chgData name="Mohammed Danish" userId="83ebd651b0f1c7c2" providerId="LiveId" clId="{13593B03-12CA-4161-B465-5867D4382606}" dt="2023-04-19T11:25:34.853" v="0"/>
          <ac:spMkLst>
            <pc:docMk/>
            <pc:sldMk cId="2456888116" sldId="270"/>
            <ac:spMk id="3" creationId="{DD5D9229-5D18-6A3E-BBD4-F1E69D839A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9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3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7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829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0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6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69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6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9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0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2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379587-6E41-4911-801E-ECA279C4AF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3C1A-4F0E-4316-981F-7D86CB8E3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2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ltean/frui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75-79F8-9A2A-B1F9-017C3AEC8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sz="8800" b="1" dirty="0"/>
            </a:br>
            <a:r>
              <a:rPr lang="en-IN" sz="8800" b="1" dirty="0"/>
              <a:t>FRUIT </a:t>
            </a:r>
            <a:br>
              <a:rPr lang="en-IN" sz="8800" b="1" dirty="0"/>
            </a:br>
            <a:r>
              <a:rPr lang="en-IN" sz="8800" b="1" dirty="0"/>
              <a:t>Classification</a:t>
            </a:r>
            <a:br>
              <a:rPr lang="en-IN" sz="8800" b="1" dirty="0"/>
            </a:b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295665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3305-B7B0-6084-49CD-CC37AFB9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1D36-7B29-7EA7-F3B3-E22A8AB8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2638044"/>
            <a:ext cx="9428480" cy="3101983"/>
          </a:xfrm>
        </p:spPr>
        <p:txBody>
          <a:bodyPr>
            <a:normAutofit lnSpcReduction="10000"/>
          </a:bodyPr>
          <a:lstStyle/>
          <a:p>
            <a:endParaRPr lang="en-IN" sz="3200" dirty="0"/>
          </a:p>
          <a:p>
            <a:r>
              <a:rPr lang="en-IN" sz="3200" dirty="0"/>
              <a:t>The purpose of this model is to predict whether the given image is Fruit or Not.</a:t>
            </a:r>
          </a:p>
          <a:p>
            <a:r>
              <a:rPr lang="en-IN" sz="3200" dirty="0"/>
              <a:t>In this project TensorFlow and Keras is used to build a object detection model  based on deep learning. </a:t>
            </a:r>
          </a:p>
        </p:txBody>
      </p:sp>
    </p:spTree>
    <p:extLst>
      <p:ext uri="{BB962C8B-B14F-4D97-AF65-F5344CB8AC3E}">
        <p14:creationId xmlns:p14="http://schemas.microsoft.com/office/powerpoint/2010/main" val="124439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B3A0-6413-5A2D-F03F-5A7ADB5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9229-5D18-6A3E-BBD4-F1E69D8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taken form the Kaggle which contains 131 fruits images 67692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: </a:t>
            </a:r>
            <a:r>
              <a:rPr lang="en-US" dirty="0">
                <a:hlinkClick r:id="rId2"/>
              </a:rPr>
              <a:t>https://www.kaggle.com/datasets/moltean/fruits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9C76-D796-2461-10AA-88756D1D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3680"/>
            <a:ext cx="7729728" cy="883920"/>
          </a:xfrm>
        </p:spPr>
        <p:txBody>
          <a:bodyPr/>
          <a:lstStyle/>
          <a:p>
            <a:r>
              <a:rPr lang="en-IN" dirty="0"/>
              <a:t>SAMPLE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40CE4B-FB9F-0F77-3BFC-066D1176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59" y="1264025"/>
            <a:ext cx="11250706" cy="54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0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7D84-2DA0-C2DD-53D3-0A752B06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04240"/>
          </a:xfrm>
        </p:spPr>
        <p:txBody>
          <a:bodyPr/>
          <a:lstStyle/>
          <a:p>
            <a:r>
              <a:rPr lang="en-IN" dirty="0"/>
              <a:t>COMPILING THE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01FE0F-6F70-A7FE-C28E-D064AA0F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46" y="904240"/>
            <a:ext cx="5289177" cy="56489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DD4CC0-D67B-DAF9-C097-8795A19F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23" y="1048870"/>
            <a:ext cx="6571129" cy="51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951B-1974-0DBC-0194-F003D2A6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160"/>
            <a:ext cx="7729728" cy="904240"/>
          </a:xfrm>
        </p:spPr>
        <p:txBody>
          <a:bodyPr/>
          <a:lstStyle/>
          <a:p>
            <a:r>
              <a:rPr lang="en-IN" dirty="0"/>
              <a:t>COMPARING ACCURACY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C1E168-FB85-7824-B090-590077891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4" y="1452283"/>
            <a:ext cx="9637059" cy="49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0126-6221-7680-A01B-CD42A762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782320"/>
          </a:xfrm>
        </p:spPr>
        <p:txBody>
          <a:bodyPr/>
          <a:lstStyle/>
          <a:p>
            <a:r>
              <a:rPr lang="en-IN" dirty="0"/>
              <a:t>FINAL OUTPUT Result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4C1CF6-6F1E-A5D5-F362-8AA8E07FD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084" y="1658472"/>
            <a:ext cx="8265458" cy="4428564"/>
          </a:xfrm>
        </p:spPr>
      </p:pic>
    </p:spTree>
    <p:extLst>
      <p:ext uri="{BB962C8B-B14F-4D97-AF65-F5344CB8AC3E}">
        <p14:creationId xmlns:p14="http://schemas.microsoft.com/office/powerpoint/2010/main" val="2150570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1569</TotalTime>
  <Words>81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FRUIT  Classification </vt:lpstr>
      <vt:lpstr>AGENDA</vt:lpstr>
      <vt:lpstr>Data Description</vt:lpstr>
      <vt:lpstr>SAMPLE DATA</vt:lpstr>
      <vt:lpstr>COMPILING THE MODEL</vt:lpstr>
      <vt:lpstr>COMPARING ACCURACY  </vt:lpstr>
      <vt:lpstr>FINAL OUTPUT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Waste-Classification Organic-Non-Organic</dc:title>
  <dc:creator>lavanya y</dc:creator>
  <cp:lastModifiedBy>Mohammed Danish</cp:lastModifiedBy>
  <cp:revision>5</cp:revision>
  <dcterms:created xsi:type="dcterms:W3CDTF">2023-04-17T05:40:06Z</dcterms:created>
  <dcterms:modified xsi:type="dcterms:W3CDTF">2023-04-19T11:26:04Z</dcterms:modified>
</cp:coreProperties>
</file>