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66" y="-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6714" y="1287359"/>
            <a:ext cx="7197726" cy="2421464"/>
          </a:xfrm>
        </p:spPr>
        <p:txBody>
          <a:bodyPr/>
          <a:lstStyle/>
          <a:p>
            <a:pPr algn="ctr"/>
            <a:r>
              <a:rPr lang="es-MX" b="1" i="1" dirty="0" smtClean="0"/>
              <a:t>¿Qué SON LAS MATEMATICAS DISCRETAS?</a:t>
            </a:r>
            <a:endParaRPr lang="es-MX" b="1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5452533"/>
            <a:ext cx="7197726" cy="1405467"/>
          </a:xfrm>
        </p:spPr>
        <p:txBody>
          <a:bodyPr/>
          <a:lstStyle/>
          <a:p>
            <a:pPr algn="l"/>
            <a:r>
              <a:rPr lang="es-MX" cap="none" dirty="0" smtClean="0"/>
              <a:t>DOCENTE: </a:t>
            </a:r>
            <a:r>
              <a:rPr lang="es-MX" cap="none" dirty="0"/>
              <a:t>L</a:t>
            </a:r>
            <a:r>
              <a:rPr lang="es-MX" cap="none" dirty="0" smtClean="0"/>
              <a:t>ic. Eduardo Gallegos </a:t>
            </a:r>
            <a:r>
              <a:rPr lang="es-MX" cap="none" dirty="0"/>
              <a:t>F</a:t>
            </a:r>
            <a:r>
              <a:rPr lang="es-MX" cap="none" dirty="0" smtClean="0"/>
              <a:t>lores</a:t>
            </a:r>
          </a:p>
          <a:p>
            <a:pPr algn="l"/>
            <a:r>
              <a:rPr lang="es-MX" cap="none" dirty="0" smtClean="0"/>
              <a:t>Carrera: ing. En TIC’S</a:t>
            </a:r>
          </a:p>
          <a:p>
            <a:pPr algn="l"/>
            <a:r>
              <a:rPr lang="es-MX" cap="none" dirty="0" smtClean="0"/>
              <a:t>Materia: </a:t>
            </a:r>
            <a:r>
              <a:rPr lang="es-MX" cap="none" dirty="0"/>
              <a:t>M</a:t>
            </a:r>
            <a:r>
              <a:rPr lang="es-MX" cap="none" dirty="0" smtClean="0"/>
              <a:t>at. Discretas</a:t>
            </a:r>
            <a:endParaRPr lang="es-MX" cap="non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304" y="-707387"/>
            <a:ext cx="6095238" cy="320547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547" y="0"/>
            <a:ext cx="5125453" cy="179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8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2400"/>
            <a:ext cx="10131425" cy="1456267"/>
          </a:xfrm>
        </p:spPr>
        <p:txBody>
          <a:bodyPr/>
          <a:lstStyle/>
          <a:p>
            <a:r>
              <a:rPr lang="es-MX" dirty="0" smtClean="0"/>
              <a:t>¿Qué SON LAS MATEMATICAS DISCRETAS?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4720" y="1880170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200" dirty="0" smtClean="0"/>
              <a:t>Son aquellas que </a:t>
            </a:r>
            <a:r>
              <a:rPr lang="es-MX" sz="3200" dirty="0"/>
              <a:t>se encarga de estudiar el conjunto de los números naturales; es decir, el conjunto de números finitos e </a:t>
            </a:r>
            <a:r>
              <a:rPr lang="es-MX" sz="3200" dirty="0" smtClean="0"/>
              <a:t>infinitos.</a:t>
            </a:r>
          </a:p>
          <a:p>
            <a:pPr marL="0" indent="0">
              <a:buNone/>
            </a:pP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67031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722842"/>
          </a:xfrm>
        </p:spPr>
        <p:txBody>
          <a:bodyPr/>
          <a:lstStyle/>
          <a:p>
            <a:r>
              <a:rPr lang="es-MX" dirty="0" smtClean="0"/>
              <a:t>¿para que sirven?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5625" y="882502"/>
            <a:ext cx="10131425" cy="57309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 smtClean="0"/>
              <a:t>Son utilizadas en barias áreas por ejemplo:</a:t>
            </a:r>
          </a:p>
          <a:p>
            <a:r>
              <a:rPr lang="es-MX" sz="2000" b="1" dirty="0"/>
              <a:t>Combinatoria</a:t>
            </a:r>
            <a:endParaRPr lang="es-MX" sz="2000" dirty="0"/>
          </a:p>
          <a:p>
            <a:pPr marL="0" indent="0">
              <a:buNone/>
            </a:pPr>
            <a:r>
              <a:rPr lang="es-MX" sz="2000" dirty="0" smtClean="0"/>
              <a:t>Estudia conjuntos finitos donde los elementos pueden ser ordenados o combinados y recontados.</a:t>
            </a:r>
          </a:p>
          <a:p>
            <a:r>
              <a:rPr lang="es-MX" sz="2000" b="1" dirty="0" smtClean="0"/>
              <a:t>Teoría </a:t>
            </a:r>
            <a:r>
              <a:rPr lang="es-MX" sz="2000" b="1" dirty="0"/>
              <a:t>de distribución discreta</a:t>
            </a:r>
            <a:endParaRPr lang="es-MX" sz="2000" dirty="0"/>
          </a:p>
          <a:p>
            <a:pPr marL="0" indent="0">
              <a:buNone/>
            </a:pPr>
            <a:r>
              <a:rPr lang="es-MX" sz="2000" dirty="0" smtClean="0"/>
              <a:t>Estudia eventos que ocurren en espacios donde las muestras pueden ser contables, en los que las distribuciones continuas se usan para aproximarse las distribuciones discretas, o de manera contraria.</a:t>
            </a:r>
          </a:p>
          <a:p>
            <a:r>
              <a:rPr lang="es-MX" sz="2000" b="1" dirty="0" smtClean="0"/>
              <a:t>Teoría </a:t>
            </a:r>
            <a:r>
              <a:rPr lang="es-MX" sz="2000" b="1" dirty="0"/>
              <a:t>de la información</a:t>
            </a:r>
            <a:endParaRPr lang="es-MX" sz="2000" dirty="0"/>
          </a:p>
          <a:p>
            <a:pPr marL="0" indent="0">
              <a:buNone/>
            </a:pPr>
            <a:r>
              <a:rPr lang="es-MX" sz="2000" dirty="0" smtClean="0"/>
              <a:t>Se refiere a la codificación de información, usada para el diseño y transmisión y almacenamiento de datos, como por ejemplo señales análogas.</a:t>
            </a:r>
          </a:p>
          <a:p>
            <a:r>
              <a:rPr lang="es-MX" sz="2000" b="1" dirty="0"/>
              <a:t>Geometría</a:t>
            </a:r>
            <a:endParaRPr lang="es-MX" sz="2000" dirty="0"/>
          </a:p>
          <a:p>
            <a:pPr marL="0" indent="0">
              <a:buNone/>
            </a:pPr>
            <a:r>
              <a:rPr lang="es-MX" sz="2000" dirty="0"/>
              <a:t>Estudia las propiedades combinatorias de objetos geométricos, como por ejemplo, el recubrimiento del plano. Por otra parte, la geometría computacional hace posible desarrollar problemas geométricos aplicando algoritmos.</a:t>
            </a:r>
          </a:p>
          <a:p>
            <a:pPr marL="0" indent="0">
              <a:buNone/>
            </a:pPr>
            <a:endParaRPr lang="es-MX" sz="2000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07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57941" y="308345"/>
            <a:ext cx="10131425" cy="5599814"/>
          </a:xfrm>
        </p:spPr>
        <p:txBody>
          <a:bodyPr>
            <a:noAutofit/>
          </a:bodyPr>
          <a:lstStyle/>
          <a:p>
            <a:r>
              <a:rPr lang="es-MX" b="1" dirty="0"/>
              <a:t>Informática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A través de la matemática discreta se resuelven problemas usando algoritmos, así como también se estudia lo que puede ser computado y el tiempo que tarda para hacerlo (complejidad).</a:t>
            </a:r>
          </a:p>
          <a:p>
            <a:pPr marL="0" indent="0">
              <a:buNone/>
            </a:pPr>
            <a:r>
              <a:rPr lang="es-MX" dirty="0"/>
              <a:t>La importancia de las matemáticas discretas en esta área se ha incrementado en las últimas décadas, sobre todo para el desarrollo de lenguajes de programación y de </a:t>
            </a:r>
            <a:r>
              <a:rPr lang="es-MX" i="1" dirty="0"/>
              <a:t>softwares</a:t>
            </a:r>
            <a:r>
              <a:rPr lang="es-MX" dirty="0"/>
              <a:t>.</a:t>
            </a:r>
          </a:p>
          <a:p>
            <a:r>
              <a:rPr lang="es-MX" b="1" dirty="0"/>
              <a:t>Criptografía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Se basa en la matemática discreta para crear estructuras de seguridad o métodos de cifrado. Un ejemplo de esta aplicación son las contraseñas, enviando por separado bits que contienen información.</a:t>
            </a:r>
          </a:p>
          <a:p>
            <a:pPr marL="0" indent="0">
              <a:buNone/>
            </a:pPr>
            <a:r>
              <a:rPr lang="es-MX" dirty="0"/>
              <a:t>A través del estudio las propiedades de los números enteros y los números primos (teoría de los números) se pueden crear o destruir esos métodos de seguridad.</a:t>
            </a:r>
          </a:p>
          <a:p>
            <a:r>
              <a:rPr lang="es-MX" b="1" dirty="0"/>
              <a:t>Lógica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Se usan estructuras discretas, que por lo general forman un conjunto finito, para así conseguir demostrar teoremas o, por ejemplo, verificar un software.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911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Conjunto finito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800" dirty="0"/>
              <a:t>Es aquel que tiene un numero finito de elementos y que corresponde a un número natural. Así, por ejemplo, A= {1, 2, 3,4} es un conjunto finito que tiene 4 elementos.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59942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Conjunto infinito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1748662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800" dirty="0"/>
              <a:t>Es aquel en el cual existe una correspondencia entre los elementos de un conjunto y los números naturales; es decir, que a partir de un elemento se pueden listar sucesivamente todos los elementos de un conjunto.</a:t>
            </a:r>
            <a:endParaRPr lang="es-MX" sz="2800" dirty="0"/>
          </a:p>
        </p:txBody>
      </p:sp>
      <p:pic>
        <p:nvPicPr>
          <p:cNvPr id="1026" name="Picture 2" descr="Matemáticas discret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893" y="4284070"/>
            <a:ext cx="5167423" cy="238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42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573</TotalTime>
  <Words>327</Words>
  <Application>Microsoft Office PowerPoint</Application>
  <PresentationFormat>Panorámica</PresentationFormat>
  <Paragraphs>28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¿Qué SON LAS MATEMATICAS DISCRETAS?</vt:lpstr>
      <vt:lpstr>¿Qué SON LAS MATEMATICAS DISCRETAS?</vt:lpstr>
      <vt:lpstr>¿para que sirven?</vt:lpstr>
      <vt:lpstr>Presentación de PowerPoint</vt:lpstr>
      <vt:lpstr>Conjunto finito</vt:lpstr>
      <vt:lpstr>Conjunto infinito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SON LAS MATEMATICAS DISCRETAS?</dc:title>
  <dc:creator>Yesii vega</dc:creator>
  <cp:lastModifiedBy>Yesii vega</cp:lastModifiedBy>
  <cp:revision>5</cp:revision>
  <dcterms:created xsi:type="dcterms:W3CDTF">2019-11-27T16:16:15Z</dcterms:created>
  <dcterms:modified xsi:type="dcterms:W3CDTF">2019-11-28T01:50:14Z</dcterms:modified>
</cp:coreProperties>
</file>