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B574-1C52-C866-CD3A-B9C11934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92052-71FB-BCB8-4D3E-2F1F519A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5C2D0-23D4-D882-02C3-5DF257E6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6F70A-8537-7881-534D-E960D619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9EED5-47C9-C02B-6671-4AA39A8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0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59DF2-1F40-4EBF-086D-9BDB602C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8EE093-B125-B509-B6D7-A90AE0CF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15AFD-45FD-5421-E8FE-0187218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63D28-CE81-A791-9A53-C8FEC5EA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CB9A7-326B-A776-D660-C586D6B7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1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8BBB3-0F46-7BBC-DD7A-E49F010D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E752B8-9C63-CC81-2917-D484D757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AFC0D-CA6F-1623-6909-D2A9C397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476A8-AE70-DBDD-F42E-C2EB396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FCBB97-AEA3-BA2D-FB33-7ED5AEA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4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BAFC3-D3F4-3FDE-B877-8CE33B6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D8529-912F-EB75-4651-A043369B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57727-6836-D55E-6ECA-72ECAE4B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D1730-5CA8-75E8-5084-4405EEC4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AF2AA-67D5-C106-B889-2FDE8825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8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39D13-77B7-66A4-3678-5B2B73A8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C23D5-5E80-465A-911B-BB7C9F7D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0D715-CE27-FBCC-049B-9236E4DC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204A5-CC2E-6F2A-B87F-2E2D0E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E65DF-7974-CAEB-9ECF-87D96CA0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6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17FED-EDE7-AAD8-B986-FDB3FFDE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0913-95F5-5560-D399-1A8B122C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ECC038-78BF-7B75-FC52-E3D83882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BA89A-CF7D-1753-E74C-EA56092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9AC55-A35A-52E4-C191-450BC0A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FE07A-1E79-DBF3-6E32-D332AB99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7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A2CA2-152E-8D74-561F-7038F2D4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AF65A-DF88-EB90-9AB2-44994AA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E0BFE-F61B-99A8-384D-AC202F41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F92F16-A7FB-B5E3-10C1-A49B2ACFD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5E61AE-5596-984D-C038-7683FD1FB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8849A1-9BB7-C8A4-2D14-1FF936AB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AF982F-2860-80FF-8A6E-2DD4A7E8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4764FD-4073-7CC4-AED9-F98823E0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0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FB944-0375-241A-C296-4D8F28F9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E0568-5DCC-F47F-46D7-98A7768B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01C863-0B9B-B379-C387-9A8EC0C8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A77407-91E9-C76B-4AD1-6F29E128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6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82F727-6FE2-1CC6-A85F-7C26008E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85DDBB-4588-6957-FA4B-0E04039C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E2732-D287-6377-2D12-337F32A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15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7CA81-D254-3A95-ED32-D2B8AE78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91109-5355-86CC-8816-563CB8FD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DE44D-286D-41AA-4D06-02189B5F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243649-04C5-7AC9-F541-E51B40E8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4D27E-5E89-7CEC-1491-693E2BBB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E3068A-C5FF-9B80-B1BB-8BE71E25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07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8AFFA-7FA1-2A2B-6F11-E0A94732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398AE-5FF8-8EA8-3664-FDA9D3CD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DD0853-360E-CAF7-6564-20F907A48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064CA1-3270-BF97-9B13-03135436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43F3D-B10D-5A03-6336-479D57ED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66052-E14E-5616-6E40-4E998F89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35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4538D9-2F1E-82C2-0B0C-EB3FA74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0329A-F50D-718A-DF57-5194AD8E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EFDFC-8CD8-324B-5B81-94E0C6D5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45B4-A00F-42C2-9108-983952FF4BAA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F882C-775F-9712-DDFA-47B95CCF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E1A36-1CF0-E6FC-B10E-5CCA1249C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4623-E3EF-43B9-99C8-C9B1A7CF84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5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8B3D829-B424-DE98-2942-A00D5AA52C04}"/>
              </a:ext>
            </a:extLst>
          </p:cNvPr>
          <p:cNvSpPr/>
          <p:nvPr/>
        </p:nvSpPr>
        <p:spPr>
          <a:xfrm>
            <a:off x="1358347" y="1219200"/>
            <a:ext cx="1802296" cy="18022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Inicio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AE8E54A-A22C-93C1-4C6B-308F00281260}"/>
              </a:ext>
            </a:extLst>
          </p:cNvPr>
          <p:cNvSpPr/>
          <p:nvPr/>
        </p:nvSpPr>
        <p:spPr>
          <a:xfrm>
            <a:off x="5155095" y="4330147"/>
            <a:ext cx="2037523" cy="2037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Transmisión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8B32DD0-1319-DCA0-3DE4-9E2FCE932A52}"/>
              </a:ext>
            </a:extLst>
          </p:cNvPr>
          <p:cNvSpPr/>
          <p:nvPr/>
        </p:nvSpPr>
        <p:spPr>
          <a:xfrm>
            <a:off x="8395253" y="2004390"/>
            <a:ext cx="2232992" cy="22329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Procesamiento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D897277-2919-6A24-3356-1DEA9F47D48C}"/>
              </a:ext>
            </a:extLst>
          </p:cNvPr>
          <p:cNvSpPr/>
          <p:nvPr/>
        </p:nvSpPr>
        <p:spPr>
          <a:xfrm>
            <a:off x="4568687" y="1162878"/>
            <a:ext cx="1802296" cy="18022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Lectura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4869B41E-C044-C200-9469-6E1652723462}"/>
              </a:ext>
            </a:extLst>
          </p:cNvPr>
          <p:cNvCxnSpPr>
            <a:stCxn id="4" idx="2"/>
            <a:endCxn id="4" idx="0"/>
          </p:cNvCxnSpPr>
          <p:nvPr/>
        </p:nvCxnSpPr>
        <p:spPr>
          <a:xfrm rot="10800000" flipH="1">
            <a:off x="1358347" y="1219200"/>
            <a:ext cx="901148" cy="901148"/>
          </a:xfrm>
          <a:prstGeom prst="curvedConnector4">
            <a:avLst>
              <a:gd name="adj1" fmla="val -25368"/>
              <a:gd name="adj2" fmla="val 1253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63DA0F-B8C7-66E3-9CA3-B2807F851764}"/>
              </a:ext>
            </a:extLst>
          </p:cNvPr>
          <p:cNvSpPr txBox="1"/>
          <p:nvPr/>
        </p:nvSpPr>
        <p:spPr>
          <a:xfrm>
            <a:off x="626163" y="716265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conectado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200" dirty="0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9B99DDF9-67C8-59C4-9ADF-27A8E5EE0FA0}"/>
              </a:ext>
            </a:extLst>
          </p:cNvPr>
          <p:cNvCxnSpPr>
            <a:stCxn id="4" idx="7"/>
            <a:endCxn id="7" idx="1"/>
          </p:cNvCxnSpPr>
          <p:nvPr/>
        </p:nvCxnSpPr>
        <p:spPr>
          <a:xfrm rot="5400000" flipH="1" flipV="1">
            <a:off x="3836504" y="487017"/>
            <a:ext cx="56322" cy="1935924"/>
          </a:xfrm>
          <a:prstGeom prst="curvedConnector3">
            <a:avLst>
              <a:gd name="adj1" fmla="val 2803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7C2092-3CE8-6ED7-FDE2-8490569BA917}"/>
              </a:ext>
            </a:extLst>
          </p:cNvPr>
          <p:cNvSpPr txBox="1"/>
          <p:nvPr/>
        </p:nvSpPr>
        <p:spPr>
          <a:xfrm>
            <a:off x="3087007" y="967051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conectado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2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360E494E-820D-BFC9-9C0C-6F3469E21AA3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370983" y="2064026"/>
            <a:ext cx="2024270" cy="105686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C5793EBD-20EC-DB03-14AE-B41BA1D11649}"/>
              </a:ext>
            </a:extLst>
          </p:cNvPr>
          <p:cNvCxnSpPr>
            <a:cxnSpLocks/>
            <a:stCxn id="6" idx="4"/>
            <a:endCxn id="5" idx="6"/>
          </p:cNvCxnSpPr>
          <p:nvPr/>
        </p:nvCxnSpPr>
        <p:spPr>
          <a:xfrm rot="5400000">
            <a:off x="7796421" y="3633580"/>
            <a:ext cx="1111527" cy="23191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FE091B29-4F4B-EB80-9932-D483F580471A}"/>
              </a:ext>
            </a:extLst>
          </p:cNvPr>
          <p:cNvCxnSpPr>
            <a:stCxn id="5" idx="1"/>
            <a:endCxn id="7" idx="3"/>
          </p:cNvCxnSpPr>
          <p:nvPr/>
        </p:nvCxnSpPr>
        <p:spPr>
          <a:xfrm rot="16200000" flipV="1">
            <a:off x="4179405" y="3354457"/>
            <a:ext cx="1927301" cy="620856"/>
          </a:xfrm>
          <a:prstGeom prst="curvedConnector3">
            <a:avLst>
              <a:gd name="adj1" fmla="val 32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D96BCE0C-2B86-894D-5ECB-AC9427D0D2F8}"/>
              </a:ext>
            </a:extLst>
          </p:cNvPr>
          <p:cNvCxnSpPr>
            <a:cxnSpLocks/>
            <a:stCxn id="7" idx="0"/>
            <a:endCxn id="7" idx="7"/>
          </p:cNvCxnSpPr>
          <p:nvPr/>
        </p:nvCxnSpPr>
        <p:spPr>
          <a:xfrm rot="16200000" flipH="1">
            <a:off x="5656469" y="976244"/>
            <a:ext cx="263940" cy="637208"/>
          </a:xfrm>
          <a:prstGeom prst="curvedConnector3">
            <a:avLst>
              <a:gd name="adj1" fmla="val -866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E16993A4-9178-21E9-E756-95F4E55AC7D6}"/>
              </a:ext>
            </a:extLst>
          </p:cNvPr>
          <p:cNvCxnSpPr>
            <a:cxnSpLocks/>
            <a:stCxn id="6" idx="0"/>
            <a:endCxn id="6" idx="6"/>
          </p:cNvCxnSpPr>
          <p:nvPr/>
        </p:nvCxnSpPr>
        <p:spPr>
          <a:xfrm rot="16200000" flipH="1">
            <a:off x="9511749" y="2004390"/>
            <a:ext cx="1116496" cy="1116496"/>
          </a:xfrm>
          <a:prstGeom prst="curvedConnector4">
            <a:avLst>
              <a:gd name="adj1" fmla="val -20475"/>
              <a:gd name="adj2" fmla="val 120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9249E263-E4C4-4073-C9A3-00BD91E89A5F}"/>
              </a:ext>
            </a:extLst>
          </p:cNvPr>
          <p:cNvCxnSpPr>
            <a:cxnSpLocks/>
            <a:stCxn id="5" idx="4"/>
            <a:endCxn id="5" idx="2"/>
          </p:cNvCxnSpPr>
          <p:nvPr/>
        </p:nvCxnSpPr>
        <p:spPr>
          <a:xfrm rot="5400000" flipH="1">
            <a:off x="5155095" y="5348909"/>
            <a:ext cx="1018761" cy="1018762"/>
          </a:xfrm>
          <a:prstGeom prst="curvedConnector4">
            <a:avLst>
              <a:gd name="adj1" fmla="val -22439"/>
              <a:gd name="adj2" fmla="val 1224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EEBE0E5-A789-2914-E49D-E310B8847812}"/>
              </a:ext>
            </a:extLst>
          </p:cNvPr>
          <p:cNvSpPr txBox="1"/>
          <p:nvPr/>
        </p:nvSpPr>
        <p:spPr>
          <a:xfrm>
            <a:off x="5374860" y="577766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19B450F-45DC-C5AB-5410-5195239737FE}"/>
              </a:ext>
            </a:extLst>
          </p:cNvPr>
          <p:cNvSpPr txBox="1"/>
          <p:nvPr/>
        </p:nvSpPr>
        <p:spPr>
          <a:xfrm>
            <a:off x="3715686" y="3577291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8E5363-5435-E6C4-F10E-39884CD73991}"/>
              </a:ext>
            </a:extLst>
          </p:cNvPr>
          <p:cNvSpPr txBox="1"/>
          <p:nvPr/>
        </p:nvSpPr>
        <p:spPr>
          <a:xfrm>
            <a:off x="6841434" y="1879144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0E6413-7DCE-B766-B1AB-FF0734C83BAA}"/>
              </a:ext>
            </a:extLst>
          </p:cNvPr>
          <p:cNvSpPr txBox="1"/>
          <p:nvPr/>
        </p:nvSpPr>
        <p:spPr>
          <a:xfrm>
            <a:off x="10288657" y="1531274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8A09483-E57B-64DE-8CB8-D90D54AF09F6}"/>
              </a:ext>
            </a:extLst>
          </p:cNvPr>
          <p:cNvSpPr txBox="1"/>
          <p:nvPr/>
        </p:nvSpPr>
        <p:spPr>
          <a:xfrm>
            <a:off x="7926245" y="5210408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17FBB59-E603-4130-B3D3-E7B9F5FE37F0}"/>
              </a:ext>
            </a:extLst>
          </p:cNvPr>
          <p:cNvSpPr txBox="1"/>
          <p:nvPr/>
        </p:nvSpPr>
        <p:spPr>
          <a:xfrm>
            <a:off x="3771688" y="5993509"/>
            <a:ext cx="1464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proceso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65B2CF9-9A49-EF96-227B-6DA0920BE90A}"/>
              </a:ext>
            </a:extLst>
          </p:cNvPr>
          <p:cNvSpPr txBox="1"/>
          <p:nvPr/>
        </p:nvSpPr>
        <p:spPr>
          <a:xfrm>
            <a:off x="835218" y="4485860"/>
            <a:ext cx="2292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Maquina de</a:t>
            </a:r>
          </a:p>
          <a:p>
            <a:pPr algn="ctr"/>
            <a:r>
              <a:rPr lang="es-CO" sz="4000" dirty="0">
                <a:solidFill>
                  <a:srgbClr val="0070C0"/>
                </a:solidFill>
                <a:latin typeface="Consolas" panose="020B0609020204030204" pitchFamily="49" charset="0"/>
              </a:rPr>
              <a:t>Estados</a:t>
            </a:r>
          </a:p>
          <a:p>
            <a:pPr algn="ctr"/>
            <a:r>
              <a:rPr lang="es-CO" sz="1600" dirty="0">
                <a:solidFill>
                  <a:srgbClr val="0070C0"/>
                </a:solidFill>
                <a:latin typeface="Consolas" panose="020B0609020204030204" pitchFamily="49" charset="0"/>
              </a:rPr>
              <a:t>(Dispositivo)</a:t>
            </a:r>
          </a:p>
        </p:txBody>
      </p:sp>
    </p:spTree>
    <p:extLst>
      <p:ext uri="{BB962C8B-B14F-4D97-AF65-F5344CB8AC3E}">
        <p14:creationId xmlns:p14="http://schemas.microsoft.com/office/powerpoint/2010/main" val="1509725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yesid ricardo rengifo sanabria</dc:creator>
  <cp:lastModifiedBy>yesid ricardo rengifo sanabria</cp:lastModifiedBy>
  <cp:revision>1</cp:revision>
  <dcterms:created xsi:type="dcterms:W3CDTF">2023-04-13T15:08:45Z</dcterms:created>
  <dcterms:modified xsi:type="dcterms:W3CDTF">2023-04-13T15:25:46Z</dcterms:modified>
</cp:coreProperties>
</file>