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5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63" r:id="rId16"/>
    <p:sldId id="266" r:id="rId17"/>
    <p:sldId id="26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3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2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7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8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8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5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APLICACIÓN PARA GERENTES DE 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CURSO DE BASES DE DATOS</a:t>
            </a:r>
          </a:p>
          <a:p>
            <a:r>
              <a:rPr lang="es-CO" dirty="0"/>
              <a:t>2017-1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3746" b="4883"/>
          <a:stretch/>
        </p:blipFill>
        <p:spPr>
          <a:xfrm>
            <a:off x="90514" y="811370"/>
            <a:ext cx="11964113" cy="547352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514" y="3900153"/>
            <a:ext cx="10364451" cy="1596177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Job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4041" b="5326"/>
          <a:stretch/>
        </p:blipFill>
        <p:spPr>
          <a:xfrm>
            <a:off x="11135" y="630924"/>
            <a:ext cx="12180865" cy="55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4217" b="5325"/>
          <a:stretch/>
        </p:blipFill>
        <p:spPr>
          <a:xfrm>
            <a:off x="18133" y="734964"/>
            <a:ext cx="12155107" cy="54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2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4216" b="5854"/>
          <a:stretch/>
        </p:blipFill>
        <p:spPr>
          <a:xfrm>
            <a:off x="0" y="754480"/>
            <a:ext cx="12192000" cy="54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7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99" t="14215" r="99" b="7087"/>
          <a:stretch/>
        </p:blipFill>
        <p:spPr>
          <a:xfrm>
            <a:off x="0" y="618517"/>
            <a:ext cx="12103592" cy="53553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25047" y="3078593"/>
            <a:ext cx="368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</a:t>
            </a:r>
            <a:r>
              <a:rPr lang="es-ES" sz="6000" smtClean="0">
                <a:solidFill>
                  <a:schemeClr val="bg1"/>
                </a:solidFill>
              </a:rPr>
              <a:t>ecuencias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0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862" y="971111"/>
            <a:ext cx="7773338" cy="1197133"/>
          </a:xfrm>
        </p:spPr>
        <p:txBody>
          <a:bodyPr/>
          <a:lstStyle/>
          <a:p>
            <a:r>
              <a:rPr lang="es-CO" dirty="0"/>
              <a:t>MOCKUPS  DE LA INTERFAZ GRAFICA DE USUARIO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magen que contiene captura de pantalla&#10;&#10;Descripción generada con confianza alta"/>
          <p:cNvPicPr>
            <a:picLocks noChangeAspect="1"/>
          </p:cNvPicPr>
          <p:nvPr/>
        </p:nvPicPr>
        <p:blipFill rotWithShape="1">
          <a:blip r:embed="rId3"/>
          <a:srcRect r="70730" b="47961"/>
          <a:stretch/>
        </p:blipFill>
        <p:spPr>
          <a:xfrm>
            <a:off x="4124852" y="2224351"/>
            <a:ext cx="3941358" cy="39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captura de pantalla&#10;&#10;Descripción generada con confianza muy alta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852" r="4852" b="30446"/>
          <a:stretch/>
        </p:blipFill>
        <p:spPr>
          <a:xfrm>
            <a:off x="1827369" y="1896978"/>
            <a:ext cx="8532518" cy="3214220"/>
          </a:xfrm>
        </p:spPr>
      </p:pic>
    </p:spTree>
    <p:extLst>
      <p:ext uri="{BB962C8B-B14F-4D97-AF65-F5344CB8AC3E}">
        <p14:creationId xmlns:p14="http://schemas.microsoft.com/office/powerpoint/2010/main" val="30756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652" t="4794" r="1523" b="4258"/>
          <a:stretch/>
        </p:blipFill>
        <p:spPr>
          <a:xfrm>
            <a:off x="2364305" y="1473476"/>
            <a:ext cx="7508567" cy="3886200"/>
          </a:xfrm>
        </p:spPr>
      </p:pic>
    </p:spTree>
    <p:extLst>
      <p:ext uri="{BB962C8B-B14F-4D97-AF65-F5344CB8AC3E}">
        <p14:creationId xmlns:p14="http://schemas.microsoft.com/office/powerpoint/2010/main" val="23278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0288" y="857251"/>
            <a:ext cx="7773338" cy="1197133"/>
          </a:xfrm>
        </p:spPr>
        <p:txBody>
          <a:bodyPr/>
          <a:lstStyle/>
          <a:p>
            <a:r>
              <a:rPr lang="es-CO" dirty="0"/>
              <a:t>MUCHAS GRACIAS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882279" y="1751727"/>
            <a:ext cx="7851912" cy="4164496"/>
          </a:xfrm>
        </p:spPr>
        <p:txBody>
          <a:bodyPr>
            <a:noAutofit/>
          </a:bodyPr>
          <a:lstStyle/>
          <a:p>
            <a:pPr algn="ctr"/>
            <a:r>
              <a:rPr lang="es-CO" sz="825" b="1" dirty="0"/>
              <a:t>INTEGRANTES DEL NIVEL 1:</a:t>
            </a:r>
          </a:p>
          <a:p>
            <a:pPr marL="0" indent="0" algn="ctr">
              <a:buNone/>
            </a:pPr>
            <a:r>
              <a:rPr lang="es-CO" sz="788" dirty="0"/>
              <a:t>             Laura </a:t>
            </a:r>
            <a:r>
              <a:rPr lang="es-CO" sz="788" dirty="0" err="1"/>
              <a:t>IsabelLa</a:t>
            </a:r>
            <a:r>
              <a:rPr lang="es-CO" sz="788" dirty="0"/>
              <a:t> Tabares Pérez</a:t>
            </a:r>
          </a:p>
          <a:p>
            <a:pPr marL="0" indent="0" algn="ctr">
              <a:buNone/>
            </a:pPr>
            <a:r>
              <a:rPr lang="es-CO" sz="788" dirty="0"/>
              <a:t>             Juan Camilo Villada</a:t>
            </a:r>
          </a:p>
          <a:p>
            <a:pPr marL="0" indent="0" algn="ctr">
              <a:buNone/>
            </a:pPr>
            <a:r>
              <a:rPr lang="es-CO" sz="788" dirty="0"/>
              <a:t>             Angie Lorena Pérez rodas</a:t>
            </a:r>
          </a:p>
          <a:p>
            <a:pPr marL="0" indent="0" algn="ctr">
              <a:buNone/>
            </a:pPr>
            <a:r>
              <a:rPr lang="es-CO" sz="788" dirty="0"/>
              <a:t>             Cristian osorio trejos</a:t>
            </a:r>
          </a:p>
          <a:p>
            <a:pPr algn="ctr"/>
            <a:r>
              <a:rPr lang="es-CO" sz="825" b="1" dirty="0"/>
              <a:t>INTEGRANTES DEL NIVEL 2:</a:t>
            </a:r>
          </a:p>
          <a:p>
            <a:pPr marL="0" indent="0" algn="ctr">
              <a:buNone/>
            </a:pPr>
            <a:r>
              <a:rPr lang="es-CO" sz="788" dirty="0"/>
              <a:t>             JUAN CAMILO IBAÑEZ</a:t>
            </a:r>
          </a:p>
          <a:p>
            <a:pPr marL="0" indent="0" algn="ctr">
              <a:buNone/>
            </a:pPr>
            <a:r>
              <a:rPr lang="es-CO" sz="788" dirty="0"/>
              <a:t>            JEFFREY CARDONA</a:t>
            </a:r>
          </a:p>
          <a:p>
            <a:pPr marL="0" indent="0" algn="ctr">
              <a:buNone/>
            </a:pPr>
            <a:r>
              <a:rPr lang="es-CO" sz="788" dirty="0"/>
              <a:t>            ANDRES FELIPE PEREZ</a:t>
            </a:r>
          </a:p>
          <a:p>
            <a:pPr marL="0" indent="0" algn="ctr">
              <a:buNone/>
            </a:pPr>
            <a:r>
              <a:rPr lang="es-CO" sz="788" dirty="0"/>
              <a:t>            JONATAN ORDOÑEZ</a:t>
            </a:r>
          </a:p>
          <a:p>
            <a:pPr algn="ctr"/>
            <a:r>
              <a:rPr lang="es-CO" sz="825" b="1" dirty="0"/>
              <a:t>INTEGRANTES DEL NIVEL 3:</a:t>
            </a:r>
          </a:p>
          <a:p>
            <a:pPr marL="0" indent="0" algn="ctr">
              <a:buNone/>
            </a:pPr>
            <a:r>
              <a:rPr lang="es-CO" sz="788" dirty="0"/>
              <a:t>            DAVID FELIPE COBO</a:t>
            </a:r>
          </a:p>
          <a:p>
            <a:pPr marL="0" indent="0" algn="ctr">
              <a:buNone/>
            </a:pPr>
            <a:r>
              <a:rPr lang="es-CO" sz="788" dirty="0"/>
              <a:t>            YESID LEONARDO LOPEZ</a:t>
            </a:r>
          </a:p>
          <a:p>
            <a:pPr marL="0" indent="0" algn="ctr">
              <a:buNone/>
            </a:pPr>
            <a:r>
              <a:rPr lang="es-CO" sz="788" dirty="0"/>
              <a:t>            ALEJANDRO PARUMA</a:t>
            </a:r>
          </a:p>
          <a:p>
            <a:pPr marL="0" indent="0" algn="ctr">
              <a:buNone/>
            </a:pPr>
            <a:r>
              <a:rPr lang="es-CO" sz="788" dirty="0"/>
              <a:t>            VICTOR ANDRES CALAMBAS</a:t>
            </a:r>
          </a:p>
          <a:p>
            <a:pPr marL="0" indent="0">
              <a:buNone/>
            </a:pPr>
            <a:endParaRPr lang="es-CO" sz="788" dirty="0"/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38" y="5394372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El departamento de planeación de su empresa requiere una herramienta de apoyo para gestionar las actividades de los proyectos y le ha encargado a usted el desarrollo de Una aplicación para los Gerentes de Proyecto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8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9332" y="1321139"/>
            <a:ext cx="7773338" cy="1197133"/>
          </a:xfrm>
        </p:spPr>
        <p:txBody>
          <a:bodyPr/>
          <a:lstStyle/>
          <a:p>
            <a:r>
              <a:rPr lang="es-CO"/>
              <a:t>OBJETIVO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209330" y="2632570"/>
            <a:ext cx="7772870" cy="2568080"/>
          </a:xfrm>
        </p:spPr>
        <p:txBody>
          <a:bodyPr/>
          <a:lstStyle/>
          <a:p>
            <a:endParaRPr lang="es-CO" dirty="0"/>
          </a:p>
          <a:p>
            <a:endParaRPr lang="es-CO" dirty="0"/>
          </a:p>
          <a:p>
            <a:pPr algn="just"/>
            <a:r>
              <a:rPr lang="es-CO" dirty="0"/>
              <a:t> La aplicación debe facilitar la administración de los gerentes sobre los diferentes proyectos que lideren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pPr algn="just"/>
            <a:r>
              <a:rPr lang="es-CO" dirty="0"/>
              <a:t>La aplicación debe funcionar a un nivel personalizado por proyecto. Es decir, debe gestionar las actividades de cada proyecto independientemente y no mezclar información entre proyectos. Este funcionamiento depende de los requerimientos dados por el cliente.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FUNCIONALIDADES PRINCIPALES DE LA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REGISTRO DE ACTIVIDADES</a:t>
            </a:r>
          </a:p>
          <a:p>
            <a:r>
              <a:rPr lang="es-CO" dirty="0"/>
              <a:t>Modificación de actividades</a:t>
            </a:r>
          </a:p>
          <a:p>
            <a:r>
              <a:rPr lang="es-CO" dirty="0"/>
              <a:t>Clasificación de actividades</a:t>
            </a:r>
          </a:p>
          <a:p>
            <a:r>
              <a:rPr lang="es-CO" dirty="0"/>
              <a:t>Consulta de actividades (consulta de próxima actividad y consulta de actividades por criterio)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 DE LA APLIACIÓN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endParaRPr lang="es-CO" b="1" dirty="0"/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NIVEL 1: </a:t>
            </a:r>
            <a:r>
              <a:rPr lang="es-CO" dirty="0"/>
              <a:t>COMPUESTO POR 4 INTEGRANTES QUE SE Encargaron DE REALIZAR LOS PAQUETES PARA EL MANTENIMIENTO DE LAS TABLAS BASICAS, EN ESTE NIVEL SE CREÓ UN PAQUETE POR CADA TABLA CON SUS RESPECTIVAS FUNCIONES Y PROCEDIMIENTOS INCLUYENDO LOS ELEMENTALES COMO CONSULTAR, MODIFICAR, INSERTAR Y BORRAR.</a:t>
            </a:r>
          </a:p>
        </p:txBody>
      </p:sp>
      <p:pic>
        <p:nvPicPr>
          <p:cNvPr id="4" name="Picture 8" descr="Resultado de image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7" y="5297731"/>
            <a:ext cx="1885113" cy="6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209330" y="1413842"/>
            <a:ext cx="7772870" cy="39358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b="1" dirty="0"/>
          </a:p>
          <a:p>
            <a:r>
              <a:rPr lang="es-CO" b="1" dirty="0"/>
              <a:t>NIVEL 2: </a:t>
            </a:r>
            <a:r>
              <a:rPr lang="es-CO" dirty="0"/>
              <a:t>COMPUESTO POR 4 INTEGRANTES QUE SE Encargaron de realizar los paquetes con toda la lógica del negocio, en este nivel se hizo mas énfasis a las funcionalidades de la aplicación de acuerdo a los requerimientos establecidos por el cliente </a:t>
            </a:r>
          </a:p>
          <a:p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r>
              <a:rPr lang="es-CO" b="1" dirty="0"/>
              <a:t>NIVEL 3: </a:t>
            </a:r>
            <a:r>
              <a:rPr lang="es-CO" dirty="0"/>
              <a:t>compuesto por 4 integrantes que se encargaron de realizar los procesos programados y los procedimientos que son ejecutados desde la interfaz grafica de usuario utilizando lenguaje java.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09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36" y="-90623"/>
            <a:ext cx="8152326" cy="694862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7898" y="5460976"/>
            <a:ext cx="7773338" cy="64361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Modelo entidad relación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12" y="0"/>
            <a:ext cx="7765962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2521" y="5481855"/>
            <a:ext cx="7773338" cy="569642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1095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183</TotalTime>
  <Words>340</Words>
  <Application>Microsoft Office PowerPoint</Application>
  <PresentationFormat>Panorámica</PresentationFormat>
  <Paragraphs>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Tw Cen MT</vt:lpstr>
      <vt:lpstr>Gota</vt:lpstr>
      <vt:lpstr>APLICACIÓN PARA GERENTES DE PROYECTO</vt:lpstr>
      <vt:lpstr>CONTEXTO </vt:lpstr>
      <vt:lpstr>OBJETIVO</vt:lpstr>
      <vt:lpstr>FUNCIONAMIENTO</vt:lpstr>
      <vt:lpstr>FUNCIONALIDADES PRINCIPALES DE LA APLICACIÓN</vt:lpstr>
      <vt:lpstr>DESARROLLO DE LA APLIACIÓN </vt:lpstr>
      <vt:lpstr>Presentación de PowerPoint</vt:lpstr>
      <vt:lpstr>Modelo entidad relación</vt:lpstr>
      <vt:lpstr>MODELO RELACIONAL</vt:lpstr>
      <vt:lpstr>Job</vt:lpstr>
      <vt:lpstr>Presentación de PowerPoint</vt:lpstr>
      <vt:lpstr>Presentación de PowerPoint</vt:lpstr>
      <vt:lpstr>Presentación de PowerPoint</vt:lpstr>
      <vt:lpstr>Presentación de PowerPoint</vt:lpstr>
      <vt:lpstr>MOCKUPS  DE LA INTERFAZ GRAFICA DE USUARIO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PARA GERENTES DE PROYECTO</dc:title>
  <dc:creator>Cristian Osorio Trejos</dc:creator>
  <cp:lastModifiedBy>Laura Tabares</cp:lastModifiedBy>
  <cp:revision>17</cp:revision>
  <dcterms:created xsi:type="dcterms:W3CDTF">2017-05-19T20:47:46Z</dcterms:created>
  <dcterms:modified xsi:type="dcterms:W3CDTF">2017-05-22T03:26:12Z</dcterms:modified>
</cp:coreProperties>
</file>