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9" r:id="rId12"/>
    <p:sldId id="270" r:id="rId13"/>
    <p:sldId id="267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8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 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7.5911722866702738E-2"/>
          <c:y val="0.2960648148148155"/>
          <c:w val="0.54529803049428061"/>
          <c:h val="0.60293506789912188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bubble3D val="0"/>
            <c:explosion val="43"/>
          </c:dPt>
          <c:dPt>
            <c:idx val="3"/>
            <c:bubble3D val="0"/>
            <c:explosion val="32"/>
          </c:dPt>
          <c:dPt>
            <c:idx val="8"/>
            <c:bubble3D val="0"/>
            <c:explosion val="25"/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</c:v>
                </c:pt>
                <c:pt idx="1">
                  <c:v>15</c:v>
                </c:pt>
                <c:pt idx="2">
                  <c:v>14</c:v>
                </c:pt>
                <c:pt idx="3">
                  <c:v>15</c:v>
                </c:pt>
                <c:pt idx="4">
                  <c:v>24</c:v>
                </c:pt>
                <c:pt idx="5">
                  <c:v>8</c:v>
                </c:pt>
                <c:pt idx="6">
                  <c:v>11</c:v>
                </c:pt>
                <c:pt idx="7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6D-9E4D-AA5A-914186EA0C23}"/>
            </c:ext>
          </c:extLst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</c:v>
                </c:pt>
                <c:pt idx="1">
                  <c:v>19</c:v>
                </c:pt>
                <c:pt idx="2">
                  <c:v>9</c:v>
                </c:pt>
                <c:pt idx="3">
                  <c:v>9</c:v>
                </c:pt>
                <c:pt idx="4">
                  <c:v>23</c:v>
                </c:pt>
                <c:pt idx="5">
                  <c:v>12</c:v>
                </c:pt>
                <c:pt idx="6">
                  <c:v>11</c:v>
                </c:pt>
                <c:pt idx="7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6D-9E4D-AA5A-914186EA0C23}"/>
            </c:ext>
          </c:extLst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</c:v>
                </c:pt>
                <c:pt idx="1">
                  <c:v>34</c:v>
                </c:pt>
                <c:pt idx="2">
                  <c:v>23</c:v>
                </c:pt>
                <c:pt idx="3">
                  <c:v>24</c:v>
                </c:pt>
                <c:pt idx="4">
                  <c:v>47</c:v>
                </c:pt>
                <c:pt idx="5">
                  <c:v>20</c:v>
                </c:pt>
                <c:pt idx="6">
                  <c:v>22</c:v>
                </c:pt>
                <c:pt idx="7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6D-9E4D-AA5A-914186EA0C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</c:v>
                </c:pt>
                <c:pt idx="1">
                  <c:v>59</c:v>
                </c:pt>
                <c:pt idx="2">
                  <c:v>20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F0-9F46-AFEE-E589229BF84A}"/>
            </c:ext>
          </c:extLst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</c:v>
                </c:pt>
                <c:pt idx="1">
                  <c:v>68</c:v>
                </c:pt>
                <c:pt idx="2">
                  <c:v>14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F0-9F46-AFEE-E589229BF84A}"/>
            </c:ext>
          </c:extLst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</c:v>
                </c:pt>
                <c:pt idx="1">
                  <c:v>127</c:v>
                </c:pt>
                <c:pt idx="2">
                  <c:v>34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F0-9F46-AFEE-E589229BF8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8800384"/>
        <c:axId val="98985856"/>
        <c:axId val="0"/>
      </c:bar3DChart>
      <c:catAx>
        <c:axId val="9880038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98985856"/>
        <c:crosses val="autoZero"/>
        <c:auto val="1"/>
        <c:lblAlgn val="ctr"/>
        <c:lblOffset val="100"/>
        <c:noMultiLvlLbl val="0"/>
      </c:catAx>
      <c:valAx>
        <c:axId val="989858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88003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</c:v>
                </c:pt>
                <c:pt idx="1">
                  <c:v>6</c:v>
                </c:pt>
                <c:pt idx="2">
                  <c:v>8</c:v>
                </c:pt>
                <c:pt idx="3">
                  <c:v>6</c:v>
                </c:pt>
                <c:pt idx="4">
                  <c:v>12</c:v>
                </c:pt>
                <c:pt idx="5">
                  <c:v>4</c:v>
                </c:pt>
                <c:pt idx="6">
                  <c:v>9</c:v>
                </c:pt>
                <c:pt idx="7">
                  <c:v>10</c:v>
                </c:pt>
                <c:pt idx="8">
                  <c:v>5</c:v>
                </c:pt>
                <c:pt idx="9">
                  <c:v>6</c:v>
                </c:pt>
                <c:pt idx="10">
                  <c:v>11</c:v>
                </c:pt>
                <c:pt idx="11">
                  <c:v>6</c:v>
                </c:pt>
                <c:pt idx="12">
                  <c:v>3</c:v>
                </c:pt>
                <c:pt idx="1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1C-0B41-ACFA-CF95C0C73055}"/>
            </c:ext>
          </c:extLst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</c:v>
                </c:pt>
                <c:pt idx="1">
                  <c:v>13</c:v>
                </c:pt>
                <c:pt idx="2">
                  <c:v>10</c:v>
                </c:pt>
                <c:pt idx="3">
                  <c:v>10</c:v>
                </c:pt>
                <c:pt idx="4">
                  <c:v>9</c:v>
                </c:pt>
                <c:pt idx="5">
                  <c:v>11</c:v>
                </c:pt>
                <c:pt idx="6">
                  <c:v>8</c:v>
                </c:pt>
                <c:pt idx="7">
                  <c:v>8</c:v>
                </c:pt>
                <c:pt idx="8">
                  <c:v>4</c:v>
                </c:pt>
                <c:pt idx="9">
                  <c:v>6</c:v>
                </c:pt>
                <c:pt idx="10">
                  <c:v>9</c:v>
                </c:pt>
                <c:pt idx="11">
                  <c:v>4</c:v>
                </c:pt>
                <c:pt idx="12">
                  <c:v>4</c:v>
                </c:pt>
                <c:pt idx="1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1C-0B41-ACFA-CF95C0C73055}"/>
            </c:ext>
          </c:extLst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</c:v>
                </c:pt>
                <c:pt idx="1">
                  <c:v>19</c:v>
                </c:pt>
                <c:pt idx="2">
                  <c:v>18</c:v>
                </c:pt>
                <c:pt idx="3">
                  <c:v>16</c:v>
                </c:pt>
                <c:pt idx="4">
                  <c:v>21</c:v>
                </c:pt>
                <c:pt idx="5">
                  <c:v>15</c:v>
                </c:pt>
                <c:pt idx="6">
                  <c:v>17</c:v>
                </c:pt>
                <c:pt idx="7">
                  <c:v>18</c:v>
                </c:pt>
                <c:pt idx="8">
                  <c:v>9</c:v>
                </c:pt>
                <c:pt idx="9">
                  <c:v>12</c:v>
                </c:pt>
                <c:pt idx="10">
                  <c:v>20</c:v>
                </c:pt>
                <c:pt idx="11">
                  <c:v>10</c:v>
                </c:pt>
                <c:pt idx="12">
                  <c:v>7</c:v>
                </c:pt>
                <c:pt idx="1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1C-0B41-ACFA-CF95C0C730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33600"/>
        <c:axId val="97262208"/>
      </c:areaChart>
      <c:catAx>
        <c:axId val="970336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7262208"/>
        <c:crosses val="autoZero"/>
        <c:auto val="1"/>
        <c:lblAlgn val="ctr"/>
        <c:lblOffset val="100"/>
        <c:noMultiLvlLbl val="0"/>
      </c:catAx>
      <c:valAx>
        <c:axId val="9726220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7033600"/>
        <c:crosses val="autoZero"/>
        <c:crossBetween val="midCat"/>
      </c:valAx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D0-0840-BD1A-A0D515CADD3A}"/>
            </c:ext>
          </c:extLst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D0-0840-BD1A-A0D515CADD3A}"/>
            </c:ext>
          </c:extLst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D0-0840-BD1A-A0D515CADD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93-F745-8270-6F9A53C4ECE6}"/>
            </c:ext>
          </c:extLst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93-F745-8270-6F9A53C4ECE6}"/>
            </c:ext>
          </c:extLst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693-F745-8270-6F9A53C4ECE6}"/>
            </c:ext>
          </c:extLst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693-F745-8270-6F9A53C4ECE6}"/>
            </c:ext>
          </c:extLst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693-F745-8270-6F9A53C4EC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t>9/2/24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CADE-712B-4795-91CF-4958EF939CC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9/2/24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t>9/2/24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Employee  Data  Analysis    Using Excel    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652" y="3657600"/>
            <a:ext cx="7854696" cy="1752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Student Name : </a:t>
            </a:r>
            <a:r>
              <a:rPr lang="en-IN" dirty="0">
                <a:solidFill>
                  <a:schemeClr val="tx1"/>
                </a:solidFill>
              </a:rPr>
              <a:t>E</a:t>
            </a:r>
            <a:r>
              <a:rPr lang="en-IN" dirty="0"/>
              <a:t>. JEEVA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Register NO: 312214</a:t>
            </a:r>
            <a:r>
              <a:rPr lang="en-IN"/>
              <a:t>050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Department: Commerce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College : St. Thomas College of Arts and Science</a:t>
            </a:r>
          </a:p>
        </p:txBody>
      </p:sp>
    </p:spTree>
  </p:cSld>
  <p:clrMapOvr>
    <a:masterClrMapping/>
  </p:clrMapOvr>
  <p:transition spd="slow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Type  Classification: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Department  </a:t>
            </a:r>
            <a:r>
              <a:rPr lang="en-US" dirty="0" err="1"/>
              <a:t>Classifictaion</a:t>
            </a:r>
            <a:r>
              <a:rPr lang="en-US" dirty="0"/>
              <a:t>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 Classification:</a:t>
            </a:r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 charts  listed  in  the  previous  slides   are  the  </a:t>
            </a:r>
            <a:r>
              <a:rPr lang="en-US" dirty="0" err="1"/>
              <a:t>conluded</a:t>
            </a:r>
            <a:r>
              <a:rPr lang="en-US" dirty="0"/>
              <a:t>  analysis  of  the  </a:t>
            </a:r>
            <a:r>
              <a:rPr lang="en-US" dirty="0" err="1"/>
              <a:t>Jaganathan</a:t>
            </a:r>
            <a:r>
              <a:rPr lang="en-US" dirty="0"/>
              <a:t>  </a:t>
            </a:r>
            <a:r>
              <a:rPr lang="en-US" dirty="0" err="1"/>
              <a:t>Chakravarthy</a:t>
            </a:r>
            <a:r>
              <a:rPr lang="en-US" dirty="0"/>
              <a:t>  </a:t>
            </a:r>
            <a:r>
              <a:rPr lang="en-US" dirty="0" err="1"/>
              <a:t>Privarte</a:t>
            </a:r>
            <a:r>
              <a:rPr lang="en-US" dirty="0"/>
              <a:t>  limited  company.</a:t>
            </a:r>
          </a:p>
          <a:p>
            <a:pPr>
              <a:buNone/>
            </a:pPr>
            <a:r>
              <a:rPr lang="en-US" dirty="0"/>
              <a:t> 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</a:t>
            </a:r>
          </a:p>
        </p:txBody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WhatsApp Image 2024-09-01 at 12.45.0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/>
          <a:lstStyle/>
          <a:p>
            <a:r>
              <a:rPr lang="en-US" dirty="0"/>
              <a:t>Project  </a:t>
            </a:r>
            <a:r>
              <a:rPr lang="en-US" dirty="0" err="1"/>
              <a:t>Tittle</a:t>
            </a:r>
            <a:r>
              <a:rPr lang="en-US" dirty="0"/>
              <a:t>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lstStyle/>
          <a:p>
            <a:r>
              <a:rPr lang="en-US" dirty="0"/>
              <a:t>Employee  performance  analysis  using  Excel  workspace</a:t>
            </a:r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Problem  Statement</a:t>
            </a:r>
          </a:p>
          <a:p>
            <a:pPr algn="ctr"/>
            <a:r>
              <a:rPr lang="en-US" dirty="0"/>
              <a:t>Project  Overview</a:t>
            </a:r>
          </a:p>
          <a:p>
            <a:pPr algn="ctr"/>
            <a:r>
              <a:rPr lang="en-US" dirty="0" err="1"/>
              <a:t>Modelling</a:t>
            </a:r>
            <a:r>
              <a:rPr lang="en-US" dirty="0"/>
              <a:t>  Approach</a:t>
            </a:r>
          </a:p>
          <a:p>
            <a:pPr algn="ctr"/>
            <a:r>
              <a:rPr lang="en-US" dirty="0"/>
              <a:t>Using  Methods  and  Charts</a:t>
            </a:r>
          </a:p>
          <a:p>
            <a:pPr algn="ctr"/>
            <a:r>
              <a:rPr lang="en-US" dirty="0"/>
              <a:t>Results</a:t>
            </a:r>
          </a:p>
          <a:p>
            <a:pPr algn="ctr"/>
            <a:r>
              <a:rPr lang="en-US" dirty="0"/>
              <a:t>Discussion</a:t>
            </a:r>
          </a:p>
          <a:p>
            <a:pPr algn="ctr"/>
            <a:r>
              <a:rPr lang="en-US" dirty="0"/>
              <a:t>Conclusion</a:t>
            </a:r>
          </a:p>
        </p:txBody>
      </p:sp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 Statement: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 is  the  dataset  composition  of  the  company  of  </a:t>
            </a:r>
            <a:r>
              <a:rPr lang="en-US" dirty="0" err="1"/>
              <a:t>Jaganathan</a:t>
            </a:r>
            <a:r>
              <a:rPr lang="en-US" dirty="0"/>
              <a:t>  </a:t>
            </a:r>
            <a:r>
              <a:rPr lang="en-US" dirty="0" err="1"/>
              <a:t>Chakravarthy</a:t>
            </a:r>
            <a:r>
              <a:rPr lang="en-US" dirty="0"/>
              <a:t>  private  Limited  located  at the  city  Chennai,  in  the  State  of  Tamil Nadu , India.</a:t>
            </a:r>
          </a:p>
          <a:p>
            <a:r>
              <a:rPr lang="en-US" dirty="0"/>
              <a:t>This  is  clearly  informing  about  the  information  consisting  of  employee’s  Employee  ID, Name, Gender, Department, Salary, Start date, FTE, Employee type, Work location.</a:t>
            </a:r>
          </a:p>
        </p:txBody>
      </p:sp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 Overview: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 power  point  presentation  clearly  </a:t>
            </a:r>
            <a:r>
              <a:rPr lang="en-US" dirty="0" err="1"/>
              <a:t>singnifies</a:t>
            </a:r>
            <a:r>
              <a:rPr lang="en-US" dirty="0"/>
              <a:t>  the  calculation  and  analysis  of  dataset  for  the  better  ease  of  understanding  of  data  analysis</a:t>
            </a:r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Modelling</a:t>
            </a:r>
            <a:r>
              <a:rPr lang="en-US" dirty="0"/>
              <a:t>  Approach: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The  data  are  clearly  </a:t>
            </a:r>
            <a:r>
              <a:rPr lang="en-US" dirty="0" err="1"/>
              <a:t>evolued</a:t>
            </a:r>
            <a:r>
              <a:rPr lang="en-US" dirty="0"/>
              <a:t>  in  the  form  of  perfect  aspect  excel .</a:t>
            </a:r>
          </a:p>
          <a:p>
            <a:r>
              <a:rPr lang="en-US" dirty="0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 Methods &amp; Charts: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 the  </a:t>
            </a:r>
            <a:r>
              <a:rPr lang="en-US" dirty="0" err="1"/>
              <a:t>clearation</a:t>
            </a:r>
            <a:r>
              <a:rPr lang="en-US" dirty="0"/>
              <a:t>  of  filtering  the  dataset   and   formatting  the  dataset.</a:t>
            </a:r>
          </a:p>
          <a:p>
            <a:r>
              <a:rPr lang="en-US" dirty="0"/>
              <a:t>Considering  the  data,  it  is  classified  as  on  the  basis  of  Gender, Department, Employee  type, Work  location.</a:t>
            </a:r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Therefore , the  data  is  clearly  </a:t>
            </a:r>
            <a:r>
              <a:rPr lang="en-US" dirty="0" err="1"/>
              <a:t>picturizised</a:t>
            </a:r>
            <a:r>
              <a:rPr lang="en-US" dirty="0"/>
              <a:t>  in  the  forms  of  bar  diagrams,  charts,  line  diagram, and  pie  chart.</a:t>
            </a:r>
          </a:p>
        </p:txBody>
      </p:sp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Disscussion</a:t>
            </a:r>
            <a:r>
              <a:rPr lang="en-US" dirty="0"/>
              <a:t>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</TotalTime>
  <Words>288</Words>
  <Application>Microsoft Office PowerPoint</Application>
  <PresentationFormat>On-screen Show (4:3)</PresentationFormat>
  <Paragraphs>42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Employee  Data  Analysis    Using Excel          </vt:lpstr>
      <vt:lpstr>Project  Tittle;</vt:lpstr>
      <vt:lpstr>Agenda</vt:lpstr>
      <vt:lpstr>Problem  Statement:</vt:lpstr>
      <vt:lpstr>Project  Overview:</vt:lpstr>
      <vt:lpstr>Modelling  Approach:</vt:lpstr>
      <vt:lpstr>Using  Methods &amp; Charts:</vt:lpstr>
      <vt:lpstr>Results:</vt:lpstr>
      <vt:lpstr>Disscussion:</vt:lpstr>
      <vt:lpstr>Employee Type  Classification:</vt:lpstr>
      <vt:lpstr>Department  Classifictaion:</vt:lpstr>
      <vt:lpstr>Gender  Classification: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 Data  Analysis    Using Excel</dc:title>
  <dc:creator>Admin</dc:creator>
  <cp:lastModifiedBy>sachin sankar</cp:lastModifiedBy>
  <cp:revision>8</cp:revision>
  <dcterms:created xsi:type="dcterms:W3CDTF">2024-09-01T06:25:22Z</dcterms:created>
  <dcterms:modified xsi:type="dcterms:W3CDTF">2024-09-02T06:01:06Z</dcterms:modified>
</cp:coreProperties>
</file>