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mOPXnnHWsLWrCpGEatu7zKFUt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719d50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7719d50a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719d50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77719d50a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2578950" y="3234375"/>
            <a:ext cx="70341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ES" sz="6000" u="none" cap="none" strike="noStrike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Densidad de comentarios 2</a:t>
            </a:r>
            <a:endParaRPr b="1" i="0" sz="6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ES" sz="3600" u="none" cap="none" strike="noStrike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Ejercicio 5 </a:t>
            </a:r>
            <a:endParaRPr b="1" i="0" sz="36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Nicolle Saavedra, Andrés Medina, Yeslie Mestizo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14/04/2020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1288569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774925" y="2778125"/>
            <a:ext cx="55515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SonarCloud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y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719d50a3_0_18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SonarCloud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77719d50a3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675" y="1839250"/>
            <a:ext cx="3674475" cy="27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7719d50a3_0_18"/>
          <p:cNvPicPr preferRelativeResize="0"/>
          <p:nvPr/>
        </p:nvPicPr>
        <p:blipFill rotWithShape="1">
          <a:blip r:embed="rId5">
            <a:alphaModFix/>
          </a:blip>
          <a:srcRect b="0" l="77670" r="0" t="22648"/>
          <a:stretch/>
        </p:blipFill>
        <p:spPr>
          <a:xfrm>
            <a:off x="6192500" y="1839261"/>
            <a:ext cx="1399024" cy="105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7719d50a3_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3438" y="3181573"/>
            <a:ext cx="1737150" cy="99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7719d50a3_0_18"/>
          <p:cNvPicPr preferRelativeResize="0"/>
          <p:nvPr/>
        </p:nvPicPr>
        <p:blipFill rotWithShape="1">
          <a:blip r:embed="rId7">
            <a:alphaModFix/>
          </a:blip>
          <a:srcRect b="75179" l="0" r="0" t="0"/>
          <a:stretch/>
        </p:blipFill>
        <p:spPr>
          <a:xfrm>
            <a:off x="8849150" y="2357182"/>
            <a:ext cx="1444925" cy="42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77719d50a3_0_18"/>
          <p:cNvPicPr preferRelativeResize="0"/>
          <p:nvPr/>
        </p:nvPicPr>
        <p:blipFill rotWithShape="1">
          <a:blip r:embed="rId7">
            <a:alphaModFix/>
          </a:blip>
          <a:srcRect b="0" l="0" r="0" t="75760"/>
          <a:stretch/>
        </p:blipFill>
        <p:spPr>
          <a:xfrm>
            <a:off x="8573218" y="2682626"/>
            <a:ext cx="1737159" cy="4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719d50a3_0_30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SonarCloud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77719d50a3_0_30"/>
          <p:cNvPicPr preferRelativeResize="0"/>
          <p:nvPr/>
        </p:nvPicPr>
        <p:blipFill rotWithShape="1">
          <a:blip r:embed="rId4">
            <a:alphaModFix/>
          </a:blip>
          <a:srcRect b="0" l="2856" r="0" t="26150"/>
          <a:stretch/>
        </p:blipFill>
        <p:spPr>
          <a:xfrm>
            <a:off x="1625975" y="1981850"/>
            <a:ext cx="9168151" cy="7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77719d50a3_0_30"/>
          <p:cNvPicPr preferRelativeResize="0"/>
          <p:nvPr/>
        </p:nvPicPr>
        <p:blipFill rotWithShape="1">
          <a:blip r:embed="rId5">
            <a:alphaModFix/>
          </a:blip>
          <a:srcRect b="21034" l="0" r="0" t="7639"/>
          <a:stretch/>
        </p:blipFill>
        <p:spPr>
          <a:xfrm>
            <a:off x="1724113" y="3878100"/>
            <a:ext cx="7770626" cy="19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77719d50a3_0_30"/>
          <p:cNvSpPr txBox="1"/>
          <p:nvPr/>
        </p:nvSpPr>
        <p:spPr>
          <a:xfrm>
            <a:off x="1625975" y="1574250"/>
            <a:ext cx="86007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77719d50a3_0_30"/>
          <p:cNvSpPr txBox="1"/>
          <p:nvPr/>
        </p:nvSpPr>
        <p:spPr>
          <a:xfrm>
            <a:off x="1625975" y="3309275"/>
            <a:ext cx="86007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