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fSypKPA9UM5u7x21SFGkKjHr6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19c902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7219c9021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0ff76d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870ff76dc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70ff76d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870ff76dc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0ff76d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870ff76dc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www.zdnet.com/article/croatian-government-targeted-by-mysterious-hacker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www.zdnet.com/article/croatian-government-targeted-by-mysterious-hacker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hyperlink" Target="https://www.zdnet.com/article/croatian-government-targeted-by-mysterious-hacker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hyperlink" Target="https://www.zdnet.com/article/croatian-government-targeted-by-mysterious-hacke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1123650" y="3071425"/>
            <a:ext cx="99447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ES" sz="6500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GOBIERNO CROATA OBJETIVO DE HACKERS MISTERIOSOS</a:t>
            </a:r>
            <a:endParaRPr b="1" i="0" sz="6500" u="none" cap="none" strike="noStrike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Yeslie Guisel Mestizo Montaño – </a:t>
            </a: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i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/05/2020</a:t>
            </a:r>
            <a:endParaRPr b="0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3400960" y="1881044"/>
            <a:ext cx="5390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ES" sz="8000" u="sng" cap="none" strike="noStrike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8000" u="sng" cap="none" strike="noStrike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247900" y="3798875"/>
            <a:ext cx="1696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Noticia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19c90213_2_0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Noticia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7219c90213_2_0"/>
          <p:cNvSpPr txBox="1"/>
          <p:nvPr/>
        </p:nvSpPr>
        <p:spPr>
          <a:xfrm>
            <a:off x="1228550" y="1313200"/>
            <a:ext cx="95844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600">
                <a:solidFill>
                  <a:srgbClr val="080E1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 misterioso grupo de hackers </a:t>
            </a:r>
            <a:r>
              <a:rPr lang="es-ES" sz="2600">
                <a:solidFill>
                  <a:srgbClr val="080E1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atacó</a:t>
            </a:r>
            <a:r>
              <a:rPr lang="es-ES" sz="2600">
                <a:solidFill>
                  <a:srgbClr val="080E1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y probablemente </a:t>
            </a:r>
            <a:r>
              <a:rPr lang="es-ES" sz="2600">
                <a:solidFill>
                  <a:srgbClr val="080E1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infectó</a:t>
            </a:r>
            <a:r>
              <a:rPr lang="es-ES" sz="2600">
                <a:solidFill>
                  <a:srgbClr val="080E1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 empleados del gobierno croata entre febrero y abril del año 2019.</a:t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600">
                <a:solidFill>
                  <a:srgbClr val="080E1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Los atacantes, que se sospecha que son una unidad patrocinada por el estado, han atacado a las víctimas mediante una campaña de phishing que imitaba las notificaciones de entrega de los servicios postales u otros servicios minoristas croatas.</a:t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600">
                <a:solidFill>
                  <a:srgbClr val="080E1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Los correos electrónicos contenían un enlace a un sitio web remoto con una URL similar, donde se pedía a los usuarios descargar un documento de Excel.</a:t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7219c90213_2_0"/>
          <p:cNvSpPr txBox="1"/>
          <p:nvPr/>
        </p:nvSpPr>
        <p:spPr>
          <a:xfrm>
            <a:off x="9005775" y="454950"/>
            <a:ext cx="3000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u="sng">
                <a:solidFill>
                  <a:schemeClr val="hlink"/>
                </a:solidFill>
                <a:hlinkClick r:id="rId4"/>
              </a:rPr>
              <a:t>https://www.zdnet.com/article/croatian-government-targeted-by-mysterious-hackers/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0ff76dc3_0_6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Noticia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870ff76dc3_0_6"/>
          <p:cNvSpPr txBox="1"/>
          <p:nvPr/>
        </p:nvSpPr>
        <p:spPr>
          <a:xfrm>
            <a:off x="1228550" y="1313200"/>
            <a:ext cx="95844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600">
                <a:solidFill>
                  <a:srgbClr val="080E1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 documento contenía código malicioso empaquetado como un macro script que parecía haber sido copiado en gran parte de Internet, de varios tutoriales o proyectos de código abierto alojados en StackOverflow.com, Dummies.com, Issuu.com, Rastamouse.me o GitHub .com.</a:t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600">
                <a:solidFill>
                  <a:srgbClr val="080E1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 macro script, si la víctima lo habilita, descargaría e instalaría malware en sus sistemas. Se detectaron dos conjuntos diferentes de cargas de malware durante estos ataques.</a:t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870ff76dc3_0_6"/>
          <p:cNvSpPr txBox="1"/>
          <p:nvPr/>
        </p:nvSpPr>
        <p:spPr>
          <a:xfrm>
            <a:off x="8990975" y="621700"/>
            <a:ext cx="3000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u="sng">
                <a:solidFill>
                  <a:schemeClr val="hlink"/>
                </a:solidFill>
                <a:hlinkClick r:id="rId4"/>
              </a:rPr>
              <a:t>https://www.zdnet.com/article/croatian-government-targeted-by-mysterious-hackers/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0ff76dc3_0_13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Noticia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870ff76dc3_0_13"/>
          <p:cNvSpPr txBox="1"/>
          <p:nvPr/>
        </p:nvSpPr>
        <p:spPr>
          <a:xfrm>
            <a:off x="1303800" y="1525650"/>
            <a:ext cx="9584400" cy="4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600">
                <a:solidFill>
                  <a:srgbClr val="080E1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Estuvieron fuera del radar durante dos meses, los ataques de phishing finalmente se detectaron a principios de abril. </a:t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rgbClr val="080E1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agencia estatal de ciberseguridad compartió indicadores de compromiso, como nombres de archivos, claves de registro, URL y direcciones IP para los servidores de comando y control (C&amp;C) de los atacantes, y pidió a las agencias estatales que revisaran los registros y escanearan las computadoras para detectar posibles infecciones.</a:t>
            </a:r>
            <a:endParaRPr sz="28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870ff76dc3_0_13"/>
          <p:cNvSpPr txBox="1"/>
          <p:nvPr/>
        </p:nvSpPr>
        <p:spPr>
          <a:xfrm>
            <a:off x="9050200" y="621700"/>
            <a:ext cx="3000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u="sng">
                <a:solidFill>
                  <a:schemeClr val="hlink"/>
                </a:solidFill>
                <a:hlinkClick r:id="rId4"/>
              </a:rPr>
              <a:t>https://www.zdnet.com/article/croatian-government-targeted-by-mysterious-hackers/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0ff76dc3_0_21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Noticia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870ff76dc3_0_21"/>
          <p:cNvSpPr txBox="1"/>
          <p:nvPr/>
        </p:nvSpPr>
        <p:spPr>
          <a:xfrm>
            <a:off x="1228550" y="1313200"/>
            <a:ext cx="95844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600">
                <a:solidFill>
                  <a:srgbClr val="080E1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"El Post de Croacia ya ha tomado medidas para eliminar los sitios web y servidores maliciosos, pero ambas versiones de malware están actualmente activas", dijo la agencia. "Con este malware, los atacantes pueden tomar el control de una computadora y ejecutar comandos arbitrarios bajo la autoridad del usuario que abrió el archivo XLS y habilitó la ejecución de los comandos macro".</a:t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600">
                <a:solidFill>
                  <a:srgbClr val="080E1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 bien la firma de ciberseguridad se abstuvo de atribuir estos ataques a un actor de amenaza específico, el investigador señaló que "los datos disponibles sobre hosts, direcciones y dominios utilizados, así como la gran cantidad de conexiones entre ellos, sugieren un esfuerzo malicioso a gran escala"</a:t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80E1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870ff76dc3_0_21"/>
          <p:cNvSpPr txBox="1"/>
          <p:nvPr/>
        </p:nvSpPr>
        <p:spPr>
          <a:xfrm>
            <a:off x="8926175" y="621700"/>
            <a:ext cx="3000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u="sng">
                <a:solidFill>
                  <a:schemeClr val="hlink"/>
                </a:solidFill>
                <a:hlinkClick r:id="rId4"/>
              </a:rPr>
              <a:t>https://www.zdnet.com/article/croatian-government-targeted-by-mysterious-hackers/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