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aQaol3MojscpqV+tqfd2RKfyo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54507f1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854507f1d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19c902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7219c9021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4507f1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854507f1d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4507f1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854507f1d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54507f1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854507f1d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4507f1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854507f1d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54507f1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854507f1d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4507f1d1_0_41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Gráfica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854507f1d1_0_41"/>
          <p:cNvSpPr txBox="1"/>
          <p:nvPr/>
        </p:nvSpPr>
        <p:spPr>
          <a:xfrm>
            <a:off x="1228550" y="1313200"/>
            <a:ext cx="106062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854507f1d1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525" y="1384150"/>
            <a:ext cx="8102950" cy="46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1123650" y="3338050"/>
            <a:ext cx="99447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ES" sz="700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SONARQUBE: EJERCICIO 5</a:t>
            </a:r>
            <a:endParaRPr b="1" sz="7000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ES" sz="700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.java - .php</a:t>
            </a:r>
            <a:endParaRPr b="1" sz="7000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Yeslie Mestizo – </a:t>
            </a: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14/05/2020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3400960" y="1288569"/>
            <a:ext cx="5390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ES" sz="8000" u="sng" cap="none" strike="noStrik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8000" u="sng" cap="none" strike="noStrik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4628550" y="3087900"/>
            <a:ext cx="29349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Ejercicio 5.php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5.java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Gráfica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19c90213_2_0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Ejercicio 5.php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7219c90213_2_0"/>
          <p:cNvSpPr txBox="1"/>
          <p:nvPr/>
        </p:nvSpPr>
        <p:spPr>
          <a:xfrm>
            <a:off x="1228550" y="1313200"/>
            <a:ext cx="106062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7219c90213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375" y="1687975"/>
            <a:ext cx="9892476" cy="41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54507f1d1_0_3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Ejercicio 5.php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854507f1d1_0_3"/>
          <p:cNvSpPr txBox="1"/>
          <p:nvPr/>
        </p:nvSpPr>
        <p:spPr>
          <a:xfrm>
            <a:off x="1228550" y="1313200"/>
            <a:ext cx="106062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854507f1d1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925" y="1690700"/>
            <a:ext cx="9582150" cy="4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54507f1d1_0_12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Ejercicio 5.php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854507f1d1_0_12"/>
          <p:cNvSpPr txBox="1"/>
          <p:nvPr/>
        </p:nvSpPr>
        <p:spPr>
          <a:xfrm>
            <a:off x="1228550" y="1313200"/>
            <a:ext cx="106062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854507f1d1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25" y="1515400"/>
            <a:ext cx="904875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54507f1d1_0_27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Ejercicio 5.java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854507f1d1_0_27"/>
          <p:cNvSpPr txBox="1"/>
          <p:nvPr/>
        </p:nvSpPr>
        <p:spPr>
          <a:xfrm>
            <a:off x="1228550" y="1313200"/>
            <a:ext cx="106062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854507f1d1_0_27"/>
          <p:cNvPicPr preferRelativeResize="0"/>
          <p:nvPr/>
        </p:nvPicPr>
        <p:blipFill rotWithShape="1">
          <a:blip r:embed="rId4">
            <a:alphaModFix/>
          </a:blip>
          <a:srcRect b="0" l="6226" r="0" t="0"/>
          <a:stretch/>
        </p:blipFill>
        <p:spPr>
          <a:xfrm>
            <a:off x="2055637" y="1343550"/>
            <a:ext cx="8080726" cy="51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4507f1d1_0_34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Ejercicio 5.java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854507f1d1_0_34"/>
          <p:cNvSpPr txBox="1"/>
          <p:nvPr/>
        </p:nvSpPr>
        <p:spPr>
          <a:xfrm>
            <a:off x="1228550" y="1313200"/>
            <a:ext cx="106062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854507f1d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163" y="2600325"/>
            <a:ext cx="95916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4507f1d1_0_19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Gráfica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854507f1d1_0_19"/>
          <p:cNvSpPr txBox="1"/>
          <p:nvPr/>
        </p:nvSpPr>
        <p:spPr>
          <a:xfrm>
            <a:off x="1228550" y="1313200"/>
            <a:ext cx="106062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854507f1d1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888" y="1497138"/>
            <a:ext cx="8338224" cy="4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