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ZiJGJ7kPNozI/59rKsVXPOXD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719d50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77719d50a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1db10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871db101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1db101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871db1016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71db101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871db1016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1db101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871db1016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2578950" y="3234375"/>
            <a:ext cx="70341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ES" sz="6000">
                <a:solidFill>
                  <a:srgbClr val="EAB21B"/>
                </a:solidFill>
                <a:latin typeface="Calibri"/>
                <a:ea typeface="Calibri"/>
                <a:cs typeface="Calibri"/>
                <a:sym typeface="Calibri"/>
              </a:rPr>
              <a:t>Normas de seguridad TI</a:t>
            </a:r>
            <a:endParaRPr b="1" i="0" sz="3600" u="none" cap="none" strike="noStrike">
              <a:solidFill>
                <a:srgbClr val="EAB2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64367" y="6282611"/>
            <a:ext cx="87863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Nicolle Saavedra, Andrés Medina, Yeslie Mestizo – </a:t>
            </a:r>
            <a:r>
              <a:rPr b="1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b="0" i="1" lang="es-E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14/04/2020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3400960" y="1288569"/>
            <a:ext cx="53901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s-ES" sz="8000" u="sng" cap="none" strike="noStrik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8000" u="sng" cap="none" strike="noStrik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774925" y="2778125"/>
            <a:ext cx="55515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Situaciones que se pueden presentar en una empresa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719d50a3_0_30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Situación 1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77719d50a3_0_30"/>
          <p:cNvSpPr txBox="1"/>
          <p:nvPr/>
        </p:nvSpPr>
        <p:spPr>
          <a:xfrm>
            <a:off x="1365350" y="1369150"/>
            <a:ext cx="8796300" cy="4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 de los desarrolladores, descargo un software pirata para editar videos y resulta que se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instaló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ransomware “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WannaCry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y se ha esparcido en toda la red de la empresa, encriptando todos los equipos.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Gastos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económicos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muy altos (recuperar la información)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tiempo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información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Gasto de tiempo y recursos, para evitar errores parecidos en el futuro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1db1016d_0_0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Situación 2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871db1016d_0_0"/>
          <p:cNvSpPr txBox="1"/>
          <p:nvPr/>
        </p:nvSpPr>
        <p:spPr>
          <a:xfrm>
            <a:off x="1475375" y="1699225"/>
            <a:ext cx="879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hacker encontró una vulnerabilidad en una de las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que su empresa desarrollo para una prestigiosa empresa y le hizo “sql injection” y le cambio los sueldos a todos los empleados (3000) de la compañía.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Desconfianza en el equipo de desarrollo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legales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Perdida de dinero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tiempo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71db1016d_0_15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Situación 3</a:t>
            </a:r>
            <a:endParaRPr b="1" i="0" sz="3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871db1016d_0_15"/>
          <p:cNvSpPr txBox="1"/>
          <p:nvPr/>
        </p:nvSpPr>
        <p:spPr>
          <a:xfrm>
            <a:off x="1393600" y="1625875"/>
            <a:ext cx="879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mismo hacker encontró otra vulnerabilidad en una de las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que usted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desarrolló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un hospital y  pudo extraer datos de pacientes y sus enfermedades, y han sido publicados en la Deep web.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legales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de dinero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recursos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fiabilidad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1db1016d_0_5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Situación 4</a:t>
            </a:r>
            <a:endParaRPr b="1"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871db1016d_0_5"/>
          <p:cNvSpPr txBox="1"/>
          <p:nvPr/>
        </p:nvSpPr>
        <p:spPr>
          <a:xfrm>
            <a:off x="1283575" y="1454725"/>
            <a:ext cx="879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desarrollador borra toda la base de datos por que esta ofendido ya que uno de los socios lo hecho por que le estaba coqueteando a la esposa.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despido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Anotaciones en su hoja de vida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Sanciones, memorandos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Demandas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1db1016d_0_10"/>
          <p:cNvSpPr txBox="1"/>
          <p:nvPr/>
        </p:nvSpPr>
        <p:spPr>
          <a:xfrm>
            <a:off x="1475375" y="508350"/>
            <a:ext cx="7450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s-ES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Situación 5</a:t>
            </a:r>
            <a:endParaRPr b="1"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871db1016d_0_10"/>
          <p:cNvSpPr txBox="1"/>
          <p:nvPr/>
        </p:nvSpPr>
        <p:spPr>
          <a:xfrm>
            <a:off x="1283575" y="1454725"/>
            <a:ext cx="879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tacaños No instalaron un sistema de protección a picos eléctricos, y una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red eléctrica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destruyó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quemó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boards) todos los equipos que estaban encendidos.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gasto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económico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muy superior al que se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habían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“ahorrado”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recursos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innecesaria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de tiempo.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de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de meses de trabajo.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