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C9cd5teZCQhq9gsje+E+Ety5w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397b67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75397b672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4137bf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844137bfb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ab021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3ab021a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4137bf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844137bfb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397b672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75397b672a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397b67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75397b672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397b672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75397b672a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4137bf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844137bfb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link-springer-com.crai-ustadigital.usantotomas.edu.co/chapter/10.1007/978-3-642-35702-2_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397b672a_1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Conclusiones de los Investigadores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75397b672a_1_0"/>
          <p:cNvSpPr txBox="1"/>
          <p:nvPr/>
        </p:nvSpPr>
        <p:spPr>
          <a:xfrm>
            <a:off x="1440150" y="1342650"/>
            <a:ext cx="90321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Proporcionan respaldo sistemático para el diseño de pruebas, respaldan decisiones para la asignación de recursos de prueba y son una base adecuada para medir el producto y la calidad de la prueba.</a:t>
            </a:r>
            <a:endParaRPr sz="3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4137bfbc_0_11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Opinión Personal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844137bfbc_0_11"/>
          <p:cNvSpPr txBox="1"/>
          <p:nvPr/>
        </p:nvSpPr>
        <p:spPr>
          <a:xfrm>
            <a:off x="1831875" y="1846250"/>
            <a:ext cx="79950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Considero que el proceso de pruebas ISTQB respaldadas por taxonomía de defectos resulta bastante apropiada debido a que el esfuerzo requerido para definirlas y mantenerlas es manejable, además de que aumenta la eficiencia y eficacia del proceso de prueba.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585650" y="3397300"/>
            <a:ext cx="90207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ES" sz="7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TALLER INVESTIGATIVO SOBRE ISTQB</a:t>
            </a:r>
            <a:endParaRPr b="1" i="0" sz="70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Nicolle Saavedra, Andrés Medina, Yeslie Mestizo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/04/2020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60" y="1288569"/>
            <a:ext cx="539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3234300" y="3191600"/>
            <a:ext cx="57234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Material ISTQB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adicional a la clase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 de los investigadores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Opinión personal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ab021a62_0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Material ISTQB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3ab021a62_0_0"/>
          <p:cNvSpPr txBox="1"/>
          <p:nvPr/>
        </p:nvSpPr>
        <p:spPr>
          <a:xfrm>
            <a:off x="1440150" y="1342650"/>
            <a:ext cx="90321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 la base de datos SpringerLink se encontró un total de 165 resultados entre los cual existe: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★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Libro.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★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32 Artículos.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★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132 Capítulos de libros.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material que se 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escogió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para esta 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es: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Software Quality Increasing Value in Software and Systems Development.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1100" u="sng">
                <a:solidFill>
                  <a:schemeClr val="hlink"/>
                </a:solidFill>
                <a:hlinkClick r:id="rId4"/>
              </a:rPr>
              <a:t>https://link-springer-com.crai-ustadigital.usantotomas.edu.co/chapter/10.1007/978-3-642-35702-2_9</a:t>
            </a:r>
            <a:endParaRPr b="0" i="0" sz="2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4137bfbc_0_1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Información Adicional a la Clase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844137bfbc_0_1"/>
          <p:cNvSpPr txBox="1"/>
          <p:nvPr/>
        </p:nvSpPr>
        <p:spPr>
          <a:xfrm>
            <a:off x="1440150" y="1342650"/>
            <a:ext cx="90321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documento, se presenta un método de prueba del sistema basado en taxonomías de defectos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t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axonomías s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encargan de recopilar y organizar la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dominio y la experiencia del proyecto de expertos 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Proporcionan respaldo sistemático para el diseño de pruebas, respaldan decisiones para la asignación de recursos de prueba y son una base adecuada para medir el producto y la calidad de la prueba.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397b672a_2_8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Información Adicional a la Clase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75397b672a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025" y="2062650"/>
            <a:ext cx="4418775" cy="43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75397b672a_2_8"/>
          <p:cNvSpPr txBox="1"/>
          <p:nvPr/>
        </p:nvSpPr>
        <p:spPr>
          <a:xfrm>
            <a:off x="1440150" y="1342650"/>
            <a:ext cx="90321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Testeo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397b672a_4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Información Adicional a la Clase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75397b672a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350" y="1198150"/>
            <a:ext cx="58293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397b672a_2_14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Información Adicional a la Clase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75397b672a_2_14"/>
          <p:cNvSpPr txBox="1"/>
          <p:nvPr/>
        </p:nvSpPr>
        <p:spPr>
          <a:xfrm>
            <a:off x="1440150" y="1342650"/>
            <a:ext cx="90321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pruebas respaldadas por taxonomía de defectos (1) reducen el número de casos de prueba del sistema y (2) aumentan el número de fallas identificadas por caso de prueba.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137bfbc_0_6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Conclusiones de los Investigadores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844137bfbc_0_6"/>
          <p:cNvSpPr txBox="1"/>
          <p:nvPr/>
        </p:nvSpPr>
        <p:spPr>
          <a:xfrm>
            <a:off x="1440150" y="1342650"/>
            <a:ext cx="90321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 la 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realizó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encontró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un enfoque de 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hacia la arquitectura del modelo </a:t>
            </a:r>
            <a:r>
              <a:rPr b="1" lang="es-ES" sz="2100">
                <a:solidFill>
                  <a:srgbClr val="222222"/>
                </a:solidFill>
                <a:highlight>
                  <a:srgbClr val="F8F9FA"/>
                </a:highlight>
              </a:rPr>
              <a:t>OMG,</a:t>
            </a:r>
            <a:r>
              <a:rPr b="1" lang="es-ES" sz="2800">
                <a:solidFill>
                  <a:srgbClr val="222222"/>
                </a:solidFill>
                <a:highlight>
                  <a:srgbClr val="F8F9FA"/>
                </a:highlight>
              </a:rPr>
              <a:t> </a:t>
            </a:r>
            <a:r>
              <a:rPr lang="es-ES" sz="2800">
                <a:solidFill>
                  <a:srgbClr val="222222"/>
                </a:solidFill>
                <a:highlight>
                  <a:srgbClr val="F8F9FA"/>
                </a:highlight>
              </a:rPr>
              <a:t>esta se realiza así con el fin de mapear la serie de procesos comerciales que se llevan a cabo en el área del desarrollo del software. Este parte de la recopilacion y organizan el conocimiento del dominio y la experiencia del proyecto de expertos y son un valioso instrumento de prueba del sistema por varias razones.</a:t>
            </a:r>
            <a:endParaRPr sz="3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