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013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160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66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1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20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4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178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97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01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023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5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0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scienza/medicina/2020/04/14/coronavirus-come-agisce-uccide-covid-1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r/results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ishb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ishb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A4BC81-1E8F-0A26-1F91-42332FC0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13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C696-ED06-6996-4292-A08FE9D51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NI" sz="41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Corona Virus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D93D2B-BA04-C4A2-85C0-02F678DC5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 Yesner Alexander Tellez Salgado</a:t>
            </a:r>
            <a:endParaRPr lang="es-NI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704F96-5C2D-2A45-6309-24F670288D8A}"/>
              </a:ext>
            </a:extLst>
          </p:cNvPr>
          <p:cNvSpPr txBox="1"/>
          <p:nvPr/>
        </p:nvSpPr>
        <p:spPr>
          <a:xfrm>
            <a:off x="9231011" y="6657945"/>
            <a:ext cx="295946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NI" sz="700">
                <a:solidFill>
                  <a:srgbClr val="FFFFFF"/>
                </a:solidFill>
                <a:hlinkClick r:id="rId3" tooltip="https://www.wired.it/scienza/medicina/2020/04/14/coronavirus-come-agisce-uccide-covid-1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NI" sz="700">
                <a:solidFill>
                  <a:srgbClr val="FFFFFF"/>
                </a:solidFill>
              </a:rPr>
              <a:t> de Autor desconocido está bajo licencia </a:t>
            </a:r>
            <a:r>
              <a:rPr lang="es-NI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s-NI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1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E31F71-4A72-EADE-ACFD-2F6013C6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59"/>
            <a:ext cx="10905066" cy="4907280"/>
          </a:xfrm>
          <a:prstGeom prst="rect">
            <a:avLst/>
          </a:prstGeom>
          <a:ln>
            <a:noFill/>
          </a:ln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1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29BA50-8029-36DC-847F-7A2143F3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2" y="643467"/>
            <a:ext cx="9773795" cy="5571065"/>
          </a:xfrm>
          <a:prstGeom prst="rect">
            <a:avLst/>
          </a:prstGeom>
          <a:ln>
            <a:noFill/>
          </a:ln>
        </p:spPr>
      </p:pic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8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1F8FF9-813B-DD58-CA49-B81710D1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8153"/>
            <a:ext cx="10905066" cy="5261692"/>
          </a:xfrm>
          <a:prstGeom prst="rect">
            <a:avLst/>
          </a:prstGeom>
          <a:ln>
            <a:noFill/>
          </a:ln>
        </p:spPr>
      </p:pic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4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2179A1-C646-B024-9A29-CD59C301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7" y="643467"/>
            <a:ext cx="9523185" cy="5571065"/>
          </a:xfrm>
          <a:prstGeom prst="rect">
            <a:avLst/>
          </a:prstGeom>
          <a:ln>
            <a:noFill/>
          </a:ln>
        </p:spPr>
      </p:pic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2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785856-84F0-B360-6CEF-7FA31009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30" y="643467"/>
            <a:ext cx="8192740" cy="5571065"/>
          </a:xfrm>
          <a:prstGeom prst="rect">
            <a:avLst/>
          </a:prstGeom>
          <a:ln>
            <a:noFill/>
          </a:ln>
        </p:spPr>
      </p:pic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4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2F713A-1D52-72AD-B94D-F93959D4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6" y="643467"/>
            <a:ext cx="8441008" cy="5571065"/>
          </a:xfrm>
          <a:prstGeom prst="rect">
            <a:avLst/>
          </a:prstGeom>
          <a:ln>
            <a:noFill/>
          </a:ln>
        </p:spPr>
      </p:pic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5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2FAFFD-CB62-801F-20B7-F2539322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15" y="643467"/>
            <a:ext cx="7119570" cy="5571065"/>
          </a:xfrm>
          <a:prstGeom prst="rect">
            <a:avLst/>
          </a:prstGeom>
          <a:ln>
            <a:noFill/>
          </a:ln>
        </p:spPr>
      </p:pic>
      <p:sp>
        <p:nvSpPr>
          <p:cNvPr id="160" name="Isosceles Triangle 1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9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D02EC8-E041-1D24-169C-A8F4AD60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2" y="643467"/>
            <a:ext cx="7710815" cy="5571065"/>
          </a:xfrm>
          <a:prstGeom prst="rect">
            <a:avLst/>
          </a:prstGeom>
          <a:ln>
            <a:noFill/>
          </a:ln>
        </p:spPr>
      </p:pic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4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06E547-1263-EC98-A0C5-15D08BB51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5AC261-7609-A603-5706-D3461F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</a:t>
            </a:r>
            <a:endParaRPr lang="es-NI">
              <a:solidFill>
                <a:srgbClr val="FFFFFF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44105-2C00-E1D2-DDEC-CA278464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1" y="591344"/>
            <a:ext cx="8809703" cy="5585619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s-NI" sz="2600" dirty="0" err="1">
                <a:solidFill>
                  <a:srgbClr val="FFFFFF"/>
                </a:solidFill>
              </a:rPr>
              <a:t>Turkey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had</a:t>
            </a:r>
            <a:r>
              <a:rPr lang="es-NI" sz="2600" dirty="0">
                <a:solidFill>
                  <a:srgbClr val="FFFFFF"/>
                </a:solidFill>
              </a:rPr>
              <a:t> 1,123,456 </a:t>
            </a:r>
            <a:r>
              <a:rPr lang="es-NI" sz="2600" dirty="0" err="1">
                <a:solidFill>
                  <a:srgbClr val="FFFFFF"/>
                </a:solidFill>
              </a:rPr>
              <a:t>recovered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persons</a:t>
            </a:r>
            <a:r>
              <a:rPr lang="es-NI" sz="2600" dirty="0">
                <a:solidFill>
                  <a:srgbClr val="FFFFFF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NI" sz="2600" dirty="0">
                <a:solidFill>
                  <a:srgbClr val="FFFFFF"/>
                </a:solidFill>
              </a:rPr>
              <a:t>In </a:t>
            </a:r>
            <a:r>
              <a:rPr lang="es-NI" sz="2600" dirty="0" err="1">
                <a:solidFill>
                  <a:srgbClr val="FFFFFF"/>
                </a:solidFill>
              </a:rPr>
              <a:t>the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January</a:t>
            </a:r>
            <a:r>
              <a:rPr lang="es-NI" sz="2600" dirty="0">
                <a:solidFill>
                  <a:srgbClr val="FFFFFF"/>
                </a:solidFill>
              </a:rPr>
              <a:t> 2021, </a:t>
            </a:r>
            <a:r>
              <a:rPr lang="es-NI" sz="2600" dirty="0" err="1">
                <a:solidFill>
                  <a:srgbClr val="FFFFFF"/>
                </a:solidFill>
              </a:rPr>
              <a:t>was</a:t>
            </a:r>
            <a:r>
              <a:rPr lang="es-NI" sz="2600" dirty="0">
                <a:solidFill>
                  <a:srgbClr val="FFFFFF"/>
                </a:solidFill>
              </a:rPr>
              <a:t> 84 </a:t>
            </a:r>
            <a:r>
              <a:rPr lang="es-NI" sz="2600" dirty="0" err="1">
                <a:solidFill>
                  <a:srgbClr val="FFFFFF"/>
                </a:solidFill>
              </a:rPr>
              <a:t>deaths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persons</a:t>
            </a:r>
            <a:r>
              <a:rPr lang="es-NI" sz="2600" dirty="0">
                <a:solidFill>
                  <a:srgbClr val="FFFFFF"/>
                </a:solidFill>
              </a:rPr>
              <a:t> as </a:t>
            </a:r>
            <a:r>
              <a:rPr lang="es-NI" sz="2600" dirty="0" err="1">
                <a:solidFill>
                  <a:srgbClr val="FFFFFF"/>
                </a:solidFill>
              </a:rPr>
              <a:t>avg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with</a:t>
            </a:r>
            <a:r>
              <a:rPr lang="es-NI" sz="2600" dirty="0">
                <a:solidFill>
                  <a:srgbClr val="FFFFFF"/>
                </a:solidFill>
              </a:rPr>
              <a:t> COVID-19 </a:t>
            </a:r>
            <a:r>
              <a:rPr lang="es-NI" sz="2600" dirty="0" err="1">
                <a:solidFill>
                  <a:srgbClr val="FFFFFF"/>
                </a:solidFill>
              </a:rPr>
              <a:t>around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the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world</a:t>
            </a:r>
            <a:r>
              <a:rPr lang="es-NI" sz="2600" dirty="0">
                <a:solidFill>
                  <a:srgbClr val="FFFFFF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NI" sz="2600" dirty="0">
                <a:solidFill>
                  <a:srgbClr val="FFFFFF"/>
                </a:solidFill>
              </a:rPr>
              <a:t>In </a:t>
            </a:r>
            <a:r>
              <a:rPr lang="es-NI" sz="2600" dirty="0" err="1">
                <a:solidFill>
                  <a:srgbClr val="FFFFFF"/>
                </a:solidFill>
              </a:rPr>
              <a:t>the</a:t>
            </a:r>
            <a:r>
              <a:rPr lang="es-NI" sz="2600" dirty="0">
                <a:solidFill>
                  <a:srgbClr val="FFFFFF"/>
                </a:solidFill>
              </a:rPr>
              <a:t> May 2021, </a:t>
            </a:r>
            <a:r>
              <a:rPr lang="es-NI" sz="2600" dirty="0" err="1">
                <a:solidFill>
                  <a:srgbClr val="FFFFFF"/>
                </a:solidFill>
              </a:rPr>
              <a:t>was</a:t>
            </a:r>
            <a:r>
              <a:rPr lang="es-NI" sz="2600" dirty="0">
                <a:solidFill>
                  <a:srgbClr val="FFFFFF"/>
                </a:solidFill>
              </a:rPr>
              <a:t> 4,007 </a:t>
            </a:r>
            <a:r>
              <a:rPr lang="es-NI" sz="2600" dirty="0" err="1">
                <a:solidFill>
                  <a:srgbClr val="FFFFFF"/>
                </a:solidFill>
              </a:rPr>
              <a:t>recovered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persons</a:t>
            </a:r>
            <a:r>
              <a:rPr lang="es-NI" sz="2600" dirty="0">
                <a:solidFill>
                  <a:srgbClr val="FFFFFF"/>
                </a:solidFill>
              </a:rPr>
              <a:t> as </a:t>
            </a:r>
            <a:r>
              <a:rPr lang="es-NI" sz="2600" dirty="0" err="1">
                <a:solidFill>
                  <a:srgbClr val="FFFFFF"/>
                </a:solidFill>
              </a:rPr>
              <a:t>avg</a:t>
            </a:r>
            <a:r>
              <a:rPr lang="es-NI" sz="2600" dirty="0">
                <a:solidFill>
                  <a:srgbClr val="FFFFFF"/>
                </a:solidFill>
              </a:rPr>
              <a:t>  </a:t>
            </a:r>
            <a:r>
              <a:rPr lang="es-NI" sz="2600" dirty="0" err="1">
                <a:solidFill>
                  <a:srgbClr val="FFFFFF"/>
                </a:solidFill>
              </a:rPr>
              <a:t>with</a:t>
            </a:r>
            <a:r>
              <a:rPr lang="es-NI" sz="2600" dirty="0">
                <a:solidFill>
                  <a:srgbClr val="FFFFFF"/>
                </a:solidFill>
              </a:rPr>
              <a:t> COVID-19 </a:t>
            </a:r>
            <a:r>
              <a:rPr lang="es-NI" sz="2600" dirty="0" err="1">
                <a:solidFill>
                  <a:srgbClr val="FFFFFF"/>
                </a:solidFill>
              </a:rPr>
              <a:t>around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the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world</a:t>
            </a:r>
            <a:r>
              <a:rPr lang="es-NI" sz="2600" dirty="0">
                <a:solidFill>
                  <a:srgbClr val="FFFFFF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NI" sz="2600" dirty="0">
                <a:solidFill>
                  <a:srgbClr val="FFFFFF"/>
                </a:solidFill>
              </a:rPr>
              <a:t>In </a:t>
            </a:r>
            <a:r>
              <a:rPr lang="es-NI" sz="2600" dirty="0" err="1">
                <a:solidFill>
                  <a:srgbClr val="FFFFFF"/>
                </a:solidFill>
              </a:rPr>
              <a:t>the</a:t>
            </a:r>
            <a:r>
              <a:rPr lang="es-NI" sz="2600" dirty="0">
                <a:solidFill>
                  <a:srgbClr val="FFFFFF"/>
                </a:solidFill>
              </a:rPr>
              <a:t> April 2021, </a:t>
            </a:r>
            <a:r>
              <a:rPr lang="es-NI" sz="2600" dirty="0" err="1">
                <a:solidFill>
                  <a:srgbClr val="FFFFFF"/>
                </a:solidFill>
              </a:rPr>
              <a:t>was</a:t>
            </a:r>
            <a:r>
              <a:rPr lang="es-NI" sz="2600" dirty="0">
                <a:solidFill>
                  <a:srgbClr val="FFFFFF"/>
                </a:solidFill>
              </a:rPr>
              <a:t> 4,699 </a:t>
            </a:r>
            <a:r>
              <a:rPr lang="es-NI" sz="2600" dirty="0" err="1">
                <a:solidFill>
                  <a:srgbClr val="FFFFFF"/>
                </a:solidFill>
              </a:rPr>
              <a:t>confirmed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persons</a:t>
            </a:r>
            <a:r>
              <a:rPr lang="es-NI" sz="2600" dirty="0">
                <a:solidFill>
                  <a:srgbClr val="FFFFFF"/>
                </a:solidFill>
              </a:rPr>
              <a:t> as </a:t>
            </a:r>
            <a:r>
              <a:rPr lang="es-NI" sz="2600" dirty="0" err="1">
                <a:solidFill>
                  <a:srgbClr val="FFFFFF"/>
                </a:solidFill>
              </a:rPr>
              <a:t>avg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with</a:t>
            </a:r>
            <a:r>
              <a:rPr lang="es-NI" sz="2600" dirty="0">
                <a:solidFill>
                  <a:srgbClr val="FFFFFF"/>
                </a:solidFill>
              </a:rPr>
              <a:t> COVID-19 </a:t>
            </a:r>
            <a:r>
              <a:rPr lang="es-NI" sz="2600" dirty="0" err="1">
                <a:solidFill>
                  <a:srgbClr val="FFFFFF"/>
                </a:solidFill>
              </a:rPr>
              <a:t>around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the</a:t>
            </a:r>
            <a:r>
              <a:rPr lang="es-NI" sz="2600" dirty="0">
                <a:solidFill>
                  <a:srgbClr val="FFFFFF"/>
                </a:solidFill>
              </a:rPr>
              <a:t> </a:t>
            </a:r>
            <a:r>
              <a:rPr lang="es-NI" sz="2600" dirty="0" err="1">
                <a:solidFill>
                  <a:srgbClr val="FFFFFF"/>
                </a:solidFill>
              </a:rPr>
              <a:t>world</a:t>
            </a:r>
            <a:r>
              <a:rPr lang="es-NI" sz="2600" dirty="0">
                <a:solidFill>
                  <a:srgbClr val="FFFFFF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NI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2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DA5915-0B5B-9F0E-3C4B-508BAF3D1D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42367-430C-BA5C-8EDB-E2B4EAD3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552768" cy="37427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Overview: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</a:t>
            </a:r>
            <a:endParaRPr lang="es-NI" sz="2000" dirty="0"/>
          </a:p>
        </p:txBody>
      </p:sp>
    </p:spTree>
    <p:extLst>
      <p:ext uri="{BB962C8B-B14F-4D97-AF65-F5344CB8AC3E}">
        <p14:creationId xmlns:p14="http://schemas.microsoft.com/office/powerpoint/2010/main" val="84337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FA73AC-1AAF-A111-D0DE-D542D5D42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963" b="703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2CEE0-02B6-0160-C937-A2D759E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200" u="sng" dirty="0">
                <a:solidFill>
                  <a:srgbClr val="FFFFFF"/>
                </a:solidFill>
              </a:rPr>
              <a:t>Description of each column in dataset: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Province</a:t>
            </a:r>
            <a:r>
              <a:rPr lang="en-US" sz="2200" dirty="0">
                <a:solidFill>
                  <a:srgbClr val="FFFFFF"/>
                </a:solidFill>
              </a:rPr>
              <a:t>: Geographic subdivision within a country/region.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Country/Region</a:t>
            </a:r>
            <a:r>
              <a:rPr lang="en-US" sz="2200" dirty="0">
                <a:solidFill>
                  <a:srgbClr val="FFFFFF"/>
                </a:solidFill>
              </a:rPr>
              <a:t>: Geographic entity where data is recorded.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Latitude</a:t>
            </a:r>
            <a:r>
              <a:rPr lang="en-US" sz="2200" dirty="0">
                <a:solidFill>
                  <a:srgbClr val="FFFFFF"/>
                </a:solidFill>
              </a:rPr>
              <a:t>: North-south position on Earth's surface.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Longitude</a:t>
            </a:r>
            <a:r>
              <a:rPr lang="en-US" sz="2200" dirty="0">
                <a:solidFill>
                  <a:srgbClr val="FFFFFF"/>
                </a:solidFill>
              </a:rPr>
              <a:t>: East-west position on Earth's surface.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Date</a:t>
            </a:r>
            <a:r>
              <a:rPr lang="en-US" sz="2200" dirty="0">
                <a:solidFill>
                  <a:srgbClr val="FFFFFF"/>
                </a:solidFill>
              </a:rPr>
              <a:t>: Recorded date of CORONA VIRUS data.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Confirmed</a:t>
            </a:r>
            <a:r>
              <a:rPr lang="en-US" sz="2200" dirty="0">
                <a:solidFill>
                  <a:srgbClr val="FFFFFF"/>
                </a:solidFill>
              </a:rPr>
              <a:t>: Number of diagnosed CORONA VIRUS cases.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Deaths</a:t>
            </a:r>
            <a:r>
              <a:rPr lang="en-US" sz="2200" dirty="0">
                <a:solidFill>
                  <a:srgbClr val="FFFFFF"/>
                </a:solidFill>
              </a:rPr>
              <a:t>: Number of CORONA VIRUS related deaths.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FFFF"/>
                </a:solidFill>
              </a:rPr>
              <a:t>Recovered</a:t>
            </a:r>
            <a:r>
              <a:rPr lang="en-US" sz="2200" dirty="0">
                <a:solidFill>
                  <a:srgbClr val="FFFFFF"/>
                </a:solidFill>
              </a:rPr>
              <a:t>: Number of recovered CORONA VIRUS cases.</a:t>
            </a:r>
            <a:endParaRPr lang="es-NI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03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028B9E-AEA5-E4CE-D632-590BD9C7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43158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572AEE-C197-AD27-8F28-68D75358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1378610"/>
            <a:ext cx="9769687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1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E74145-EC34-0FA1-C4FC-6ED19510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176019"/>
            <a:ext cx="10912786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2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A4E0F1-09C7-DEEF-747B-C2CDB8B5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592618"/>
            <a:ext cx="10931122" cy="5967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52587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0B5E4C-4511-4196-9766-CAFD0A04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29" y="643467"/>
            <a:ext cx="7354541" cy="5571065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1E84A2-52DC-8BE4-4A02-0AEDB7C7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4" y="643467"/>
            <a:ext cx="10462091" cy="5571065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144</TotalTime>
  <Words>213</Words>
  <Application>Microsoft Office PowerPoint</Application>
  <PresentationFormat>Panorámica</PresentationFormat>
  <Paragraphs>26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2013 - Tema de 2022</vt:lpstr>
      <vt:lpstr>Corona Virus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YESNER ALEXANDER TELLEZ SALGADO</dc:creator>
  <cp:lastModifiedBy>YESNER ALEXANDER TELLEZ SALGADO</cp:lastModifiedBy>
  <cp:revision>6</cp:revision>
  <dcterms:created xsi:type="dcterms:W3CDTF">2024-06-17T15:31:10Z</dcterms:created>
  <dcterms:modified xsi:type="dcterms:W3CDTF">2024-06-17T17:55:11Z</dcterms:modified>
</cp:coreProperties>
</file>