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56" r:id="rId5"/>
  </p:sldIdLst>
  <p:sldSz cx="12192000" cy="6858000"/>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NI"/>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85F0F-DB57-4130-964E-B065EE148EAD}" type="datetimeFigureOut">
              <a:rPr lang="es-NI" smtClean="0"/>
              <a:t>19/6/2024</a:t>
            </a:fld>
            <a:endParaRPr lang="es-NI"/>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NI"/>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NI"/>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NI"/>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3BC77-AFBB-4276-9BC7-6EDE9DCF9836}" type="slidenum">
              <a:rPr lang="es-NI" smtClean="0"/>
              <a:t>‹Nº›</a:t>
            </a:fld>
            <a:endParaRPr lang="es-NI"/>
          </a:p>
        </p:txBody>
      </p:sp>
    </p:spTree>
    <p:extLst>
      <p:ext uri="{BB962C8B-B14F-4D97-AF65-F5344CB8AC3E}">
        <p14:creationId xmlns:p14="http://schemas.microsoft.com/office/powerpoint/2010/main" val="3273809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NI" dirty="0"/>
          </a:p>
        </p:txBody>
      </p:sp>
      <p:sp>
        <p:nvSpPr>
          <p:cNvPr id="4" name="Marcador de número de diapositiva 3"/>
          <p:cNvSpPr>
            <a:spLocks noGrp="1"/>
          </p:cNvSpPr>
          <p:nvPr>
            <p:ph type="sldNum" sz="quarter" idx="5"/>
          </p:nvPr>
        </p:nvSpPr>
        <p:spPr/>
        <p:txBody>
          <a:bodyPr/>
          <a:lstStyle/>
          <a:p>
            <a:fld id="{EF73BC77-AFBB-4276-9BC7-6EDE9DCF9836}" type="slidenum">
              <a:rPr lang="es-NI" smtClean="0"/>
              <a:t>1</a:t>
            </a:fld>
            <a:endParaRPr lang="es-NI"/>
          </a:p>
        </p:txBody>
      </p:sp>
    </p:spTree>
    <p:extLst>
      <p:ext uri="{BB962C8B-B14F-4D97-AF65-F5344CB8AC3E}">
        <p14:creationId xmlns:p14="http://schemas.microsoft.com/office/powerpoint/2010/main" val="3234218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968B64-F5B5-C34D-FE6C-A7D600349E8C}"/>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NI"/>
          </a:p>
        </p:txBody>
      </p:sp>
      <p:sp>
        <p:nvSpPr>
          <p:cNvPr id="3" name="Subtítulo 2">
            <a:extLst>
              <a:ext uri="{FF2B5EF4-FFF2-40B4-BE49-F238E27FC236}">
                <a16:creationId xmlns:a16="http://schemas.microsoft.com/office/drawing/2014/main" id="{278EB99F-47D5-0FFB-201B-6CC6F7C3CD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NI"/>
          </a:p>
        </p:txBody>
      </p:sp>
      <p:sp>
        <p:nvSpPr>
          <p:cNvPr id="4" name="Marcador de fecha 3">
            <a:extLst>
              <a:ext uri="{FF2B5EF4-FFF2-40B4-BE49-F238E27FC236}">
                <a16:creationId xmlns:a16="http://schemas.microsoft.com/office/drawing/2014/main" id="{0D27B0D3-D894-D987-5FB5-05E99D05F698}"/>
              </a:ext>
            </a:extLst>
          </p:cNvPr>
          <p:cNvSpPr>
            <a:spLocks noGrp="1"/>
          </p:cNvSpPr>
          <p:nvPr>
            <p:ph type="dt" sz="half" idx="10"/>
          </p:nvPr>
        </p:nvSpPr>
        <p:spPr/>
        <p:txBody>
          <a:bodyPr/>
          <a:lstStyle/>
          <a:p>
            <a:fld id="{1D169E6F-CC1C-4696-AE70-48700C7242EA}" type="datetimeFigureOut">
              <a:rPr lang="es-NI" smtClean="0"/>
              <a:t>19/6/2024</a:t>
            </a:fld>
            <a:endParaRPr lang="es-NI"/>
          </a:p>
        </p:txBody>
      </p:sp>
      <p:sp>
        <p:nvSpPr>
          <p:cNvPr id="5" name="Marcador de pie de página 4">
            <a:extLst>
              <a:ext uri="{FF2B5EF4-FFF2-40B4-BE49-F238E27FC236}">
                <a16:creationId xmlns:a16="http://schemas.microsoft.com/office/drawing/2014/main" id="{63788D7F-AF84-7EBF-4792-A6D2A20018F5}"/>
              </a:ext>
            </a:extLst>
          </p:cNvPr>
          <p:cNvSpPr>
            <a:spLocks noGrp="1"/>
          </p:cNvSpPr>
          <p:nvPr>
            <p:ph type="ftr" sz="quarter" idx="11"/>
          </p:nvPr>
        </p:nvSpPr>
        <p:spPr/>
        <p:txBody>
          <a:bodyPr/>
          <a:lstStyle/>
          <a:p>
            <a:endParaRPr lang="es-NI"/>
          </a:p>
        </p:txBody>
      </p:sp>
      <p:sp>
        <p:nvSpPr>
          <p:cNvPr id="6" name="Marcador de número de diapositiva 5">
            <a:extLst>
              <a:ext uri="{FF2B5EF4-FFF2-40B4-BE49-F238E27FC236}">
                <a16:creationId xmlns:a16="http://schemas.microsoft.com/office/drawing/2014/main" id="{13004B5E-CA6B-F607-2564-53F739F11AA9}"/>
              </a:ext>
            </a:extLst>
          </p:cNvPr>
          <p:cNvSpPr>
            <a:spLocks noGrp="1"/>
          </p:cNvSpPr>
          <p:nvPr>
            <p:ph type="sldNum" sz="quarter" idx="12"/>
          </p:nvPr>
        </p:nvSpPr>
        <p:spPr/>
        <p:txBody>
          <a:bodyPr/>
          <a:lstStyle/>
          <a:p>
            <a:fld id="{02CD5FCE-22F2-4044-B82E-9365A5885240}" type="slidenum">
              <a:rPr lang="es-NI" smtClean="0"/>
              <a:t>‹Nº›</a:t>
            </a:fld>
            <a:endParaRPr lang="es-NI"/>
          </a:p>
        </p:txBody>
      </p:sp>
    </p:spTree>
    <p:extLst>
      <p:ext uri="{BB962C8B-B14F-4D97-AF65-F5344CB8AC3E}">
        <p14:creationId xmlns:p14="http://schemas.microsoft.com/office/powerpoint/2010/main" val="65831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3582FD-92FC-1D3E-2672-F38573458053}"/>
              </a:ext>
            </a:extLst>
          </p:cNvPr>
          <p:cNvSpPr>
            <a:spLocks noGrp="1"/>
          </p:cNvSpPr>
          <p:nvPr>
            <p:ph type="title"/>
          </p:nvPr>
        </p:nvSpPr>
        <p:spPr/>
        <p:txBody>
          <a:bodyPr/>
          <a:lstStyle/>
          <a:p>
            <a:r>
              <a:rPr lang="es-MX"/>
              <a:t>Haz clic para modificar el estilo de título del patrón</a:t>
            </a:r>
            <a:endParaRPr lang="es-NI"/>
          </a:p>
        </p:txBody>
      </p:sp>
      <p:sp>
        <p:nvSpPr>
          <p:cNvPr id="3" name="Marcador de texto vertical 2">
            <a:extLst>
              <a:ext uri="{FF2B5EF4-FFF2-40B4-BE49-F238E27FC236}">
                <a16:creationId xmlns:a16="http://schemas.microsoft.com/office/drawing/2014/main" id="{E164DE13-E053-5122-7734-CBB6CCF1672B}"/>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NI"/>
          </a:p>
        </p:txBody>
      </p:sp>
      <p:sp>
        <p:nvSpPr>
          <p:cNvPr id="4" name="Marcador de fecha 3">
            <a:extLst>
              <a:ext uri="{FF2B5EF4-FFF2-40B4-BE49-F238E27FC236}">
                <a16:creationId xmlns:a16="http://schemas.microsoft.com/office/drawing/2014/main" id="{B75C5511-A067-FDA4-2FA0-C61260EFE9A7}"/>
              </a:ext>
            </a:extLst>
          </p:cNvPr>
          <p:cNvSpPr>
            <a:spLocks noGrp="1"/>
          </p:cNvSpPr>
          <p:nvPr>
            <p:ph type="dt" sz="half" idx="10"/>
          </p:nvPr>
        </p:nvSpPr>
        <p:spPr/>
        <p:txBody>
          <a:bodyPr/>
          <a:lstStyle/>
          <a:p>
            <a:fld id="{1D169E6F-CC1C-4696-AE70-48700C7242EA}" type="datetimeFigureOut">
              <a:rPr lang="es-NI" smtClean="0"/>
              <a:t>19/6/2024</a:t>
            </a:fld>
            <a:endParaRPr lang="es-NI"/>
          </a:p>
        </p:txBody>
      </p:sp>
      <p:sp>
        <p:nvSpPr>
          <p:cNvPr id="5" name="Marcador de pie de página 4">
            <a:extLst>
              <a:ext uri="{FF2B5EF4-FFF2-40B4-BE49-F238E27FC236}">
                <a16:creationId xmlns:a16="http://schemas.microsoft.com/office/drawing/2014/main" id="{2D6D1404-7219-C583-E3B5-4B67ED80B6B0}"/>
              </a:ext>
            </a:extLst>
          </p:cNvPr>
          <p:cNvSpPr>
            <a:spLocks noGrp="1"/>
          </p:cNvSpPr>
          <p:nvPr>
            <p:ph type="ftr" sz="quarter" idx="11"/>
          </p:nvPr>
        </p:nvSpPr>
        <p:spPr/>
        <p:txBody>
          <a:bodyPr/>
          <a:lstStyle/>
          <a:p>
            <a:endParaRPr lang="es-NI"/>
          </a:p>
        </p:txBody>
      </p:sp>
      <p:sp>
        <p:nvSpPr>
          <p:cNvPr id="6" name="Marcador de número de diapositiva 5">
            <a:extLst>
              <a:ext uri="{FF2B5EF4-FFF2-40B4-BE49-F238E27FC236}">
                <a16:creationId xmlns:a16="http://schemas.microsoft.com/office/drawing/2014/main" id="{F3BA3306-E002-5F93-6598-ED98FFBBA049}"/>
              </a:ext>
            </a:extLst>
          </p:cNvPr>
          <p:cNvSpPr>
            <a:spLocks noGrp="1"/>
          </p:cNvSpPr>
          <p:nvPr>
            <p:ph type="sldNum" sz="quarter" idx="12"/>
          </p:nvPr>
        </p:nvSpPr>
        <p:spPr/>
        <p:txBody>
          <a:bodyPr/>
          <a:lstStyle/>
          <a:p>
            <a:fld id="{02CD5FCE-22F2-4044-B82E-9365A5885240}" type="slidenum">
              <a:rPr lang="es-NI" smtClean="0"/>
              <a:t>‹Nº›</a:t>
            </a:fld>
            <a:endParaRPr lang="es-NI"/>
          </a:p>
        </p:txBody>
      </p:sp>
    </p:spTree>
    <p:extLst>
      <p:ext uri="{BB962C8B-B14F-4D97-AF65-F5344CB8AC3E}">
        <p14:creationId xmlns:p14="http://schemas.microsoft.com/office/powerpoint/2010/main" val="407191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1DCB1F3-8FBC-9825-2B68-726F7EAF9ED4}"/>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NI"/>
          </a:p>
        </p:txBody>
      </p:sp>
      <p:sp>
        <p:nvSpPr>
          <p:cNvPr id="3" name="Marcador de texto vertical 2">
            <a:extLst>
              <a:ext uri="{FF2B5EF4-FFF2-40B4-BE49-F238E27FC236}">
                <a16:creationId xmlns:a16="http://schemas.microsoft.com/office/drawing/2014/main" id="{78291FA5-3E6D-8344-55AC-702F6F414ED1}"/>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NI"/>
          </a:p>
        </p:txBody>
      </p:sp>
      <p:sp>
        <p:nvSpPr>
          <p:cNvPr id="4" name="Marcador de fecha 3">
            <a:extLst>
              <a:ext uri="{FF2B5EF4-FFF2-40B4-BE49-F238E27FC236}">
                <a16:creationId xmlns:a16="http://schemas.microsoft.com/office/drawing/2014/main" id="{6D6B3682-2720-4CF4-6B43-0F8426A5D0D2}"/>
              </a:ext>
            </a:extLst>
          </p:cNvPr>
          <p:cNvSpPr>
            <a:spLocks noGrp="1"/>
          </p:cNvSpPr>
          <p:nvPr>
            <p:ph type="dt" sz="half" idx="10"/>
          </p:nvPr>
        </p:nvSpPr>
        <p:spPr/>
        <p:txBody>
          <a:bodyPr/>
          <a:lstStyle/>
          <a:p>
            <a:fld id="{1D169E6F-CC1C-4696-AE70-48700C7242EA}" type="datetimeFigureOut">
              <a:rPr lang="es-NI" smtClean="0"/>
              <a:t>19/6/2024</a:t>
            </a:fld>
            <a:endParaRPr lang="es-NI"/>
          </a:p>
        </p:txBody>
      </p:sp>
      <p:sp>
        <p:nvSpPr>
          <p:cNvPr id="5" name="Marcador de pie de página 4">
            <a:extLst>
              <a:ext uri="{FF2B5EF4-FFF2-40B4-BE49-F238E27FC236}">
                <a16:creationId xmlns:a16="http://schemas.microsoft.com/office/drawing/2014/main" id="{E59DC620-EF8B-45C9-02BF-7C99F04CAF81}"/>
              </a:ext>
            </a:extLst>
          </p:cNvPr>
          <p:cNvSpPr>
            <a:spLocks noGrp="1"/>
          </p:cNvSpPr>
          <p:nvPr>
            <p:ph type="ftr" sz="quarter" idx="11"/>
          </p:nvPr>
        </p:nvSpPr>
        <p:spPr/>
        <p:txBody>
          <a:bodyPr/>
          <a:lstStyle/>
          <a:p>
            <a:endParaRPr lang="es-NI"/>
          </a:p>
        </p:txBody>
      </p:sp>
      <p:sp>
        <p:nvSpPr>
          <p:cNvPr id="6" name="Marcador de número de diapositiva 5">
            <a:extLst>
              <a:ext uri="{FF2B5EF4-FFF2-40B4-BE49-F238E27FC236}">
                <a16:creationId xmlns:a16="http://schemas.microsoft.com/office/drawing/2014/main" id="{46339967-4424-CC50-1D56-03B7BF7DCE45}"/>
              </a:ext>
            </a:extLst>
          </p:cNvPr>
          <p:cNvSpPr>
            <a:spLocks noGrp="1"/>
          </p:cNvSpPr>
          <p:nvPr>
            <p:ph type="sldNum" sz="quarter" idx="12"/>
          </p:nvPr>
        </p:nvSpPr>
        <p:spPr/>
        <p:txBody>
          <a:bodyPr/>
          <a:lstStyle/>
          <a:p>
            <a:fld id="{02CD5FCE-22F2-4044-B82E-9365A5885240}" type="slidenum">
              <a:rPr lang="es-NI" smtClean="0"/>
              <a:t>‹Nº›</a:t>
            </a:fld>
            <a:endParaRPr lang="es-NI"/>
          </a:p>
        </p:txBody>
      </p:sp>
    </p:spTree>
    <p:extLst>
      <p:ext uri="{BB962C8B-B14F-4D97-AF65-F5344CB8AC3E}">
        <p14:creationId xmlns:p14="http://schemas.microsoft.com/office/powerpoint/2010/main" val="57778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9896B7-2B5F-DFF9-66A8-94FA89AFD0B5}"/>
              </a:ext>
            </a:extLst>
          </p:cNvPr>
          <p:cNvSpPr>
            <a:spLocks noGrp="1"/>
          </p:cNvSpPr>
          <p:nvPr>
            <p:ph type="title"/>
          </p:nvPr>
        </p:nvSpPr>
        <p:spPr/>
        <p:txBody>
          <a:bodyPr/>
          <a:lstStyle/>
          <a:p>
            <a:r>
              <a:rPr lang="es-MX"/>
              <a:t>Haz clic para modificar el estilo de título del patrón</a:t>
            </a:r>
            <a:endParaRPr lang="es-NI"/>
          </a:p>
        </p:txBody>
      </p:sp>
      <p:sp>
        <p:nvSpPr>
          <p:cNvPr id="3" name="Marcador de contenido 2">
            <a:extLst>
              <a:ext uri="{FF2B5EF4-FFF2-40B4-BE49-F238E27FC236}">
                <a16:creationId xmlns:a16="http://schemas.microsoft.com/office/drawing/2014/main" id="{6A0EBB3F-BC44-B930-D674-7ED586190D59}"/>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NI"/>
          </a:p>
        </p:txBody>
      </p:sp>
      <p:sp>
        <p:nvSpPr>
          <p:cNvPr id="4" name="Marcador de fecha 3">
            <a:extLst>
              <a:ext uri="{FF2B5EF4-FFF2-40B4-BE49-F238E27FC236}">
                <a16:creationId xmlns:a16="http://schemas.microsoft.com/office/drawing/2014/main" id="{A465084D-3B78-22BF-A60D-4842CF999EE9}"/>
              </a:ext>
            </a:extLst>
          </p:cNvPr>
          <p:cNvSpPr>
            <a:spLocks noGrp="1"/>
          </p:cNvSpPr>
          <p:nvPr>
            <p:ph type="dt" sz="half" idx="10"/>
          </p:nvPr>
        </p:nvSpPr>
        <p:spPr/>
        <p:txBody>
          <a:bodyPr/>
          <a:lstStyle/>
          <a:p>
            <a:fld id="{1D169E6F-CC1C-4696-AE70-48700C7242EA}" type="datetimeFigureOut">
              <a:rPr lang="es-NI" smtClean="0"/>
              <a:t>19/6/2024</a:t>
            </a:fld>
            <a:endParaRPr lang="es-NI"/>
          </a:p>
        </p:txBody>
      </p:sp>
      <p:sp>
        <p:nvSpPr>
          <p:cNvPr id="5" name="Marcador de pie de página 4">
            <a:extLst>
              <a:ext uri="{FF2B5EF4-FFF2-40B4-BE49-F238E27FC236}">
                <a16:creationId xmlns:a16="http://schemas.microsoft.com/office/drawing/2014/main" id="{35D7BF48-DC69-675A-5A93-5BFB504EB8AB}"/>
              </a:ext>
            </a:extLst>
          </p:cNvPr>
          <p:cNvSpPr>
            <a:spLocks noGrp="1"/>
          </p:cNvSpPr>
          <p:nvPr>
            <p:ph type="ftr" sz="quarter" idx="11"/>
          </p:nvPr>
        </p:nvSpPr>
        <p:spPr/>
        <p:txBody>
          <a:bodyPr/>
          <a:lstStyle/>
          <a:p>
            <a:endParaRPr lang="es-NI"/>
          </a:p>
        </p:txBody>
      </p:sp>
      <p:sp>
        <p:nvSpPr>
          <p:cNvPr id="6" name="Marcador de número de diapositiva 5">
            <a:extLst>
              <a:ext uri="{FF2B5EF4-FFF2-40B4-BE49-F238E27FC236}">
                <a16:creationId xmlns:a16="http://schemas.microsoft.com/office/drawing/2014/main" id="{EA5F1F81-4F8E-911A-5606-E95309351B05}"/>
              </a:ext>
            </a:extLst>
          </p:cNvPr>
          <p:cNvSpPr>
            <a:spLocks noGrp="1"/>
          </p:cNvSpPr>
          <p:nvPr>
            <p:ph type="sldNum" sz="quarter" idx="12"/>
          </p:nvPr>
        </p:nvSpPr>
        <p:spPr/>
        <p:txBody>
          <a:bodyPr/>
          <a:lstStyle/>
          <a:p>
            <a:fld id="{02CD5FCE-22F2-4044-B82E-9365A5885240}" type="slidenum">
              <a:rPr lang="es-NI" smtClean="0"/>
              <a:t>‹Nº›</a:t>
            </a:fld>
            <a:endParaRPr lang="es-NI"/>
          </a:p>
        </p:txBody>
      </p:sp>
    </p:spTree>
    <p:extLst>
      <p:ext uri="{BB962C8B-B14F-4D97-AF65-F5344CB8AC3E}">
        <p14:creationId xmlns:p14="http://schemas.microsoft.com/office/powerpoint/2010/main" val="2221833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CFE2F2-0E1A-5492-C050-91FD22A891F7}"/>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NI"/>
          </a:p>
        </p:txBody>
      </p:sp>
      <p:sp>
        <p:nvSpPr>
          <p:cNvPr id="3" name="Marcador de texto 2">
            <a:extLst>
              <a:ext uri="{FF2B5EF4-FFF2-40B4-BE49-F238E27FC236}">
                <a16:creationId xmlns:a16="http://schemas.microsoft.com/office/drawing/2014/main" id="{741B4BCE-8964-4BB8-6433-89078C7259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0706AC03-6F4F-92B5-7855-5AB47AAADC77}"/>
              </a:ext>
            </a:extLst>
          </p:cNvPr>
          <p:cNvSpPr>
            <a:spLocks noGrp="1"/>
          </p:cNvSpPr>
          <p:nvPr>
            <p:ph type="dt" sz="half" idx="10"/>
          </p:nvPr>
        </p:nvSpPr>
        <p:spPr/>
        <p:txBody>
          <a:bodyPr/>
          <a:lstStyle/>
          <a:p>
            <a:fld id="{1D169E6F-CC1C-4696-AE70-48700C7242EA}" type="datetimeFigureOut">
              <a:rPr lang="es-NI" smtClean="0"/>
              <a:t>19/6/2024</a:t>
            </a:fld>
            <a:endParaRPr lang="es-NI"/>
          </a:p>
        </p:txBody>
      </p:sp>
      <p:sp>
        <p:nvSpPr>
          <p:cNvPr id="5" name="Marcador de pie de página 4">
            <a:extLst>
              <a:ext uri="{FF2B5EF4-FFF2-40B4-BE49-F238E27FC236}">
                <a16:creationId xmlns:a16="http://schemas.microsoft.com/office/drawing/2014/main" id="{6EDAD793-F75F-A739-B446-024195A7F818}"/>
              </a:ext>
            </a:extLst>
          </p:cNvPr>
          <p:cNvSpPr>
            <a:spLocks noGrp="1"/>
          </p:cNvSpPr>
          <p:nvPr>
            <p:ph type="ftr" sz="quarter" idx="11"/>
          </p:nvPr>
        </p:nvSpPr>
        <p:spPr/>
        <p:txBody>
          <a:bodyPr/>
          <a:lstStyle/>
          <a:p>
            <a:endParaRPr lang="es-NI"/>
          </a:p>
        </p:txBody>
      </p:sp>
      <p:sp>
        <p:nvSpPr>
          <p:cNvPr id="6" name="Marcador de número de diapositiva 5">
            <a:extLst>
              <a:ext uri="{FF2B5EF4-FFF2-40B4-BE49-F238E27FC236}">
                <a16:creationId xmlns:a16="http://schemas.microsoft.com/office/drawing/2014/main" id="{A6DEF91D-4F98-802A-164D-2995D1DE5F88}"/>
              </a:ext>
            </a:extLst>
          </p:cNvPr>
          <p:cNvSpPr>
            <a:spLocks noGrp="1"/>
          </p:cNvSpPr>
          <p:nvPr>
            <p:ph type="sldNum" sz="quarter" idx="12"/>
          </p:nvPr>
        </p:nvSpPr>
        <p:spPr/>
        <p:txBody>
          <a:bodyPr/>
          <a:lstStyle/>
          <a:p>
            <a:fld id="{02CD5FCE-22F2-4044-B82E-9365A5885240}" type="slidenum">
              <a:rPr lang="es-NI" smtClean="0"/>
              <a:t>‹Nº›</a:t>
            </a:fld>
            <a:endParaRPr lang="es-NI"/>
          </a:p>
        </p:txBody>
      </p:sp>
    </p:spTree>
    <p:extLst>
      <p:ext uri="{BB962C8B-B14F-4D97-AF65-F5344CB8AC3E}">
        <p14:creationId xmlns:p14="http://schemas.microsoft.com/office/powerpoint/2010/main" val="156952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0C7D84-03CA-3EBF-A4E4-23E07DC96A15}"/>
              </a:ext>
            </a:extLst>
          </p:cNvPr>
          <p:cNvSpPr>
            <a:spLocks noGrp="1"/>
          </p:cNvSpPr>
          <p:nvPr>
            <p:ph type="title"/>
          </p:nvPr>
        </p:nvSpPr>
        <p:spPr/>
        <p:txBody>
          <a:bodyPr/>
          <a:lstStyle/>
          <a:p>
            <a:r>
              <a:rPr lang="es-MX"/>
              <a:t>Haz clic para modificar el estilo de título del patrón</a:t>
            </a:r>
            <a:endParaRPr lang="es-NI"/>
          </a:p>
        </p:txBody>
      </p:sp>
      <p:sp>
        <p:nvSpPr>
          <p:cNvPr id="3" name="Marcador de contenido 2">
            <a:extLst>
              <a:ext uri="{FF2B5EF4-FFF2-40B4-BE49-F238E27FC236}">
                <a16:creationId xmlns:a16="http://schemas.microsoft.com/office/drawing/2014/main" id="{8767A26A-32FD-E25E-23EC-37C617CD262D}"/>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NI"/>
          </a:p>
        </p:txBody>
      </p:sp>
      <p:sp>
        <p:nvSpPr>
          <p:cNvPr id="4" name="Marcador de contenido 3">
            <a:extLst>
              <a:ext uri="{FF2B5EF4-FFF2-40B4-BE49-F238E27FC236}">
                <a16:creationId xmlns:a16="http://schemas.microsoft.com/office/drawing/2014/main" id="{936050A2-2C68-50F9-AB0D-ADD206A9DF3C}"/>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NI"/>
          </a:p>
        </p:txBody>
      </p:sp>
      <p:sp>
        <p:nvSpPr>
          <p:cNvPr id="5" name="Marcador de fecha 4">
            <a:extLst>
              <a:ext uri="{FF2B5EF4-FFF2-40B4-BE49-F238E27FC236}">
                <a16:creationId xmlns:a16="http://schemas.microsoft.com/office/drawing/2014/main" id="{B302B1A1-C8B3-6F3C-A62D-97883E79143A}"/>
              </a:ext>
            </a:extLst>
          </p:cNvPr>
          <p:cNvSpPr>
            <a:spLocks noGrp="1"/>
          </p:cNvSpPr>
          <p:nvPr>
            <p:ph type="dt" sz="half" idx="10"/>
          </p:nvPr>
        </p:nvSpPr>
        <p:spPr/>
        <p:txBody>
          <a:bodyPr/>
          <a:lstStyle/>
          <a:p>
            <a:fld id="{1D169E6F-CC1C-4696-AE70-48700C7242EA}" type="datetimeFigureOut">
              <a:rPr lang="es-NI" smtClean="0"/>
              <a:t>19/6/2024</a:t>
            </a:fld>
            <a:endParaRPr lang="es-NI"/>
          </a:p>
        </p:txBody>
      </p:sp>
      <p:sp>
        <p:nvSpPr>
          <p:cNvPr id="6" name="Marcador de pie de página 5">
            <a:extLst>
              <a:ext uri="{FF2B5EF4-FFF2-40B4-BE49-F238E27FC236}">
                <a16:creationId xmlns:a16="http://schemas.microsoft.com/office/drawing/2014/main" id="{120C9B59-696C-508A-AA99-DD1F6D46C8C7}"/>
              </a:ext>
            </a:extLst>
          </p:cNvPr>
          <p:cNvSpPr>
            <a:spLocks noGrp="1"/>
          </p:cNvSpPr>
          <p:nvPr>
            <p:ph type="ftr" sz="quarter" idx="11"/>
          </p:nvPr>
        </p:nvSpPr>
        <p:spPr/>
        <p:txBody>
          <a:bodyPr/>
          <a:lstStyle/>
          <a:p>
            <a:endParaRPr lang="es-NI"/>
          </a:p>
        </p:txBody>
      </p:sp>
      <p:sp>
        <p:nvSpPr>
          <p:cNvPr id="7" name="Marcador de número de diapositiva 6">
            <a:extLst>
              <a:ext uri="{FF2B5EF4-FFF2-40B4-BE49-F238E27FC236}">
                <a16:creationId xmlns:a16="http://schemas.microsoft.com/office/drawing/2014/main" id="{F253CBC0-CA6A-43D9-1E47-F5F08AE6754A}"/>
              </a:ext>
            </a:extLst>
          </p:cNvPr>
          <p:cNvSpPr>
            <a:spLocks noGrp="1"/>
          </p:cNvSpPr>
          <p:nvPr>
            <p:ph type="sldNum" sz="quarter" idx="12"/>
          </p:nvPr>
        </p:nvSpPr>
        <p:spPr/>
        <p:txBody>
          <a:bodyPr/>
          <a:lstStyle/>
          <a:p>
            <a:fld id="{02CD5FCE-22F2-4044-B82E-9365A5885240}" type="slidenum">
              <a:rPr lang="es-NI" smtClean="0"/>
              <a:t>‹Nº›</a:t>
            </a:fld>
            <a:endParaRPr lang="es-NI"/>
          </a:p>
        </p:txBody>
      </p:sp>
    </p:spTree>
    <p:extLst>
      <p:ext uri="{BB962C8B-B14F-4D97-AF65-F5344CB8AC3E}">
        <p14:creationId xmlns:p14="http://schemas.microsoft.com/office/powerpoint/2010/main" val="1977167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1AB086-BF3C-0C33-30B3-740C5FB0E1DC}"/>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NI"/>
          </a:p>
        </p:txBody>
      </p:sp>
      <p:sp>
        <p:nvSpPr>
          <p:cNvPr id="3" name="Marcador de texto 2">
            <a:extLst>
              <a:ext uri="{FF2B5EF4-FFF2-40B4-BE49-F238E27FC236}">
                <a16:creationId xmlns:a16="http://schemas.microsoft.com/office/drawing/2014/main" id="{ECD6C237-CA7F-9561-33AE-92DC19A1C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8CDB5050-017D-07C8-2E20-C35C337FD62F}"/>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NI"/>
          </a:p>
        </p:txBody>
      </p:sp>
      <p:sp>
        <p:nvSpPr>
          <p:cNvPr id="5" name="Marcador de texto 4">
            <a:extLst>
              <a:ext uri="{FF2B5EF4-FFF2-40B4-BE49-F238E27FC236}">
                <a16:creationId xmlns:a16="http://schemas.microsoft.com/office/drawing/2014/main" id="{28D547B3-6865-EF0C-DDF5-14121B50B3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CE6BC42B-F6DB-87C8-0972-EC5D260488F1}"/>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NI"/>
          </a:p>
        </p:txBody>
      </p:sp>
      <p:sp>
        <p:nvSpPr>
          <p:cNvPr id="7" name="Marcador de fecha 6">
            <a:extLst>
              <a:ext uri="{FF2B5EF4-FFF2-40B4-BE49-F238E27FC236}">
                <a16:creationId xmlns:a16="http://schemas.microsoft.com/office/drawing/2014/main" id="{55A8AEF9-A881-A37C-6B9F-9A6E94A99F8F}"/>
              </a:ext>
            </a:extLst>
          </p:cNvPr>
          <p:cNvSpPr>
            <a:spLocks noGrp="1"/>
          </p:cNvSpPr>
          <p:nvPr>
            <p:ph type="dt" sz="half" idx="10"/>
          </p:nvPr>
        </p:nvSpPr>
        <p:spPr/>
        <p:txBody>
          <a:bodyPr/>
          <a:lstStyle/>
          <a:p>
            <a:fld id="{1D169E6F-CC1C-4696-AE70-48700C7242EA}" type="datetimeFigureOut">
              <a:rPr lang="es-NI" smtClean="0"/>
              <a:t>19/6/2024</a:t>
            </a:fld>
            <a:endParaRPr lang="es-NI"/>
          </a:p>
        </p:txBody>
      </p:sp>
      <p:sp>
        <p:nvSpPr>
          <p:cNvPr id="8" name="Marcador de pie de página 7">
            <a:extLst>
              <a:ext uri="{FF2B5EF4-FFF2-40B4-BE49-F238E27FC236}">
                <a16:creationId xmlns:a16="http://schemas.microsoft.com/office/drawing/2014/main" id="{BA1F7937-6DFF-66EF-C82D-F3FAD9DE6570}"/>
              </a:ext>
            </a:extLst>
          </p:cNvPr>
          <p:cNvSpPr>
            <a:spLocks noGrp="1"/>
          </p:cNvSpPr>
          <p:nvPr>
            <p:ph type="ftr" sz="quarter" idx="11"/>
          </p:nvPr>
        </p:nvSpPr>
        <p:spPr/>
        <p:txBody>
          <a:bodyPr/>
          <a:lstStyle/>
          <a:p>
            <a:endParaRPr lang="es-NI"/>
          </a:p>
        </p:txBody>
      </p:sp>
      <p:sp>
        <p:nvSpPr>
          <p:cNvPr id="9" name="Marcador de número de diapositiva 8">
            <a:extLst>
              <a:ext uri="{FF2B5EF4-FFF2-40B4-BE49-F238E27FC236}">
                <a16:creationId xmlns:a16="http://schemas.microsoft.com/office/drawing/2014/main" id="{649C3E36-8660-6098-C1C4-3D994374EACF}"/>
              </a:ext>
            </a:extLst>
          </p:cNvPr>
          <p:cNvSpPr>
            <a:spLocks noGrp="1"/>
          </p:cNvSpPr>
          <p:nvPr>
            <p:ph type="sldNum" sz="quarter" idx="12"/>
          </p:nvPr>
        </p:nvSpPr>
        <p:spPr/>
        <p:txBody>
          <a:bodyPr/>
          <a:lstStyle/>
          <a:p>
            <a:fld id="{02CD5FCE-22F2-4044-B82E-9365A5885240}" type="slidenum">
              <a:rPr lang="es-NI" smtClean="0"/>
              <a:t>‹Nº›</a:t>
            </a:fld>
            <a:endParaRPr lang="es-NI"/>
          </a:p>
        </p:txBody>
      </p:sp>
    </p:spTree>
    <p:extLst>
      <p:ext uri="{BB962C8B-B14F-4D97-AF65-F5344CB8AC3E}">
        <p14:creationId xmlns:p14="http://schemas.microsoft.com/office/powerpoint/2010/main" val="476009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56A8EB-4A26-69CD-7C67-E1EB02C20322}"/>
              </a:ext>
            </a:extLst>
          </p:cNvPr>
          <p:cNvSpPr>
            <a:spLocks noGrp="1"/>
          </p:cNvSpPr>
          <p:nvPr>
            <p:ph type="title"/>
          </p:nvPr>
        </p:nvSpPr>
        <p:spPr/>
        <p:txBody>
          <a:bodyPr/>
          <a:lstStyle/>
          <a:p>
            <a:r>
              <a:rPr lang="es-MX"/>
              <a:t>Haz clic para modificar el estilo de título del patrón</a:t>
            </a:r>
            <a:endParaRPr lang="es-NI"/>
          </a:p>
        </p:txBody>
      </p:sp>
      <p:sp>
        <p:nvSpPr>
          <p:cNvPr id="3" name="Marcador de fecha 2">
            <a:extLst>
              <a:ext uri="{FF2B5EF4-FFF2-40B4-BE49-F238E27FC236}">
                <a16:creationId xmlns:a16="http://schemas.microsoft.com/office/drawing/2014/main" id="{22F4CF1E-18DB-25DA-FE1D-AE0FD7C7EF7F}"/>
              </a:ext>
            </a:extLst>
          </p:cNvPr>
          <p:cNvSpPr>
            <a:spLocks noGrp="1"/>
          </p:cNvSpPr>
          <p:nvPr>
            <p:ph type="dt" sz="half" idx="10"/>
          </p:nvPr>
        </p:nvSpPr>
        <p:spPr/>
        <p:txBody>
          <a:bodyPr/>
          <a:lstStyle/>
          <a:p>
            <a:fld id="{1D169E6F-CC1C-4696-AE70-48700C7242EA}" type="datetimeFigureOut">
              <a:rPr lang="es-NI" smtClean="0"/>
              <a:t>19/6/2024</a:t>
            </a:fld>
            <a:endParaRPr lang="es-NI"/>
          </a:p>
        </p:txBody>
      </p:sp>
      <p:sp>
        <p:nvSpPr>
          <p:cNvPr id="4" name="Marcador de pie de página 3">
            <a:extLst>
              <a:ext uri="{FF2B5EF4-FFF2-40B4-BE49-F238E27FC236}">
                <a16:creationId xmlns:a16="http://schemas.microsoft.com/office/drawing/2014/main" id="{72E6A6EA-7334-4CBE-92D6-1D9BFCF0D66A}"/>
              </a:ext>
            </a:extLst>
          </p:cNvPr>
          <p:cNvSpPr>
            <a:spLocks noGrp="1"/>
          </p:cNvSpPr>
          <p:nvPr>
            <p:ph type="ftr" sz="quarter" idx="11"/>
          </p:nvPr>
        </p:nvSpPr>
        <p:spPr/>
        <p:txBody>
          <a:bodyPr/>
          <a:lstStyle/>
          <a:p>
            <a:endParaRPr lang="es-NI"/>
          </a:p>
        </p:txBody>
      </p:sp>
      <p:sp>
        <p:nvSpPr>
          <p:cNvPr id="5" name="Marcador de número de diapositiva 4">
            <a:extLst>
              <a:ext uri="{FF2B5EF4-FFF2-40B4-BE49-F238E27FC236}">
                <a16:creationId xmlns:a16="http://schemas.microsoft.com/office/drawing/2014/main" id="{69936C28-4E3C-84EB-8D85-26B844A2C78C}"/>
              </a:ext>
            </a:extLst>
          </p:cNvPr>
          <p:cNvSpPr>
            <a:spLocks noGrp="1"/>
          </p:cNvSpPr>
          <p:nvPr>
            <p:ph type="sldNum" sz="quarter" idx="12"/>
          </p:nvPr>
        </p:nvSpPr>
        <p:spPr/>
        <p:txBody>
          <a:bodyPr/>
          <a:lstStyle/>
          <a:p>
            <a:fld id="{02CD5FCE-22F2-4044-B82E-9365A5885240}" type="slidenum">
              <a:rPr lang="es-NI" smtClean="0"/>
              <a:t>‹Nº›</a:t>
            </a:fld>
            <a:endParaRPr lang="es-NI"/>
          </a:p>
        </p:txBody>
      </p:sp>
    </p:spTree>
    <p:extLst>
      <p:ext uri="{BB962C8B-B14F-4D97-AF65-F5344CB8AC3E}">
        <p14:creationId xmlns:p14="http://schemas.microsoft.com/office/powerpoint/2010/main" val="2533206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DC2098D-4105-54B1-558E-C96B2E85C2BA}"/>
              </a:ext>
            </a:extLst>
          </p:cNvPr>
          <p:cNvSpPr>
            <a:spLocks noGrp="1"/>
          </p:cNvSpPr>
          <p:nvPr>
            <p:ph type="dt" sz="half" idx="10"/>
          </p:nvPr>
        </p:nvSpPr>
        <p:spPr/>
        <p:txBody>
          <a:bodyPr/>
          <a:lstStyle/>
          <a:p>
            <a:fld id="{1D169E6F-CC1C-4696-AE70-48700C7242EA}" type="datetimeFigureOut">
              <a:rPr lang="es-NI" smtClean="0"/>
              <a:t>19/6/2024</a:t>
            </a:fld>
            <a:endParaRPr lang="es-NI"/>
          </a:p>
        </p:txBody>
      </p:sp>
      <p:sp>
        <p:nvSpPr>
          <p:cNvPr id="3" name="Marcador de pie de página 2">
            <a:extLst>
              <a:ext uri="{FF2B5EF4-FFF2-40B4-BE49-F238E27FC236}">
                <a16:creationId xmlns:a16="http://schemas.microsoft.com/office/drawing/2014/main" id="{BE73A90F-A486-7F9F-3483-622A2DE2292F}"/>
              </a:ext>
            </a:extLst>
          </p:cNvPr>
          <p:cNvSpPr>
            <a:spLocks noGrp="1"/>
          </p:cNvSpPr>
          <p:nvPr>
            <p:ph type="ftr" sz="quarter" idx="11"/>
          </p:nvPr>
        </p:nvSpPr>
        <p:spPr/>
        <p:txBody>
          <a:bodyPr/>
          <a:lstStyle/>
          <a:p>
            <a:endParaRPr lang="es-NI"/>
          </a:p>
        </p:txBody>
      </p:sp>
      <p:sp>
        <p:nvSpPr>
          <p:cNvPr id="4" name="Marcador de número de diapositiva 3">
            <a:extLst>
              <a:ext uri="{FF2B5EF4-FFF2-40B4-BE49-F238E27FC236}">
                <a16:creationId xmlns:a16="http://schemas.microsoft.com/office/drawing/2014/main" id="{D65379A3-102A-D52E-F610-94EA60003F28}"/>
              </a:ext>
            </a:extLst>
          </p:cNvPr>
          <p:cNvSpPr>
            <a:spLocks noGrp="1"/>
          </p:cNvSpPr>
          <p:nvPr>
            <p:ph type="sldNum" sz="quarter" idx="12"/>
          </p:nvPr>
        </p:nvSpPr>
        <p:spPr/>
        <p:txBody>
          <a:bodyPr/>
          <a:lstStyle/>
          <a:p>
            <a:fld id="{02CD5FCE-22F2-4044-B82E-9365A5885240}" type="slidenum">
              <a:rPr lang="es-NI" smtClean="0"/>
              <a:t>‹Nº›</a:t>
            </a:fld>
            <a:endParaRPr lang="es-NI"/>
          </a:p>
        </p:txBody>
      </p:sp>
    </p:spTree>
    <p:extLst>
      <p:ext uri="{BB962C8B-B14F-4D97-AF65-F5344CB8AC3E}">
        <p14:creationId xmlns:p14="http://schemas.microsoft.com/office/powerpoint/2010/main" val="3370623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6CF8E-389C-BD67-CCDD-8DE10854420F}"/>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NI"/>
          </a:p>
        </p:txBody>
      </p:sp>
      <p:sp>
        <p:nvSpPr>
          <p:cNvPr id="3" name="Marcador de contenido 2">
            <a:extLst>
              <a:ext uri="{FF2B5EF4-FFF2-40B4-BE49-F238E27FC236}">
                <a16:creationId xmlns:a16="http://schemas.microsoft.com/office/drawing/2014/main" id="{6CF4DE49-6491-2971-F344-769CCA00FA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NI"/>
          </a:p>
        </p:txBody>
      </p:sp>
      <p:sp>
        <p:nvSpPr>
          <p:cNvPr id="4" name="Marcador de texto 3">
            <a:extLst>
              <a:ext uri="{FF2B5EF4-FFF2-40B4-BE49-F238E27FC236}">
                <a16:creationId xmlns:a16="http://schemas.microsoft.com/office/drawing/2014/main" id="{D87270B7-64C8-E8B0-B870-78AB32165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5364EF19-8A98-65B5-5AF9-1FC0051F51C7}"/>
              </a:ext>
            </a:extLst>
          </p:cNvPr>
          <p:cNvSpPr>
            <a:spLocks noGrp="1"/>
          </p:cNvSpPr>
          <p:nvPr>
            <p:ph type="dt" sz="half" idx="10"/>
          </p:nvPr>
        </p:nvSpPr>
        <p:spPr/>
        <p:txBody>
          <a:bodyPr/>
          <a:lstStyle/>
          <a:p>
            <a:fld id="{1D169E6F-CC1C-4696-AE70-48700C7242EA}" type="datetimeFigureOut">
              <a:rPr lang="es-NI" smtClean="0"/>
              <a:t>19/6/2024</a:t>
            </a:fld>
            <a:endParaRPr lang="es-NI"/>
          </a:p>
        </p:txBody>
      </p:sp>
      <p:sp>
        <p:nvSpPr>
          <p:cNvPr id="6" name="Marcador de pie de página 5">
            <a:extLst>
              <a:ext uri="{FF2B5EF4-FFF2-40B4-BE49-F238E27FC236}">
                <a16:creationId xmlns:a16="http://schemas.microsoft.com/office/drawing/2014/main" id="{3AD1E408-0D7F-306A-D251-C165C48CC9BD}"/>
              </a:ext>
            </a:extLst>
          </p:cNvPr>
          <p:cNvSpPr>
            <a:spLocks noGrp="1"/>
          </p:cNvSpPr>
          <p:nvPr>
            <p:ph type="ftr" sz="quarter" idx="11"/>
          </p:nvPr>
        </p:nvSpPr>
        <p:spPr/>
        <p:txBody>
          <a:bodyPr/>
          <a:lstStyle/>
          <a:p>
            <a:endParaRPr lang="es-NI"/>
          </a:p>
        </p:txBody>
      </p:sp>
      <p:sp>
        <p:nvSpPr>
          <p:cNvPr id="7" name="Marcador de número de diapositiva 6">
            <a:extLst>
              <a:ext uri="{FF2B5EF4-FFF2-40B4-BE49-F238E27FC236}">
                <a16:creationId xmlns:a16="http://schemas.microsoft.com/office/drawing/2014/main" id="{BA2D40E3-EDF4-5172-F4B7-C49E72F1AB15}"/>
              </a:ext>
            </a:extLst>
          </p:cNvPr>
          <p:cNvSpPr>
            <a:spLocks noGrp="1"/>
          </p:cNvSpPr>
          <p:nvPr>
            <p:ph type="sldNum" sz="quarter" idx="12"/>
          </p:nvPr>
        </p:nvSpPr>
        <p:spPr/>
        <p:txBody>
          <a:bodyPr/>
          <a:lstStyle/>
          <a:p>
            <a:fld id="{02CD5FCE-22F2-4044-B82E-9365A5885240}" type="slidenum">
              <a:rPr lang="es-NI" smtClean="0"/>
              <a:t>‹Nº›</a:t>
            </a:fld>
            <a:endParaRPr lang="es-NI"/>
          </a:p>
        </p:txBody>
      </p:sp>
    </p:spTree>
    <p:extLst>
      <p:ext uri="{BB962C8B-B14F-4D97-AF65-F5344CB8AC3E}">
        <p14:creationId xmlns:p14="http://schemas.microsoft.com/office/powerpoint/2010/main" val="317265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D9565E-83A2-CF96-F152-C001A2341883}"/>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NI"/>
          </a:p>
        </p:txBody>
      </p:sp>
      <p:sp>
        <p:nvSpPr>
          <p:cNvPr id="3" name="Marcador de posición de imagen 2">
            <a:extLst>
              <a:ext uri="{FF2B5EF4-FFF2-40B4-BE49-F238E27FC236}">
                <a16:creationId xmlns:a16="http://schemas.microsoft.com/office/drawing/2014/main" id="{CFB98C43-803E-6569-0312-6C74B5FB3B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NI"/>
          </a:p>
        </p:txBody>
      </p:sp>
      <p:sp>
        <p:nvSpPr>
          <p:cNvPr id="4" name="Marcador de texto 3">
            <a:extLst>
              <a:ext uri="{FF2B5EF4-FFF2-40B4-BE49-F238E27FC236}">
                <a16:creationId xmlns:a16="http://schemas.microsoft.com/office/drawing/2014/main" id="{D2929D31-3E7A-9FDE-F84D-07C82C29C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17DD179D-BBCA-BC2B-013C-C495BC0FE193}"/>
              </a:ext>
            </a:extLst>
          </p:cNvPr>
          <p:cNvSpPr>
            <a:spLocks noGrp="1"/>
          </p:cNvSpPr>
          <p:nvPr>
            <p:ph type="dt" sz="half" idx="10"/>
          </p:nvPr>
        </p:nvSpPr>
        <p:spPr/>
        <p:txBody>
          <a:bodyPr/>
          <a:lstStyle/>
          <a:p>
            <a:fld id="{1D169E6F-CC1C-4696-AE70-48700C7242EA}" type="datetimeFigureOut">
              <a:rPr lang="es-NI" smtClean="0"/>
              <a:t>19/6/2024</a:t>
            </a:fld>
            <a:endParaRPr lang="es-NI"/>
          </a:p>
        </p:txBody>
      </p:sp>
      <p:sp>
        <p:nvSpPr>
          <p:cNvPr id="6" name="Marcador de pie de página 5">
            <a:extLst>
              <a:ext uri="{FF2B5EF4-FFF2-40B4-BE49-F238E27FC236}">
                <a16:creationId xmlns:a16="http://schemas.microsoft.com/office/drawing/2014/main" id="{B50733B2-3F56-9B40-269D-AD58F42B045E}"/>
              </a:ext>
            </a:extLst>
          </p:cNvPr>
          <p:cNvSpPr>
            <a:spLocks noGrp="1"/>
          </p:cNvSpPr>
          <p:nvPr>
            <p:ph type="ftr" sz="quarter" idx="11"/>
          </p:nvPr>
        </p:nvSpPr>
        <p:spPr/>
        <p:txBody>
          <a:bodyPr/>
          <a:lstStyle/>
          <a:p>
            <a:endParaRPr lang="es-NI"/>
          </a:p>
        </p:txBody>
      </p:sp>
      <p:sp>
        <p:nvSpPr>
          <p:cNvPr id="7" name="Marcador de número de diapositiva 6">
            <a:extLst>
              <a:ext uri="{FF2B5EF4-FFF2-40B4-BE49-F238E27FC236}">
                <a16:creationId xmlns:a16="http://schemas.microsoft.com/office/drawing/2014/main" id="{4A3B2D87-E27D-8255-2FD3-B361D7217690}"/>
              </a:ext>
            </a:extLst>
          </p:cNvPr>
          <p:cNvSpPr>
            <a:spLocks noGrp="1"/>
          </p:cNvSpPr>
          <p:nvPr>
            <p:ph type="sldNum" sz="quarter" idx="12"/>
          </p:nvPr>
        </p:nvSpPr>
        <p:spPr/>
        <p:txBody>
          <a:bodyPr/>
          <a:lstStyle/>
          <a:p>
            <a:fld id="{02CD5FCE-22F2-4044-B82E-9365A5885240}" type="slidenum">
              <a:rPr lang="es-NI" smtClean="0"/>
              <a:t>‹Nº›</a:t>
            </a:fld>
            <a:endParaRPr lang="es-NI"/>
          </a:p>
        </p:txBody>
      </p:sp>
    </p:spTree>
    <p:extLst>
      <p:ext uri="{BB962C8B-B14F-4D97-AF65-F5344CB8AC3E}">
        <p14:creationId xmlns:p14="http://schemas.microsoft.com/office/powerpoint/2010/main" val="2749181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9EBF60E-F7FB-B163-D7AE-B89E2CDD4B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NI"/>
          </a:p>
        </p:txBody>
      </p:sp>
      <p:sp>
        <p:nvSpPr>
          <p:cNvPr id="3" name="Marcador de texto 2">
            <a:extLst>
              <a:ext uri="{FF2B5EF4-FFF2-40B4-BE49-F238E27FC236}">
                <a16:creationId xmlns:a16="http://schemas.microsoft.com/office/drawing/2014/main" id="{4ACD43A2-72BF-F827-0EE6-CF7068A74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NI"/>
          </a:p>
        </p:txBody>
      </p:sp>
      <p:sp>
        <p:nvSpPr>
          <p:cNvPr id="4" name="Marcador de fecha 3">
            <a:extLst>
              <a:ext uri="{FF2B5EF4-FFF2-40B4-BE49-F238E27FC236}">
                <a16:creationId xmlns:a16="http://schemas.microsoft.com/office/drawing/2014/main" id="{6A83D7AA-99CF-2832-FB4A-9B402DA374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169E6F-CC1C-4696-AE70-48700C7242EA}" type="datetimeFigureOut">
              <a:rPr lang="es-NI" smtClean="0"/>
              <a:t>19/6/2024</a:t>
            </a:fld>
            <a:endParaRPr lang="es-NI"/>
          </a:p>
        </p:txBody>
      </p:sp>
      <p:sp>
        <p:nvSpPr>
          <p:cNvPr id="5" name="Marcador de pie de página 4">
            <a:extLst>
              <a:ext uri="{FF2B5EF4-FFF2-40B4-BE49-F238E27FC236}">
                <a16:creationId xmlns:a16="http://schemas.microsoft.com/office/drawing/2014/main" id="{8BCEFA2A-102D-0725-2C67-6776EA0447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NI"/>
          </a:p>
        </p:txBody>
      </p:sp>
      <p:sp>
        <p:nvSpPr>
          <p:cNvPr id="6" name="Marcador de número de diapositiva 5">
            <a:extLst>
              <a:ext uri="{FF2B5EF4-FFF2-40B4-BE49-F238E27FC236}">
                <a16:creationId xmlns:a16="http://schemas.microsoft.com/office/drawing/2014/main" id="{05631C40-8CF3-3A75-C3AE-6A46F7189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CD5FCE-22F2-4044-B82E-9365A5885240}" type="slidenum">
              <a:rPr lang="es-NI" smtClean="0"/>
              <a:t>‹Nº›</a:t>
            </a:fld>
            <a:endParaRPr lang="es-NI"/>
          </a:p>
        </p:txBody>
      </p:sp>
    </p:spTree>
    <p:extLst>
      <p:ext uri="{BB962C8B-B14F-4D97-AF65-F5344CB8AC3E}">
        <p14:creationId xmlns:p14="http://schemas.microsoft.com/office/powerpoint/2010/main" val="3427759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read.cholonautas.edu.pe/en/types-of-data-analysis-in-research-methodology-ppt.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question-mark-question-response-1019759/"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iztechage.com/blog/what-is-data-visualization/"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6">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16F1927E-211D-22DE-B3DA-B7D7FC0BBC45}"/>
              </a:ext>
            </a:extLst>
          </p:cNvPr>
          <p:cNvSpPr txBox="1">
            <a:spLocks/>
          </p:cNvSpPr>
          <p:nvPr/>
        </p:nvSpPr>
        <p:spPr>
          <a:xfrm>
            <a:off x="1255060" y="5279511"/>
            <a:ext cx="9681882" cy="7398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a:ln w="22225">
                  <a:solidFill>
                    <a:schemeClr val="tx1"/>
                  </a:solidFill>
                  <a:miter lim="800000"/>
                </a:ln>
                <a:solidFill>
                  <a:schemeClr val="tx1">
                    <a:lumMod val="85000"/>
                    <a:lumOff val="15000"/>
                  </a:schemeClr>
                </a:solidFill>
              </a:rPr>
              <a:t>Nrega </a:t>
            </a:r>
            <a:r>
              <a:rPr lang="en-US" sz="3600" dirty="0">
                <a:ln w="22225">
                  <a:solidFill>
                    <a:schemeClr val="tx1"/>
                  </a:solidFill>
                  <a:miter lim="800000"/>
                </a:ln>
                <a:solidFill>
                  <a:schemeClr val="tx1">
                    <a:lumMod val="85000"/>
                    <a:lumOff val="15000"/>
                  </a:schemeClr>
                </a:solidFill>
              </a:rPr>
              <a:t>Analysis</a:t>
            </a:r>
            <a:endParaRPr lang="en-US" sz="3600">
              <a:ln w="22225">
                <a:solidFill>
                  <a:schemeClr val="tx1"/>
                </a:solidFill>
                <a:miter lim="800000"/>
              </a:ln>
              <a:solidFill>
                <a:schemeClr val="tx1">
                  <a:lumMod val="85000"/>
                  <a:lumOff val="15000"/>
                </a:schemeClr>
              </a:solidFill>
            </a:endParaRPr>
          </a:p>
        </p:txBody>
      </p:sp>
      <p:sp>
        <p:nvSpPr>
          <p:cNvPr id="8" name="Subtítulo 2">
            <a:extLst>
              <a:ext uri="{FF2B5EF4-FFF2-40B4-BE49-F238E27FC236}">
                <a16:creationId xmlns:a16="http://schemas.microsoft.com/office/drawing/2014/main" id="{A9441AD1-428F-45C8-9788-B65B9E433FB3}"/>
              </a:ext>
            </a:extLst>
          </p:cNvPr>
          <p:cNvSpPr txBox="1">
            <a:spLocks/>
          </p:cNvSpPr>
          <p:nvPr/>
        </p:nvSpPr>
        <p:spPr>
          <a:xfrm>
            <a:off x="2426447" y="6019391"/>
            <a:ext cx="7315199" cy="36512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a:solidFill>
                  <a:schemeClr val="tx1">
                    <a:lumMod val="85000"/>
                    <a:lumOff val="15000"/>
                  </a:schemeClr>
                </a:solidFill>
              </a:rPr>
              <a:t>By: Yesner Alexander Tellez Salgado</a:t>
            </a:r>
          </a:p>
        </p:txBody>
      </p:sp>
      <p:pic>
        <p:nvPicPr>
          <p:cNvPr id="15" name="Marcador de contenido 14">
            <a:extLst>
              <a:ext uri="{FF2B5EF4-FFF2-40B4-BE49-F238E27FC236}">
                <a16:creationId xmlns:a16="http://schemas.microsoft.com/office/drawing/2014/main" id="{DB1DCA1B-D98F-7262-44B3-049D9BDE3A25}"/>
              </a:ext>
            </a:extLst>
          </p:cNvPr>
          <p:cNvPicPr>
            <a:picLocks noGrp="1" noChangeAspect="1"/>
          </p:cNvPicPr>
          <p:nvPr>
            <p:ph idx="1"/>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14166"/>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178041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5631B6D-1135-6638-6945-A511B2766384}"/>
              </a:ext>
            </a:extLst>
          </p:cNvPr>
          <p:cNvSpPr>
            <a:spLocks noGrp="1"/>
          </p:cNvSpPr>
          <p:nvPr>
            <p:ph idx="1"/>
          </p:nvPr>
        </p:nvSpPr>
        <p:spPr>
          <a:xfrm>
            <a:off x="612057" y="838793"/>
            <a:ext cx="7037440" cy="5768484"/>
          </a:xfrm>
        </p:spPr>
        <p:txBody>
          <a:bodyPr>
            <a:normAutofit lnSpcReduction="10000"/>
          </a:bodyPr>
          <a:lstStyle/>
          <a:p>
            <a:pPr marL="0" indent="0">
              <a:buNone/>
            </a:pPr>
            <a:r>
              <a:rPr lang="en-US" sz="2400" b="1" dirty="0"/>
              <a:t>NREGA is a vital initiative to alleviate rural unemployment and poverty. This project seeks to address several key questions and challenges associated with NREGA</a:t>
            </a:r>
            <a:r>
              <a:rPr lang="en-US" sz="2400" dirty="0"/>
              <a:t>: </a:t>
            </a:r>
          </a:p>
          <a:p>
            <a:r>
              <a:rPr lang="en-US" sz="2400" dirty="0"/>
              <a:t> How effective is NREGA in providing employment opportunities to rural households? </a:t>
            </a:r>
          </a:p>
          <a:p>
            <a:r>
              <a:rPr lang="en-US" sz="2400" dirty="0"/>
              <a:t> Are there regional disparities in the implementation and outcomes of the scheme? </a:t>
            </a:r>
          </a:p>
          <a:p>
            <a:r>
              <a:rPr lang="en-US" sz="2400" dirty="0"/>
              <a:t> What is the utilization of the allocated budget, and how does it correlate with employment generation? </a:t>
            </a:r>
          </a:p>
          <a:p>
            <a:r>
              <a:rPr lang="en-US" sz="2400" dirty="0"/>
              <a:t> What are the key factors contributing to the completion of NREGA works, and are there any roadblocks to its success? </a:t>
            </a:r>
          </a:p>
          <a:p>
            <a:r>
              <a:rPr lang="en-US" sz="2400" dirty="0"/>
              <a:t> Can data-driven insights guide policymakers and administrators in optimizing the scheme's impact? </a:t>
            </a:r>
            <a:endParaRPr lang="es-NI" sz="2400" dirty="0"/>
          </a:p>
        </p:txBody>
      </p:sp>
      <p:pic>
        <p:nvPicPr>
          <p:cNvPr id="5" name="Imagen 4">
            <a:extLst>
              <a:ext uri="{FF2B5EF4-FFF2-40B4-BE49-F238E27FC236}">
                <a16:creationId xmlns:a16="http://schemas.microsoft.com/office/drawing/2014/main" id="{EBDCB666-349E-564F-00B8-FB776C83858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680" r="11374"/>
          <a:stretch/>
        </p:blipFill>
        <p:spPr>
          <a:xfrm>
            <a:off x="747039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00512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6D6C1C4-6ACA-C2E0-EDE3-E484D9363205}"/>
              </a:ext>
            </a:extLst>
          </p:cNvPr>
          <p:cNvSpPr>
            <a:spLocks noGrp="1"/>
          </p:cNvSpPr>
          <p:nvPr>
            <p:ph idx="1"/>
          </p:nvPr>
        </p:nvSpPr>
        <p:spPr>
          <a:xfrm>
            <a:off x="838200" y="796413"/>
            <a:ext cx="5387967" cy="5380550"/>
          </a:xfrm>
        </p:spPr>
        <p:txBody>
          <a:bodyPr>
            <a:normAutofit fontScale="92500" lnSpcReduction="10000"/>
          </a:bodyPr>
          <a:lstStyle/>
          <a:p>
            <a:pPr marL="0" indent="0">
              <a:buNone/>
            </a:pPr>
            <a:r>
              <a:rPr lang="en-US" b="1" dirty="0"/>
              <a:t>Dataset Information</a:t>
            </a:r>
            <a:r>
              <a:rPr lang="en-US" dirty="0"/>
              <a:t>:</a:t>
            </a:r>
          </a:p>
          <a:p>
            <a:endParaRPr lang="en-US" dirty="0"/>
          </a:p>
          <a:p>
            <a:pPr marL="0" indent="0" algn="just">
              <a:buNone/>
            </a:pPr>
            <a:r>
              <a:rPr lang="en-US" dirty="0"/>
              <a:t>The dataset used for this analysis is sourced from official government records and contains information related to NREGA implementation across various states and districts in India. It comprises 28 columns, encompassing data on job cards, worker details, budget allocation, work completion statistics, expenditure, and more. This dataset offers a comprehensive view of the progress and challenges faced by the NREGA program.</a:t>
            </a:r>
            <a:endParaRPr lang="es-NI" dirty="0"/>
          </a:p>
        </p:txBody>
      </p:sp>
      <p:pic>
        <p:nvPicPr>
          <p:cNvPr id="5" name="Imagen 4">
            <a:extLst>
              <a:ext uri="{FF2B5EF4-FFF2-40B4-BE49-F238E27FC236}">
                <a16:creationId xmlns:a16="http://schemas.microsoft.com/office/drawing/2014/main" id="{1455FF2A-8EED-1934-BBAA-3585AEF6899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6547" r="2997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67587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F7D037-0F75-91E2-3305-008DC7735557}"/>
              </a:ext>
            </a:extLst>
          </p:cNvPr>
          <p:cNvSpPr>
            <a:spLocks noGrp="1"/>
          </p:cNvSpPr>
          <p:nvPr>
            <p:ph type="ctrTitle"/>
          </p:nvPr>
        </p:nvSpPr>
        <p:spPr/>
        <p:txBody>
          <a:bodyPr/>
          <a:lstStyle/>
          <a:p>
            <a:endParaRPr lang="es-NI"/>
          </a:p>
        </p:txBody>
      </p:sp>
      <p:sp>
        <p:nvSpPr>
          <p:cNvPr id="3" name="Subtítulo 2">
            <a:extLst>
              <a:ext uri="{FF2B5EF4-FFF2-40B4-BE49-F238E27FC236}">
                <a16:creationId xmlns:a16="http://schemas.microsoft.com/office/drawing/2014/main" id="{DE87AC3D-87D9-48F1-FAE0-9CBE2637A90A}"/>
              </a:ext>
            </a:extLst>
          </p:cNvPr>
          <p:cNvSpPr>
            <a:spLocks noGrp="1"/>
          </p:cNvSpPr>
          <p:nvPr>
            <p:ph type="subTitle" idx="1"/>
          </p:nvPr>
        </p:nvSpPr>
        <p:spPr/>
        <p:txBody>
          <a:bodyPr/>
          <a:lstStyle/>
          <a:p>
            <a:endParaRPr lang="es-NI"/>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mplemento 3">
                <a:extLst>
                  <a:ext uri="{FF2B5EF4-FFF2-40B4-BE49-F238E27FC236}">
                    <a16:creationId xmlns:a16="http://schemas.microsoft.com/office/drawing/2014/main" id="{04273DC5-BF9F-E057-734B-06F3F3E1006D}"/>
                  </a:ext>
                </a:extLst>
              </p:cNvPr>
              <p:cNvGraphicFramePr>
                <a:graphicFrameLocks noGrp="1"/>
              </p:cNvGraphicFramePr>
              <p:nvPr>
                <p:extLst>
                  <p:ext uri="{D42A27DB-BD31-4B8C-83A1-F6EECF244321}">
                    <p14:modId xmlns:p14="http://schemas.microsoft.com/office/powerpoint/2010/main" val="2481632136"/>
                  </p:ext>
                </p:extLst>
              </p:nvPr>
            </p:nvGraphicFramePr>
            <p:xfrm>
              <a:off x="88490" y="206476"/>
              <a:ext cx="11700387" cy="650895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mplemento 3">
                <a:extLst>
                  <a:ext uri="{FF2B5EF4-FFF2-40B4-BE49-F238E27FC236}">
                    <a16:creationId xmlns:a16="http://schemas.microsoft.com/office/drawing/2014/main" id="{04273DC5-BF9F-E057-734B-06F3F3E1006D}"/>
                  </a:ext>
                </a:extLst>
              </p:cNvPr>
              <p:cNvPicPr>
                <a:picLocks noGrp="1" noRot="1" noChangeAspect="1" noMove="1" noResize="1" noEditPoints="1" noAdjustHandles="1" noChangeArrowheads="1" noChangeShapeType="1"/>
              </p:cNvPicPr>
              <p:nvPr/>
            </p:nvPicPr>
            <p:blipFill>
              <a:blip r:embed="rId3"/>
              <a:stretch>
                <a:fillRect/>
              </a:stretch>
            </p:blipFill>
            <p:spPr>
              <a:xfrm>
                <a:off x="88490" y="206476"/>
                <a:ext cx="11700387" cy="6508955"/>
              </a:xfrm>
              <a:prstGeom prst="rect">
                <a:avLst/>
              </a:prstGeom>
            </p:spPr>
          </p:pic>
        </mc:Fallback>
      </mc:AlternateContent>
    </p:spTree>
    <p:extLst>
      <p:ext uri="{BB962C8B-B14F-4D97-AF65-F5344CB8AC3E}">
        <p14:creationId xmlns:p14="http://schemas.microsoft.com/office/powerpoint/2010/main" val="143072386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81C18D97-23B2-472A-B4E3-BC0A8223ACCA}">
  <we:reference id="wa200003233" version="2.0.0.3" store="es-MX" storeType="OMEX"/>
  <we:alternateReferences>
    <we:reference id="WA200003233" version="2.0.0.3" store="WA200003233" storeType="OMEX"/>
  </we:alternateReferences>
  <we:properties>
    <we:property name="pptInsertionSessionID" value="&quot;DEB27A99-EE86-45C7-8B7F-D62A029D1A63&quot;"/>
    <we:property name="reportUrl" value="&quot;/links/vs-ooJNGhb?ctid=49251dca-060d-4fc1-9cfc-d9a2704f8b21&amp;pbi_source=linkShare&quot;"/>
    <we:property name="reportName" value="&quot;Nrega Analysis&quot;"/>
    <we:property name="reportState" value="&quot;CONNECTED&quot;"/>
    <we:property name="embedUrl" value="&quot;/reportEmbed?reportId=2d188c8a-1ea2-45be-99fc-7f00b7451cfe&amp;config=eyJjbHVzdGVyVXJsIjoiaHR0cHM6Ly9XQUJJLVNPVVRILUNFTlRSQUwtVVMtcmVkaXJlY3QuYW5hbHlzaXMud2luZG93cy5uZXQiLCJlbWJlZEZlYXR1cmVzIjp7InVzYWdlTWV0cmljc1ZOZXh0Ijp0cnVlfX0%3D&amp;disableSensitivityBanner=true&quot;"/>
    <we:property name="pageDisplayName" value="&quot;Analysis&quot;"/>
    <we:property name="datasetId" value="&quot;d2c9f569-6772-4d0d-80f6-d65b1af46ceb&quot;"/>
    <we:property name="backgroundColor" value="&quot;#F4F4F4&quot;"/>
    <we:property name="bookmark" value="&quot;H4sIAAAAAAAAA+1WS2/bMAz+K4LOwZCkjhP3lqVBUaCPoMm6wxAMtE0nahXJkOQ2XpH/PkpOn9tadNjWHHayREofPz5E85bnwpYS6lNYId/nJ2AyyLVhHd7iqpFBJ4v2kiiHoo/QjttRL0LS6tIJrSzfv+UOzALdhbAVSA9Ewi/zFgcpJ7DwuwKkxRYv0VitQIpv2BwmlTMVbloc16XUBjzk1IFDD3tNx2lPFDof9sgiZE5c4xQz10jPsdTG3e1b3DarQOmpzoMFgyOtHAhFwF4WDaI+FlmnO+hghr24HycDLy+EdNsjaT1el4b8IS/r0odjROwW2ogMJA+8DVq7NTLSslqF1fiJfKork+E5FkGlnHA1IZ2ejw+HfEPeT4ym2ASh9d5/DaH3mqW+GRkkUc7325vWPYthfg0qI+lzCicItjL4Jg5MKCsWS2efkxmvKCv1CpVjZ6UPaKXoGhsXBYZcKIJnRyrH9U/IzklihVrIbbIfsjBrfHAGcQWlr6X0kgB9wOmONjmaj3WI+YEwdynstp459H6ebuZ3xUgIl4+q7tDoqgzE/3QlzDdem0aQdrO4m6VJf9BO+mkvf71g/02pTJCu0ONaINMFG4bosM/aXBEvltbsQFhHj8a9WNXv+bZeLVdJfWO0BON2omDfEO9flus23PVfrNgkwzTuJRFgNGj340E/jvP/LfYRmZl2IEPiLJvBFSr2qdwBWiNNDRHJeENtBxidqYWm57kzfKaj++c2oaYgMlGG8WUXqM12ltqBoD+qocYlazZMJdXXJAyFu8f0cGLZjXBLdnp0zAgOVS6cR/+dSQfI1fH66Y/D4yAijZ570O6lWCRJ3imiQP9lNFy7VP+AFgAfJHyFNJX7ha6cLSHDCSgMbbZsvBQYzlEMgQabfLs2/nssqDs3pi9AVt5qmOF5MONb++Y7CY9PWjsMAAA=&quot;"/>
    <we:property name="initialStateBookmark" value="&quot;H4sIAAAAAAAAA+1W204bMRD9FcvPUZWEXHkLIUIIclGS0ocqQrO7s4nBsVe2F7JF+feOveHaFkTVljz0ab3H9pkz4/F47ngibCahGMEa+SEfgokh0YbVeIWrEjsaj8+GvenZ5ag3HBCsMye0svzwjjswS3QXwuYgPQOBXxcVDlJOYOn/UpAWKzxDY7UCKb5huZimnMlxW+G4yaQ24ClnDhx62htaTv9ku/bpgCxC7MQNzjB2JTrFTBt3/1/hthwFSc/nPFkw2NfKgVBE7LFGp9HGNK7VOzWMsdlqt7odj6dCut2SqBhsMkP+kJdF5uPQJ3VLbUQMkgfdBq3dGelrma/DaPAMn+ncxDjFNEwpJ1xBTKPp4KTHt+T9xGiKTQCt9/4yxNzPrPRt3yBBCT+sbisPKnrJDaiY0JcShgg2N/guDUwoK5YrZ1+KGazpVIo1KsfGmQ9ormgbG6QphrNQRM9OVYKbn4hdEGKFWsrdYT+ewrz0wRnENWQ+l6IrIvQBpz3aJGiOihDzY2Huj7BeeeHQx3m6XdwnIzFcPcm6E6PzLAj/05mw2PrZqAFRPW7V46jb7lS77aiZvJ2w/yZVJkhb6HItkemU9UJ02BdtrkkXiwp2LKyjS+NezeqPvFtvpqukutFfgXF7kbDviPcv03UX7uIvZmw3xqjV7DYAG51qu9Vpt1rJ/xL7RMxcO5Dh4CybwzUq9jnbA1l9TQURyXgpbQ8UjdVS0/XcGz2z/sN1m1BRELHIQvuyD9LmeyvtWNCLaqhwyYL1Ikn5NQlN4f4pPZlYdivcio1OzxnRoUqE8+y/0+kAuTrYPH84PA8iUut5ANVmhGm3m9TSRpD/OhtuXKR/YAuEjwhfI3XlfqBzZzOIcQIKQ5nNSi8FhnUUQ6DGJtmNjf+eC6rOpekLkLm3Gnp4HoyQGkEOvbHBd/Y8yPJPwfY7FJoZQGQMAAA=&quot;"/>
    <we:property name="isFiltersActionButtonVisible" value="true"/>
    <we:property name="isVisualContainerHeaderHidden" value="false"/>
    <we:property name="reportEmbeddedTime" value="&quot;2024-06-19T16:31:44.745Z&quot;"/>
    <we:property name="creatorTenantId" value="&quot;49251dca-060d-4fc1-9cfc-d9a2704f8b21&quot;"/>
    <we:property name="creatorUserId" value="&quot;10032000D7AD7067&quot;"/>
    <we:property name="creatorSessionId" value="&quot;508e3b53-8224-4e1f-b196-f9f095c73ea9&quot;"/>
    <we:property name="artifactViewState" value="&quot;live&quot;"/>
    <we:property name="isTitleSuggestionsDialogRejected" value="true"/>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14</TotalTime>
  <Words>191</Words>
  <Application>Microsoft Office PowerPoint</Application>
  <PresentationFormat>Panorámica</PresentationFormat>
  <Paragraphs>12</Paragraphs>
  <Slides>4</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Aptos</vt:lpstr>
      <vt:lpstr>Aptos Display</vt:lpstr>
      <vt:lpstr>Arial</vt: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YESNER ALEXANDER TELLEZ SALGADO</dc:creator>
  <cp:lastModifiedBy>YESNER ALEXANDER TELLEZ SALGADO</cp:lastModifiedBy>
  <cp:revision>1</cp:revision>
  <dcterms:created xsi:type="dcterms:W3CDTF">2024-06-19T16:26:29Z</dcterms:created>
  <dcterms:modified xsi:type="dcterms:W3CDTF">2024-06-19T16:41:08Z</dcterms:modified>
</cp:coreProperties>
</file>