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66" d="100"/>
          <a:sy n="66" d="100"/>
        </p:scale>
        <p:origin x="702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8801"/>
            <a:ext cx="10363200" cy="627297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63688"/>
            <a:ext cx="9144000" cy="43502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7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78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9298"/>
            <a:ext cx="2628900" cy="1526952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9298"/>
            <a:ext cx="7734300" cy="1526952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08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31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92024"/>
            <a:ext cx="10515600" cy="74950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57968"/>
            <a:ext cx="10515600" cy="39414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23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6492"/>
            <a:ext cx="5181600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6492"/>
            <a:ext cx="5181600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0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9302"/>
            <a:ext cx="10515600" cy="34826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6945"/>
            <a:ext cx="5157787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81620"/>
            <a:ext cx="5157787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6945"/>
            <a:ext cx="5183188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81620"/>
            <a:ext cx="5183188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66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85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92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4280"/>
            <a:ext cx="6172200" cy="128045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2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4280"/>
            <a:ext cx="6172200" cy="128045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15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9302"/>
            <a:ext cx="1051560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6492"/>
            <a:ext cx="1051560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7E0E-BED0-40DA-882A-A57045C57D8C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700137"/>
            <a:ext cx="41148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76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AFC5C6-7426-4DA6-B406-64486B71A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r="3480"/>
          <a:stretch/>
        </p:blipFill>
        <p:spPr>
          <a:xfrm>
            <a:off x="377371" y="1309270"/>
            <a:ext cx="2769464" cy="22485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D28FF3-A34B-4C0E-AC36-A4CCE30BA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124" y="1307798"/>
            <a:ext cx="2554131" cy="23462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1B6571-513C-46C1-8EEC-1D95DD716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/>
          <a:stretch/>
        </p:blipFill>
        <p:spPr>
          <a:xfrm>
            <a:off x="377371" y="3525685"/>
            <a:ext cx="2601445" cy="26076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448E25-711D-4C8A-8E34-677195D0D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1" b="9406"/>
          <a:stretch/>
        </p:blipFill>
        <p:spPr>
          <a:xfrm>
            <a:off x="2873163" y="3557816"/>
            <a:ext cx="2827803" cy="25755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F36C11-DA7E-4E23-8CC2-D8F1C1B17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48" y="6204251"/>
            <a:ext cx="1417133" cy="260116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7A5BB97-FD53-49B1-889B-56EF59478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1" y="6180595"/>
            <a:ext cx="2402616" cy="262835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D680805-AD8D-46C5-BAC8-096A95ACF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69" y="1275330"/>
            <a:ext cx="2855851" cy="241118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F4CD0F0-34C8-4E37-AC54-A1AC0B1DF6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06" y="1275330"/>
            <a:ext cx="2458804" cy="236908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63D5A36-5645-477C-A791-C287CCA70E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05" y="3647701"/>
            <a:ext cx="2790580" cy="247956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95A9B79-80E2-4C02-AC9E-F4831FA8CB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362" y="3631424"/>
            <a:ext cx="2555343" cy="255166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508558F-FBBC-47E9-8165-96E001F27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52" y="6158725"/>
            <a:ext cx="2554876" cy="265381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77B49BA-A099-4106-B842-1EC233D42B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07" y="6187234"/>
            <a:ext cx="2763931" cy="261337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98CAAAE-BA74-4833-A99C-F10D5541D8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55" y="8794383"/>
            <a:ext cx="2184284" cy="250423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681C5B6-2688-4EEF-BBF3-9EBF600F34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67" y="8783471"/>
            <a:ext cx="2402616" cy="2508779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8C588D6-471E-445D-AC01-3014EDE80EE0}"/>
              </a:ext>
            </a:extLst>
          </p:cNvPr>
          <p:cNvCxnSpPr>
            <a:cxnSpLocks/>
          </p:cNvCxnSpPr>
          <p:nvPr/>
        </p:nvCxnSpPr>
        <p:spPr>
          <a:xfrm>
            <a:off x="5661157" y="547267"/>
            <a:ext cx="25295" cy="8284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20FAAAC-AD88-499E-BD7F-37CA408F6583}"/>
              </a:ext>
            </a:extLst>
          </p:cNvPr>
          <p:cNvCxnSpPr>
            <a:cxnSpLocks/>
          </p:cNvCxnSpPr>
          <p:nvPr/>
        </p:nvCxnSpPr>
        <p:spPr>
          <a:xfrm flipV="1">
            <a:off x="377371" y="3525685"/>
            <a:ext cx="10648504" cy="48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1A02449-11EC-4BDA-91E9-8D2ED72F0B0B}"/>
              </a:ext>
            </a:extLst>
          </p:cNvPr>
          <p:cNvSpPr txBox="1"/>
          <p:nvPr/>
        </p:nvSpPr>
        <p:spPr>
          <a:xfrm>
            <a:off x="2331611" y="1208765"/>
            <a:ext cx="126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LINK1</a:t>
            </a:r>
            <a:endParaRPr lang="es-ES" sz="2400" b="1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23D0C113-BF5A-4341-B6C0-746EEA12EB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41"/>
          <a:stretch/>
        </p:blipFill>
        <p:spPr>
          <a:xfrm>
            <a:off x="377371" y="6180595"/>
            <a:ext cx="693377" cy="2650997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C2CEB73E-885C-4AB6-85C3-A95C347FB105}"/>
              </a:ext>
            </a:extLst>
          </p:cNvPr>
          <p:cNvSpPr txBox="1"/>
          <p:nvPr/>
        </p:nvSpPr>
        <p:spPr>
          <a:xfrm>
            <a:off x="2348030" y="3557815"/>
            <a:ext cx="126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LINK2</a:t>
            </a:r>
            <a:endParaRPr lang="es-ES" sz="2400" b="1" dirty="0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F9E89039-D17A-4907-BE98-172E303FBD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37"/>
          <a:stretch/>
        </p:blipFill>
        <p:spPr>
          <a:xfrm>
            <a:off x="2445347" y="6161545"/>
            <a:ext cx="812204" cy="2650997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0920CB-2C0A-4806-BEB7-88E1A487A021}"/>
              </a:ext>
            </a:extLst>
          </p:cNvPr>
          <p:cNvCxnSpPr>
            <a:cxnSpLocks/>
          </p:cNvCxnSpPr>
          <p:nvPr/>
        </p:nvCxnSpPr>
        <p:spPr>
          <a:xfrm flipV="1">
            <a:off x="351418" y="6154578"/>
            <a:ext cx="10648504" cy="48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3C6B072-1CF7-4FFE-B68B-41AEA274F733}"/>
              </a:ext>
            </a:extLst>
          </p:cNvPr>
          <p:cNvSpPr txBox="1"/>
          <p:nvPr/>
        </p:nvSpPr>
        <p:spPr>
          <a:xfrm>
            <a:off x="2259729" y="6204251"/>
            <a:ext cx="126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LINK3</a:t>
            </a:r>
            <a:endParaRPr lang="es-ES" sz="24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B016BB4-BE5F-48CD-B42F-2CEF60C43968}"/>
              </a:ext>
            </a:extLst>
          </p:cNvPr>
          <p:cNvSpPr txBox="1"/>
          <p:nvPr/>
        </p:nvSpPr>
        <p:spPr>
          <a:xfrm>
            <a:off x="7824576" y="1208765"/>
            <a:ext cx="126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LINK4</a:t>
            </a:r>
            <a:endParaRPr lang="es-ES" sz="24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09178E0-8419-400A-985D-5B9D82513430}"/>
              </a:ext>
            </a:extLst>
          </p:cNvPr>
          <p:cNvSpPr txBox="1"/>
          <p:nvPr/>
        </p:nvSpPr>
        <p:spPr>
          <a:xfrm>
            <a:off x="7830241" y="3514511"/>
            <a:ext cx="126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LINK5</a:t>
            </a:r>
            <a:endParaRPr lang="es-ES" sz="2400" b="1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1E2DA08-97A5-4885-91ED-2ADD6EB679B8}"/>
              </a:ext>
            </a:extLst>
          </p:cNvPr>
          <p:cNvCxnSpPr>
            <a:cxnSpLocks/>
          </p:cNvCxnSpPr>
          <p:nvPr/>
        </p:nvCxnSpPr>
        <p:spPr>
          <a:xfrm flipV="1">
            <a:off x="377371" y="8817774"/>
            <a:ext cx="10648504" cy="48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83A00F3-0A5C-4828-A63E-4CE7B51404F7}"/>
              </a:ext>
            </a:extLst>
          </p:cNvPr>
          <p:cNvSpPr txBox="1"/>
          <p:nvPr/>
        </p:nvSpPr>
        <p:spPr>
          <a:xfrm>
            <a:off x="7833599" y="6136082"/>
            <a:ext cx="126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LINK6</a:t>
            </a:r>
            <a:endParaRPr lang="es-ES" sz="2400" b="1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E9E56C6-D937-4EC7-B36D-F2AA486C14BB}"/>
              </a:ext>
            </a:extLst>
          </p:cNvPr>
          <p:cNvSpPr txBox="1"/>
          <p:nvPr/>
        </p:nvSpPr>
        <p:spPr>
          <a:xfrm>
            <a:off x="4997611" y="8856890"/>
            <a:ext cx="126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LINK7</a:t>
            </a:r>
            <a:endParaRPr lang="es-ES" sz="2400" b="1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7EEF4EF-4463-46A9-9F04-745AB97D9643}"/>
              </a:ext>
            </a:extLst>
          </p:cNvPr>
          <p:cNvCxnSpPr>
            <a:cxnSpLocks/>
          </p:cNvCxnSpPr>
          <p:nvPr/>
        </p:nvCxnSpPr>
        <p:spPr>
          <a:xfrm>
            <a:off x="3487655" y="11306994"/>
            <a:ext cx="457512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258BC8B-5D6C-477D-B4CC-20C2F81E340C}"/>
              </a:ext>
            </a:extLst>
          </p:cNvPr>
          <p:cNvSpPr txBox="1"/>
          <p:nvPr/>
        </p:nvSpPr>
        <p:spPr>
          <a:xfrm rot="18785708">
            <a:off x="156989" y="1470374"/>
            <a:ext cx="126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Visual</a:t>
            </a:r>
            <a:endParaRPr lang="es-ES" sz="2000" b="1" i="1" dirty="0">
              <a:solidFill>
                <a:srgbClr val="FF0000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1A7F88D-3F28-4DB1-BE4C-996BAC6337ED}"/>
              </a:ext>
            </a:extLst>
          </p:cNvPr>
          <p:cNvSpPr txBox="1"/>
          <p:nvPr/>
        </p:nvSpPr>
        <p:spPr>
          <a:xfrm rot="18785708">
            <a:off x="3196785" y="9005528"/>
            <a:ext cx="126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Visual</a:t>
            </a:r>
            <a:endParaRPr lang="es-ES" sz="2000" b="1" i="1" dirty="0">
              <a:solidFill>
                <a:srgbClr val="FF0000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4330B32-C757-4A3F-ADBA-807BEB225D3F}"/>
              </a:ext>
            </a:extLst>
          </p:cNvPr>
          <p:cNvSpPr txBox="1"/>
          <p:nvPr/>
        </p:nvSpPr>
        <p:spPr>
          <a:xfrm rot="18785708">
            <a:off x="5453430" y="1441694"/>
            <a:ext cx="126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Visual</a:t>
            </a:r>
            <a:endParaRPr lang="es-ES" sz="2000" b="1" i="1" dirty="0">
              <a:solidFill>
                <a:srgbClr val="FF0000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EB259F7-20EA-4417-8ADE-2825E4761307}"/>
              </a:ext>
            </a:extLst>
          </p:cNvPr>
          <p:cNvSpPr txBox="1"/>
          <p:nvPr/>
        </p:nvSpPr>
        <p:spPr>
          <a:xfrm rot="2645447">
            <a:off x="4689055" y="1450740"/>
            <a:ext cx="126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err="1">
                <a:solidFill>
                  <a:srgbClr val="FF0000"/>
                </a:solidFill>
              </a:rPr>
              <a:t>Colisión</a:t>
            </a:r>
            <a:endParaRPr lang="es-ES" sz="2000" b="1" i="1" dirty="0">
              <a:solidFill>
                <a:srgbClr val="FF0000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BC92711-FCA8-4718-A408-2306126D7A73}"/>
              </a:ext>
            </a:extLst>
          </p:cNvPr>
          <p:cNvSpPr txBox="1"/>
          <p:nvPr/>
        </p:nvSpPr>
        <p:spPr>
          <a:xfrm rot="2645447">
            <a:off x="9985497" y="1456401"/>
            <a:ext cx="126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000" b="1" i="1">
                <a:solidFill>
                  <a:srgbClr val="FF0000"/>
                </a:solidFill>
              </a:rPr>
              <a:t>Colisión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F0BAB2E-6AF5-49CE-9465-80401DF8D05D}"/>
              </a:ext>
            </a:extLst>
          </p:cNvPr>
          <p:cNvSpPr txBox="1"/>
          <p:nvPr/>
        </p:nvSpPr>
        <p:spPr>
          <a:xfrm rot="2645447">
            <a:off x="6993731" y="9045705"/>
            <a:ext cx="126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000" b="1" i="1">
                <a:solidFill>
                  <a:srgbClr val="FF0000"/>
                </a:solidFill>
              </a:rPr>
              <a:t>Colisión</a:t>
            </a:r>
          </a:p>
        </p:txBody>
      </p:sp>
    </p:spTree>
    <p:extLst>
      <p:ext uri="{BB962C8B-B14F-4D97-AF65-F5344CB8AC3E}">
        <p14:creationId xmlns:p14="http://schemas.microsoft.com/office/powerpoint/2010/main" val="2237303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13</Words>
  <Application>Microsoft Office PowerPoint</Application>
  <PresentationFormat>Personalizado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Yesser Morales</dc:creator>
  <cp:lastModifiedBy>Yesser Morales</cp:lastModifiedBy>
  <cp:revision>5</cp:revision>
  <dcterms:created xsi:type="dcterms:W3CDTF">2019-01-20T17:33:17Z</dcterms:created>
  <dcterms:modified xsi:type="dcterms:W3CDTF">2019-01-21T07:32:11Z</dcterms:modified>
</cp:coreProperties>
</file>