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A7F81-AFF6-41E5-9ADA-E17CA3C55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BADC19-80A1-420A-8FE6-229D49F69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1FD152-D57D-45E0-B543-00F88DC8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90280-7EFE-4B7B-A042-13447BFC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F61889-D9E6-4448-B42B-31EA57A9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00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40BE9-F7DF-4A4D-89A6-E14FBEE2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F141DF-FEF7-4490-B391-F9191E50C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3D50BA-2335-4C8C-9512-7E769B91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2BC5AE-9C4E-4ADB-BD20-E8A05F4D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600D7F-4EE2-465C-ACA8-86E17FA2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28CE74-15C1-4D79-BDAC-5A3A0E58B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6E12B6-E8DA-45EE-93ED-604ABB8D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7AB927-6804-4253-BD17-F5778294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26E40-0CE8-438E-B313-7E4F7B3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502239-5472-49CA-9BFF-760AC08A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71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E9E67-6BCB-4DD4-9EF9-04A9BFF7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B5781-008A-4FC7-9019-DF78CA58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27AF9D-3B10-4624-B3F5-5AD5E050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06E98-9AE8-4774-AD67-8E7C5749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5EAEA-BC40-45C9-B095-40A8CA4F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5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CE418-3628-4D45-BB26-FCFA5720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81459A-CAC5-4E4B-B0A8-D84C24C6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5463B-BA38-474A-9D74-6698BA96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E18B0-4A77-4FDB-A193-AF78744F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1CFCC-4E61-477E-9E00-5A0A7C92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80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A958B-2D69-4F3E-B9F2-82DA29A5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0D556-6181-455D-B343-E468209BE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D04ED9-F971-4FEC-B8BF-23ACB5939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6B7091-1895-4702-B387-9CFC8226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9CA68A-5B08-41D5-BB4F-CCB06E0A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18E2B7-16F9-4C4A-B326-DA9F4F71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78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73C0D-F012-4D36-BFD5-9E1C2AFA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6506A7-BAE1-40C7-943B-4527BA720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B5FA91-B010-4372-9F76-C2FBD7880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DEEA77-BFE3-4722-9DEC-9B70266B1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1169E2-6365-4C8C-A63A-D4AEF5D50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D1777D-D1C9-4FFF-977A-A3A5C076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04F2F2-E25E-4A3B-9297-1A75B58B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631650-BF75-49D8-B876-004801DC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44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F6EED-CB63-4E90-AB5D-BC1F7F82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511EF1-C724-4410-BD88-4DE89C2C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FFD9C1-9ECD-4A26-B587-781B5723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4DBD85-0362-4589-A757-E13E650B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8C5069-A376-44B2-B68D-A28F8F6E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481F56-02CF-42E9-88A5-6F074841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E3226D-9873-4CA6-9005-0908EB06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6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D39A-2389-46C0-BFC3-CB0AF19E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37FA60-8EF0-4CA1-BA70-2A4CE6D3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2AFB92-AE85-4861-B344-A27E310A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CD3964-DA30-4198-A15F-E2E21AD8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93933E-EE7E-4399-BB61-D9E0055E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CC5E7F-5B2E-48F0-B366-6A5591A1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84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C4938-53AE-4CED-AD30-AF6F3AC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C395DE-5BCA-4773-8B21-A45B2B000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77C434-1D59-4156-819C-8A42897C4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880F11-0093-4360-9603-C4869307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C75641-9FC3-4A99-8BA3-0AB2B732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9EE91E-2C72-435E-B3CE-8F764B71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05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1C6887-9439-447B-B033-9F810FE6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A20A7-2DAF-4BF0-B01C-5028D347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587C2-9609-4E1D-9C92-6F8801EB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89B5-C5A3-41C4-82B4-BDC1054ECB1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686AA-725A-43AF-8636-2928E6D07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5515AC-512B-43DE-B9C2-FB84B7F2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49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A9F3489-DEA6-43DE-BA38-6ADF97DE0D79}"/>
              </a:ext>
            </a:extLst>
          </p:cNvPr>
          <p:cNvSpPr/>
          <p:nvPr/>
        </p:nvSpPr>
        <p:spPr>
          <a:xfrm>
            <a:off x="543697" y="3694677"/>
            <a:ext cx="308919" cy="250842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Robótica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4E3DD49-A80E-4D97-866C-999A744AA907}"/>
              </a:ext>
            </a:extLst>
          </p:cNvPr>
          <p:cNvGrpSpPr/>
          <p:nvPr/>
        </p:nvGrpSpPr>
        <p:grpSpPr>
          <a:xfrm>
            <a:off x="1544595" y="3926365"/>
            <a:ext cx="2335427" cy="2045043"/>
            <a:chOff x="1544595" y="3429000"/>
            <a:chExt cx="2335427" cy="2045043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6B6430BC-625A-4EA2-B685-961CE6D5DDF4}"/>
                </a:ext>
              </a:extLst>
            </p:cNvPr>
            <p:cNvSpPr/>
            <p:nvPr/>
          </p:nvSpPr>
          <p:spPr>
            <a:xfrm>
              <a:off x="1544595" y="3429000"/>
              <a:ext cx="2335427" cy="20450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s-NI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NI" sz="1400" dirty="0"/>
                <a:t>Utilización en el país</a:t>
              </a:r>
            </a:p>
            <a:p>
              <a:endParaRPr lang="es-NI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NI" sz="1400" dirty="0"/>
                <a:t>Investigación</a:t>
              </a:r>
            </a:p>
            <a:p>
              <a:endParaRPr lang="es-NI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NI" sz="1400" dirty="0"/>
                <a:t>Desarrollo</a:t>
              </a:r>
            </a:p>
            <a:p>
              <a:endParaRPr lang="es-NI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NI" sz="1400" dirty="0"/>
                <a:t>Formación</a:t>
              </a:r>
            </a:p>
            <a:p>
              <a:endParaRPr lang="es-NI" sz="1400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F9B6ACC7-FF0A-46A2-9A4B-D206E959E7CB}"/>
                </a:ext>
              </a:extLst>
            </p:cNvPr>
            <p:cNvCxnSpPr/>
            <p:nvPr/>
          </p:nvCxnSpPr>
          <p:spPr>
            <a:xfrm flipH="1">
              <a:off x="1544595" y="3991233"/>
              <a:ext cx="233542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EF491FD-AAF2-4023-986A-6104E6A9579A}"/>
                </a:ext>
              </a:extLst>
            </p:cNvPr>
            <p:cNvCxnSpPr/>
            <p:nvPr/>
          </p:nvCxnSpPr>
          <p:spPr>
            <a:xfrm flipH="1">
              <a:off x="1544595" y="4477265"/>
              <a:ext cx="233542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A3462F48-8EFD-45CA-A5BB-3E795EF6AE16}"/>
                </a:ext>
              </a:extLst>
            </p:cNvPr>
            <p:cNvCxnSpPr/>
            <p:nvPr/>
          </p:nvCxnSpPr>
          <p:spPr>
            <a:xfrm flipH="1">
              <a:off x="1544595" y="4934466"/>
              <a:ext cx="233542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C69D9BA-7620-4663-B61F-10FEE283B0F1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852616" y="4948887"/>
            <a:ext cx="69197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865620B9-8646-4BA0-AC43-CF47559106A8}"/>
              </a:ext>
            </a:extLst>
          </p:cNvPr>
          <p:cNvSpPr/>
          <p:nvPr/>
        </p:nvSpPr>
        <p:spPr>
          <a:xfrm>
            <a:off x="3995353" y="4020975"/>
            <a:ext cx="1824679" cy="1855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100" dirty="0"/>
              <a:t>Entrevista con Profesionales en la industria y catedráticos de la Universidad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FFB0EF0-5CCC-4525-A47A-5C3FAE8539C9}"/>
              </a:ext>
            </a:extLst>
          </p:cNvPr>
          <p:cNvSpPr/>
          <p:nvPr/>
        </p:nvSpPr>
        <p:spPr>
          <a:xfrm>
            <a:off x="5935363" y="4412911"/>
            <a:ext cx="1087395" cy="107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200" dirty="0"/>
              <a:t>Niveles Bajos de uso de la Robótica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494835F-9BBE-44D8-A3A6-908B628AE997}"/>
              </a:ext>
            </a:extLst>
          </p:cNvPr>
          <p:cNvGrpSpPr/>
          <p:nvPr/>
        </p:nvGrpSpPr>
        <p:grpSpPr>
          <a:xfrm>
            <a:off x="7356391" y="4263086"/>
            <a:ext cx="1355123" cy="1371600"/>
            <a:chOff x="1544595" y="3429000"/>
            <a:chExt cx="2335427" cy="2045043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7116A3F-BAAC-47F9-8835-69D50FC48D3A}"/>
                </a:ext>
              </a:extLst>
            </p:cNvPr>
            <p:cNvSpPr/>
            <p:nvPr/>
          </p:nvSpPr>
          <p:spPr>
            <a:xfrm>
              <a:off x="1544595" y="3429000"/>
              <a:ext cx="2335427" cy="20450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NI" sz="1400" dirty="0"/>
            </a:p>
            <a:p>
              <a:pPr algn="ctr"/>
              <a:r>
                <a:rPr lang="es-NI" sz="2000" dirty="0"/>
                <a:t>¿Por qué?</a:t>
              </a:r>
            </a:p>
            <a:p>
              <a:pPr algn="ctr"/>
              <a:endParaRPr lang="es-NI" sz="2000" dirty="0"/>
            </a:p>
            <a:p>
              <a:pPr algn="ctr"/>
              <a:r>
                <a:rPr lang="es-NI" sz="2000" dirty="0"/>
                <a:t>Razones</a:t>
              </a:r>
            </a:p>
            <a:p>
              <a:endParaRPr lang="es-NI" sz="1400" dirty="0"/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AFDD74BB-8849-4732-B496-6FBA94CF72B5}"/>
                </a:ext>
              </a:extLst>
            </p:cNvPr>
            <p:cNvCxnSpPr/>
            <p:nvPr/>
          </p:nvCxnSpPr>
          <p:spPr>
            <a:xfrm flipH="1">
              <a:off x="1544595" y="4477265"/>
              <a:ext cx="233542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EF43FC7-A018-498B-A0C6-1BACFAC98EBF}"/>
              </a:ext>
            </a:extLst>
          </p:cNvPr>
          <p:cNvCxnSpPr>
            <a:cxnSpLocks/>
            <a:stCxn id="17" idx="6"/>
            <a:endCxn id="19" idx="1"/>
          </p:cNvCxnSpPr>
          <p:nvPr/>
        </p:nvCxnSpPr>
        <p:spPr>
          <a:xfrm>
            <a:off x="7022758" y="4948886"/>
            <a:ext cx="3336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B456DB0-454E-4E4B-B645-8625AF4CD5B4}"/>
              </a:ext>
            </a:extLst>
          </p:cNvPr>
          <p:cNvCxnSpPr/>
          <p:nvPr/>
        </p:nvCxnSpPr>
        <p:spPr>
          <a:xfrm>
            <a:off x="8723871" y="4966152"/>
            <a:ext cx="4819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C71B398-1C94-4A5E-96CD-5113B19B350F}"/>
              </a:ext>
            </a:extLst>
          </p:cNvPr>
          <p:cNvCxnSpPr>
            <a:cxnSpLocks/>
          </p:cNvCxnSpPr>
          <p:nvPr/>
        </p:nvCxnSpPr>
        <p:spPr>
          <a:xfrm flipV="1">
            <a:off x="9193428" y="4633791"/>
            <a:ext cx="395415" cy="315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C250A99-DCFC-4855-BAA9-6ABEA5A0C876}"/>
              </a:ext>
            </a:extLst>
          </p:cNvPr>
          <p:cNvCxnSpPr>
            <a:cxnSpLocks/>
          </p:cNvCxnSpPr>
          <p:nvPr/>
        </p:nvCxnSpPr>
        <p:spPr>
          <a:xfrm>
            <a:off x="9193428" y="4974631"/>
            <a:ext cx="395415" cy="2152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13A503A-263F-4170-9CBA-2BD79FD6BD87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0435281" y="2793660"/>
            <a:ext cx="0" cy="30831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9F965CC-9015-4297-9409-B26B83B59EC3}"/>
              </a:ext>
            </a:extLst>
          </p:cNvPr>
          <p:cNvSpPr/>
          <p:nvPr/>
        </p:nvSpPr>
        <p:spPr>
          <a:xfrm>
            <a:off x="9588843" y="4263086"/>
            <a:ext cx="1692876" cy="59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Infraestructura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2C40388-1EA3-4FE4-A62F-4842BA00720B}"/>
              </a:ext>
            </a:extLst>
          </p:cNvPr>
          <p:cNvSpPr/>
          <p:nvPr/>
        </p:nvSpPr>
        <p:spPr>
          <a:xfrm>
            <a:off x="9592965" y="5046709"/>
            <a:ext cx="1692876" cy="59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Currículo de formación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43DD308-E7D1-4CD4-A922-D71310DD48D8}"/>
              </a:ext>
            </a:extLst>
          </p:cNvPr>
          <p:cNvSpPr/>
          <p:nvPr/>
        </p:nvSpPr>
        <p:spPr>
          <a:xfrm>
            <a:off x="9588843" y="1071432"/>
            <a:ext cx="1692876" cy="172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Laboratorio Virtual de Robótica Industrial.</a:t>
            </a: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621DFF99-2A2C-46AA-B082-E64CC53A02F0}"/>
              </a:ext>
            </a:extLst>
          </p:cNvPr>
          <p:cNvGrpSpPr/>
          <p:nvPr/>
        </p:nvGrpSpPr>
        <p:grpSpPr>
          <a:xfrm>
            <a:off x="6870358" y="1244943"/>
            <a:ext cx="1853513" cy="1371600"/>
            <a:chOff x="6870358" y="1492076"/>
            <a:chExt cx="1853513" cy="1371600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CB7FC653-F4AB-40B5-BC48-3AFD08A9147F}"/>
                </a:ext>
              </a:extLst>
            </p:cNvPr>
            <p:cNvGrpSpPr/>
            <p:nvPr/>
          </p:nvGrpSpPr>
          <p:grpSpPr>
            <a:xfrm>
              <a:off x="6870358" y="1492076"/>
              <a:ext cx="1853513" cy="1371600"/>
              <a:chOff x="1544595" y="3429000"/>
              <a:chExt cx="2351101" cy="2045043"/>
            </a:xfrm>
          </p:grpSpPr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A174CC30-D7C3-4ADB-A374-01504E31140B}"/>
                  </a:ext>
                </a:extLst>
              </p:cNvPr>
              <p:cNvSpPr/>
              <p:nvPr/>
            </p:nvSpPr>
            <p:spPr>
              <a:xfrm>
                <a:off x="1544595" y="3429000"/>
                <a:ext cx="2335427" cy="20450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s-NI" sz="2000" dirty="0"/>
                  <a:t>¿Para qué?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NI" sz="2000" dirty="0"/>
                  <a:t>¿Como?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NI" sz="2000" dirty="0"/>
                  <a:t>¿Con que?</a:t>
                </a:r>
              </a:p>
              <a:p>
                <a:endParaRPr lang="es-NI" sz="1400" dirty="0"/>
              </a:p>
            </p:txBody>
          </p: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AD2B8DE8-6E67-4576-A3A3-C51BCA0E1CF6}"/>
                  </a:ext>
                </a:extLst>
              </p:cNvPr>
              <p:cNvCxnSpPr/>
              <p:nvPr/>
            </p:nvCxnSpPr>
            <p:spPr>
              <a:xfrm flipH="1">
                <a:off x="1560269" y="4053518"/>
                <a:ext cx="233542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36125CBB-3217-45BD-8D83-E492EB18A3D9}"/>
                </a:ext>
              </a:extLst>
            </p:cNvPr>
            <p:cNvCxnSpPr/>
            <p:nvPr/>
          </p:nvCxnSpPr>
          <p:spPr>
            <a:xfrm flipH="1">
              <a:off x="6882715" y="2409328"/>
              <a:ext cx="18411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9AD2B8F-91F2-4B44-BA8D-33688CBA0A01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 flipH="1" flipV="1">
            <a:off x="8711514" y="1930743"/>
            <a:ext cx="877329" cy="18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207B573C-94BA-4443-A717-F931CAB27999}"/>
              </a:ext>
            </a:extLst>
          </p:cNvPr>
          <p:cNvSpPr/>
          <p:nvPr/>
        </p:nvSpPr>
        <p:spPr>
          <a:xfrm>
            <a:off x="1924051" y="1385496"/>
            <a:ext cx="2335427" cy="109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</a:t>
            </a:r>
            <a:endParaRPr lang="es-ES" dirty="0"/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99B3E4B9-D6B4-474F-A7FA-F64A64D7C5C9}"/>
              </a:ext>
            </a:extLst>
          </p:cNvPr>
          <p:cNvSpPr/>
          <p:nvPr/>
        </p:nvSpPr>
        <p:spPr>
          <a:xfrm flipH="1">
            <a:off x="4521545" y="1002832"/>
            <a:ext cx="1824679" cy="1855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100" dirty="0"/>
              <a:t>Promover  la robótica  utilizando el estándar de FACTO de Robótica en el mundo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167EB4C-69DF-4D99-8C21-8BB402E3B01D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3091764" y="1002832"/>
            <a:ext cx="1" cy="382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7727B5E-B753-4721-924F-AACBA713F6B8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3091765" y="2475990"/>
            <a:ext cx="0" cy="382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grama de flujo: combinar 67">
            <a:extLst>
              <a:ext uri="{FF2B5EF4-FFF2-40B4-BE49-F238E27FC236}">
                <a16:creationId xmlns:a16="http://schemas.microsoft.com/office/drawing/2014/main" id="{B6C72A41-CE03-40F6-A78A-00531CB59C27}"/>
              </a:ext>
            </a:extLst>
          </p:cNvPr>
          <p:cNvSpPr/>
          <p:nvPr/>
        </p:nvSpPr>
        <p:spPr>
          <a:xfrm>
            <a:off x="2031141" y="80187"/>
            <a:ext cx="2121245" cy="90101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Industria</a:t>
            </a:r>
          </a:p>
        </p:txBody>
      </p:sp>
      <p:sp>
        <p:nvSpPr>
          <p:cNvPr id="69" name="Diagrama de flujo: extraer 68">
            <a:extLst>
              <a:ext uri="{FF2B5EF4-FFF2-40B4-BE49-F238E27FC236}">
                <a16:creationId xmlns:a16="http://schemas.microsoft.com/office/drawing/2014/main" id="{70181CB9-C3BE-48D6-825F-62ED7B42F92A}"/>
              </a:ext>
            </a:extLst>
          </p:cNvPr>
          <p:cNvSpPr/>
          <p:nvPr/>
        </p:nvSpPr>
        <p:spPr>
          <a:xfrm>
            <a:off x="1924050" y="2880283"/>
            <a:ext cx="2335427" cy="80771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Educación</a:t>
            </a:r>
          </a:p>
        </p:txBody>
      </p:sp>
    </p:spTree>
    <p:extLst>
      <p:ext uri="{BB962C8B-B14F-4D97-AF65-F5344CB8AC3E}">
        <p14:creationId xmlns:p14="http://schemas.microsoft.com/office/powerpoint/2010/main" val="502859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68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Yesser Morales</dc:creator>
  <cp:lastModifiedBy>Yesser Morales</cp:lastModifiedBy>
  <cp:revision>7</cp:revision>
  <dcterms:created xsi:type="dcterms:W3CDTF">2018-04-09T05:06:52Z</dcterms:created>
  <dcterms:modified xsi:type="dcterms:W3CDTF">2018-04-09T05:41:39Z</dcterms:modified>
</cp:coreProperties>
</file>