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312475" cy="28817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>
        <p:scale>
          <a:sx n="59" d="100"/>
          <a:sy n="59" d="100"/>
        </p:scale>
        <p:origin x="-3438" y="-5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3436" y="4716263"/>
            <a:ext cx="30865604" cy="10032894"/>
          </a:xfrm>
        </p:spPr>
        <p:txBody>
          <a:bodyPr anchor="b"/>
          <a:lstStyle>
            <a:lvl1pPr algn="ctr">
              <a:defRPr sz="238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9060" y="15136064"/>
            <a:ext cx="27234356" cy="6957650"/>
          </a:xfrm>
        </p:spPr>
        <p:txBody>
          <a:bodyPr/>
          <a:lstStyle>
            <a:lvl1pPr marL="0" indent="0" algn="ctr">
              <a:buNone/>
              <a:defRPr sz="9531"/>
            </a:lvl1pPr>
            <a:lvl2pPr marL="1815633" indent="0" algn="ctr">
              <a:buNone/>
              <a:defRPr sz="7942"/>
            </a:lvl2pPr>
            <a:lvl3pPr marL="3631265" indent="0" algn="ctr">
              <a:buNone/>
              <a:defRPr sz="7148"/>
            </a:lvl3pPr>
            <a:lvl4pPr marL="5446898" indent="0" algn="ctr">
              <a:buNone/>
              <a:defRPr sz="6354"/>
            </a:lvl4pPr>
            <a:lvl5pPr marL="7262531" indent="0" algn="ctr">
              <a:buNone/>
              <a:defRPr sz="6354"/>
            </a:lvl5pPr>
            <a:lvl6pPr marL="9078163" indent="0" algn="ctr">
              <a:buNone/>
              <a:defRPr sz="6354"/>
            </a:lvl6pPr>
            <a:lvl7pPr marL="10893796" indent="0" algn="ctr">
              <a:buNone/>
              <a:defRPr sz="6354"/>
            </a:lvl7pPr>
            <a:lvl8pPr marL="12709428" indent="0" algn="ctr">
              <a:buNone/>
              <a:defRPr sz="6354"/>
            </a:lvl8pPr>
            <a:lvl9pPr marL="14525061" indent="0" algn="ctr">
              <a:buNone/>
              <a:defRPr sz="635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9B5-C5A3-41C4-82B4-BDC1054ECB12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42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9B5-C5A3-41C4-82B4-BDC1054ECB12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09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986117" y="1534286"/>
            <a:ext cx="7829877" cy="2442182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96485" y="1534286"/>
            <a:ext cx="23035726" cy="2442182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9B5-C5A3-41C4-82B4-BDC1054ECB12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7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9B5-C5A3-41C4-82B4-BDC1054ECB12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248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7572" y="7184468"/>
            <a:ext cx="31319510" cy="11987439"/>
          </a:xfrm>
        </p:spPr>
        <p:txBody>
          <a:bodyPr anchor="b"/>
          <a:lstStyle>
            <a:lvl1pPr>
              <a:defRPr sz="238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7572" y="19285313"/>
            <a:ext cx="31319510" cy="6303911"/>
          </a:xfrm>
        </p:spPr>
        <p:txBody>
          <a:bodyPr/>
          <a:lstStyle>
            <a:lvl1pPr marL="0" indent="0">
              <a:buNone/>
              <a:defRPr sz="9531">
                <a:solidFill>
                  <a:schemeClr val="tx1"/>
                </a:solidFill>
              </a:defRPr>
            </a:lvl1pPr>
            <a:lvl2pPr marL="1815633" indent="0">
              <a:buNone/>
              <a:defRPr sz="7942">
                <a:solidFill>
                  <a:schemeClr val="tx1">
                    <a:tint val="75000"/>
                  </a:schemeClr>
                </a:solidFill>
              </a:defRPr>
            </a:lvl2pPr>
            <a:lvl3pPr marL="3631265" indent="0">
              <a:buNone/>
              <a:defRPr sz="7148">
                <a:solidFill>
                  <a:schemeClr val="tx1">
                    <a:tint val="75000"/>
                  </a:schemeClr>
                </a:solidFill>
              </a:defRPr>
            </a:lvl3pPr>
            <a:lvl4pPr marL="5446898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4pPr>
            <a:lvl5pPr marL="7262531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5pPr>
            <a:lvl6pPr marL="9078163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6pPr>
            <a:lvl7pPr marL="10893796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7pPr>
            <a:lvl8pPr marL="12709428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8pPr>
            <a:lvl9pPr marL="14525061" indent="0">
              <a:buNone/>
              <a:defRPr sz="63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9B5-C5A3-41C4-82B4-BDC1054ECB12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8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96483" y="7671429"/>
            <a:ext cx="15432802" cy="1828468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83190" y="7671429"/>
            <a:ext cx="15432802" cy="1828468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9B5-C5A3-41C4-82B4-BDC1054ECB12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71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1534292"/>
            <a:ext cx="31319510" cy="55701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1216" y="7064387"/>
            <a:ext cx="15361877" cy="3462147"/>
          </a:xfrm>
        </p:spPr>
        <p:txBody>
          <a:bodyPr anchor="b"/>
          <a:lstStyle>
            <a:lvl1pPr marL="0" indent="0">
              <a:buNone/>
              <a:defRPr sz="9531" b="1"/>
            </a:lvl1pPr>
            <a:lvl2pPr marL="1815633" indent="0">
              <a:buNone/>
              <a:defRPr sz="7942" b="1"/>
            </a:lvl2pPr>
            <a:lvl3pPr marL="3631265" indent="0">
              <a:buNone/>
              <a:defRPr sz="7148" b="1"/>
            </a:lvl3pPr>
            <a:lvl4pPr marL="5446898" indent="0">
              <a:buNone/>
              <a:defRPr sz="6354" b="1"/>
            </a:lvl4pPr>
            <a:lvl5pPr marL="7262531" indent="0">
              <a:buNone/>
              <a:defRPr sz="6354" b="1"/>
            </a:lvl5pPr>
            <a:lvl6pPr marL="9078163" indent="0">
              <a:buNone/>
              <a:defRPr sz="6354" b="1"/>
            </a:lvl6pPr>
            <a:lvl7pPr marL="10893796" indent="0">
              <a:buNone/>
              <a:defRPr sz="6354" b="1"/>
            </a:lvl7pPr>
            <a:lvl8pPr marL="12709428" indent="0">
              <a:buNone/>
              <a:defRPr sz="6354" b="1"/>
            </a:lvl8pPr>
            <a:lvl9pPr marL="14525061" indent="0">
              <a:buNone/>
              <a:defRPr sz="635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01216" y="10526534"/>
            <a:ext cx="15361877" cy="1548294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383192" y="7064387"/>
            <a:ext cx="15437532" cy="3462147"/>
          </a:xfrm>
        </p:spPr>
        <p:txBody>
          <a:bodyPr anchor="b"/>
          <a:lstStyle>
            <a:lvl1pPr marL="0" indent="0">
              <a:buNone/>
              <a:defRPr sz="9531" b="1"/>
            </a:lvl1pPr>
            <a:lvl2pPr marL="1815633" indent="0">
              <a:buNone/>
              <a:defRPr sz="7942" b="1"/>
            </a:lvl2pPr>
            <a:lvl3pPr marL="3631265" indent="0">
              <a:buNone/>
              <a:defRPr sz="7148" b="1"/>
            </a:lvl3pPr>
            <a:lvl4pPr marL="5446898" indent="0">
              <a:buNone/>
              <a:defRPr sz="6354" b="1"/>
            </a:lvl4pPr>
            <a:lvl5pPr marL="7262531" indent="0">
              <a:buNone/>
              <a:defRPr sz="6354" b="1"/>
            </a:lvl5pPr>
            <a:lvl6pPr marL="9078163" indent="0">
              <a:buNone/>
              <a:defRPr sz="6354" b="1"/>
            </a:lvl6pPr>
            <a:lvl7pPr marL="10893796" indent="0">
              <a:buNone/>
              <a:defRPr sz="6354" b="1"/>
            </a:lvl7pPr>
            <a:lvl8pPr marL="12709428" indent="0">
              <a:buNone/>
              <a:defRPr sz="6354" b="1"/>
            </a:lvl8pPr>
            <a:lvl9pPr marL="14525061" indent="0">
              <a:buNone/>
              <a:defRPr sz="635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383192" y="10526534"/>
            <a:ext cx="15437532" cy="1548294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9B5-C5A3-41C4-82B4-BDC1054ECB12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14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9B5-C5A3-41C4-82B4-BDC1054ECB12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70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9B5-C5A3-41C4-82B4-BDC1054ECB12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107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1921192"/>
            <a:ext cx="11711718" cy="6724174"/>
          </a:xfrm>
        </p:spPr>
        <p:txBody>
          <a:bodyPr anchor="b"/>
          <a:lstStyle>
            <a:lvl1pPr>
              <a:defRPr sz="127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37532" y="4149248"/>
            <a:ext cx="18383190" cy="20479379"/>
          </a:xfrm>
        </p:spPr>
        <p:txBody>
          <a:bodyPr/>
          <a:lstStyle>
            <a:lvl1pPr>
              <a:defRPr sz="12708"/>
            </a:lvl1pPr>
            <a:lvl2pPr>
              <a:defRPr sz="11119"/>
            </a:lvl2pPr>
            <a:lvl3pPr>
              <a:defRPr sz="9531"/>
            </a:lvl3pPr>
            <a:lvl4pPr>
              <a:defRPr sz="7942"/>
            </a:lvl4pPr>
            <a:lvl5pPr>
              <a:defRPr sz="7942"/>
            </a:lvl5pPr>
            <a:lvl6pPr>
              <a:defRPr sz="7942"/>
            </a:lvl6pPr>
            <a:lvl7pPr>
              <a:defRPr sz="7942"/>
            </a:lvl7pPr>
            <a:lvl8pPr>
              <a:defRPr sz="7942"/>
            </a:lvl8pPr>
            <a:lvl9pPr>
              <a:defRPr sz="7942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2" y="8645366"/>
            <a:ext cx="11711718" cy="16016611"/>
          </a:xfrm>
        </p:spPr>
        <p:txBody>
          <a:bodyPr/>
          <a:lstStyle>
            <a:lvl1pPr marL="0" indent="0">
              <a:buNone/>
              <a:defRPr sz="6354"/>
            </a:lvl1pPr>
            <a:lvl2pPr marL="1815633" indent="0">
              <a:buNone/>
              <a:defRPr sz="5560"/>
            </a:lvl2pPr>
            <a:lvl3pPr marL="3631265" indent="0">
              <a:buNone/>
              <a:defRPr sz="4765"/>
            </a:lvl3pPr>
            <a:lvl4pPr marL="5446898" indent="0">
              <a:buNone/>
              <a:defRPr sz="3971"/>
            </a:lvl4pPr>
            <a:lvl5pPr marL="7262531" indent="0">
              <a:buNone/>
              <a:defRPr sz="3971"/>
            </a:lvl5pPr>
            <a:lvl6pPr marL="9078163" indent="0">
              <a:buNone/>
              <a:defRPr sz="3971"/>
            </a:lvl6pPr>
            <a:lvl7pPr marL="10893796" indent="0">
              <a:buNone/>
              <a:defRPr sz="3971"/>
            </a:lvl7pPr>
            <a:lvl8pPr marL="12709428" indent="0">
              <a:buNone/>
              <a:defRPr sz="3971"/>
            </a:lvl8pPr>
            <a:lvl9pPr marL="14525061" indent="0">
              <a:buNone/>
              <a:defRPr sz="397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9B5-C5A3-41C4-82B4-BDC1054ECB12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04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1212" y="1921192"/>
            <a:ext cx="11711718" cy="6724174"/>
          </a:xfrm>
        </p:spPr>
        <p:txBody>
          <a:bodyPr anchor="b"/>
          <a:lstStyle>
            <a:lvl1pPr>
              <a:defRPr sz="1270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437532" y="4149248"/>
            <a:ext cx="18383190" cy="20479379"/>
          </a:xfrm>
        </p:spPr>
        <p:txBody>
          <a:bodyPr anchor="t"/>
          <a:lstStyle>
            <a:lvl1pPr marL="0" indent="0">
              <a:buNone/>
              <a:defRPr sz="12708"/>
            </a:lvl1pPr>
            <a:lvl2pPr marL="1815633" indent="0">
              <a:buNone/>
              <a:defRPr sz="11119"/>
            </a:lvl2pPr>
            <a:lvl3pPr marL="3631265" indent="0">
              <a:buNone/>
              <a:defRPr sz="9531"/>
            </a:lvl3pPr>
            <a:lvl4pPr marL="5446898" indent="0">
              <a:buNone/>
              <a:defRPr sz="7942"/>
            </a:lvl4pPr>
            <a:lvl5pPr marL="7262531" indent="0">
              <a:buNone/>
              <a:defRPr sz="7942"/>
            </a:lvl5pPr>
            <a:lvl6pPr marL="9078163" indent="0">
              <a:buNone/>
              <a:defRPr sz="7942"/>
            </a:lvl6pPr>
            <a:lvl7pPr marL="10893796" indent="0">
              <a:buNone/>
              <a:defRPr sz="7942"/>
            </a:lvl7pPr>
            <a:lvl8pPr marL="12709428" indent="0">
              <a:buNone/>
              <a:defRPr sz="7942"/>
            </a:lvl8pPr>
            <a:lvl9pPr marL="14525061" indent="0">
              <a:buNone/>
              <a:defRPr sz="794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1212" y="8645366"/>
            <a:ext cx="11711718" cy="16016611"/>
          </a:xfrm>
        </p:spPr>
        <p:txBody>
          <a:bodyPr/>
          <a:lstStyle>
            <a:lvl1pPr marL="0" indent="0">
              <a:buNone/>
              <a:defRPr sz="6354"/>
            </a:lvl1pPr>
            <a:lvl2pPr marL="1815633" indent="0">
              <a:buNone/>
              <a:defRPr sz="5560"/>
            </a:lvl2pPr>
            <a:lvl3pPr marL="3631265" indent="0">
              <a:buNone/>
              <a:defRPr sz="4765"/>
            </a:lvl3pPr>
            <a:lvl4pPr marL="5446898" indent="0">
              <a:buNone/>
              <a:defRPr sz="3971"/>
            </a:lvl4pPr>
            <a:lvl5pPr marL="7262531" indent="0">
              <a:buNone/>
              <a:defRPr sz="3971"/>
            </a:lvl5pPr>
            <a:lvl6pPr marL="9078163" indent="0">
              <a:buNone/>
              <a:defRPr sz="3971"/>
            </a:lvl6pPr>
            <a:lvl7pPr marL="10893796" indent="0">
              <a:buNone/>
              <a:defRPr sz="3971"/>
            </a:lvl7pPr>
            <a:lvl8pPr marL="12709428" indent="0">
              <a:buNone/>
              <a:defRPr sz="3971"/>
            </a:lvl8pPr>
            <a:lvl9pPr marL="14525061" indent="0">
              <a:buNone/>
              <a:defRPr sz="397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89B5-C5A3-41C4-82B4-BDC1054ECB12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66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96483" y="1534292"/>
            <a:ext cx="31319510" cy="557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6483" y="7671429"/>
            <a:ext cx="31319510" cy="18284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96483" y="26709919"/>
            <a:ext cx="8170307" cy="1534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589B5-C5A3-41C4-82B4-BDC1054ECB12}" type="datetimeFigureOut">
              <a:rPr lang="es-ES" smtClean="0"/>
              <a:t>04/09/2018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28508" y="26709919"/>
            <a:ext cx="12255460" cy="1534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645685" y="26709919"/>
            <a:ext cx="8170307" cy="15342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95FD-C30E-4C1A-B86C-EF75E53C6B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05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31265" rtl="0" eaLnBrk="1" latinLnBrk="0" hangingPunct="1">
        <a:lnSpc>
          <a:spcPct val="90000"/>
        </a:lnSpc>
        <a:spcBef>
          <a:spcPct val="0"/>
        </a:spcBef>
        <a:buNone/>
        <a:defRPr sz="17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7816" indent="-907816" algn="l" defTabSz="3631265" rtl="0" eaLnBrk="1" latinLnBrk="0" hangingPunct="1">
        <a:lnSpc>
          <a:spcPct val="90000"/>
        </a:lnSpc>
        <a:spcBef>
          <a:spcPts val="3971"/>
        </a:spcBef>
        <a:buFont typeface="Arial" panose="020B0604020202020204" pitchFamily="34" charset="0"/>
        <a:buChar char="•"/>
        <a:defRPr sz="11119" kern="1200">
          <a:solidFill>
            <a:schemeClr val="tx1"/>
          </a:solidFill>
          <a:latin typeface="+mn-lt"/>
          <a:ea typeface="+mn-ea"/>
          <a:cs typeface="+mn-cs"/>
        </a:defRPr>
      </a:lvl1pPr>
      <a:lvl2pPr marL="2723449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9531" kern="1200">
          <a:solidFill>
            <a:schemeClr val="tx1"/>
          </a:solidFill>
          <a:latin typeface="+mn-lt"/>
          <a:ea typeface="+mn-ea"/>
          <a:cs typeface="+mn-cs"/>
        </a:defRPr>
      </a:lvl2pPr>
      <a:lvl3pPr marL="4539082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942" kern="1200">
          <a:solidFill>
            <a:schemeClr val="tx1"/>
          </a:solidFill>
          <a:latin typeface="+mn-lt"/>
          <a:ea typeface="+mn-ea"/>
          <a:cs typeface="+mn-cs"/>
        </a:defRPr>
      </a:lvl3pPr>
      <a:lvl4pPr marL="6354714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4pPr>
      <a:lvl5pPr marL="8170347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5pPr>
      <a:lvl6pPr marL="9985980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6pPr>
      <a:lvl7pPr marL="11801612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7pPr>
      <a:lvl8pPr marL="13617245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8pPr>
      <a:lvl9pPr marL="15432877" indent="-907816" algn="l" defTabSz="3631265" rtl="0" eaLnBrk="1" latinLnBrk="0" hangingPunct="1">
        <a:lnSpc>
          <a:spcPct val="90000"/>
        </a:lnSpc>
        <a:spcBef>
          <a:spcPts val="1986"/>
        </a:spcBef>
        <a:buFont typeface="Arial" panose="020B0604020202020204" pitchFamily="34" charset="0"/>
        <a:buChar char="•"/>
        <a:defRPr sz="7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1pPr>
      <a:lvl2pPr marL="1815633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2pPr>
      <a:lvl3pPr marL="3631265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3pPr>
      <a:lvl4pPr marL="5446898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4pPr>
      <a:lvl5pPr marL="7262531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5pPr>
      <a:lvl6pPr marL="9078163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6pPr>
      <a:lvl7pPr marL="10893796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7pPr>
      <a:lvl8pPr marL="12709428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8pPr>
      <a:lvl9pPr marL="14525061" algn="l" defTabSz="3631265" rtl="0" eaLnBrk="1" latinLnBrk="0" hangingPunct="1">
        <a:defRPr sz="7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A9F3489-DEA6-43DE-BA38-6ADF97DE0D79}"/>
              </a:ext>
            </a:extLst>
          </p:cNvPr>
          <p:cNvSpPr/>
          <p:nvPr/>
        </p:nvSpPr>
        <p:spPr>
          <a:xfrm>
            <a:off x="12603935" y="14674622"/>
            <a:ext cx="308919" cy="250842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2000" b="1" dirty="0"/>
              <a:t>Robótica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4E3DD49-A80E-4D97-866C-999A744AA907}"/>
              </a:ext>
            </a:extLst>
          </p:cNvPr>
          <p:cNvGrpSpPr/>
          <p:nvPr/>
        </p:nvGrpSpPr>
        <p:grpSpPr>
          <a:xfrm>
            <a:off x="13604833" y="14906310"/>
            <a:ext cx="2335427" cy="2045043"/>
            <a:chOff x="1544595" y="3429000"/>
            <a:chExt cx="2335427" cy="2045043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6B6430BC-625A-4EA2-B685-961CE6D5DDF4}"/>
                </a:ext>
              </a:extLst>
            </p:cNvPr>
            <p:cNvSpPr/>
            <p:nvPr/>
          </p:nvSpPr>
          <p:spPr>
            <a:xfrm>
              <a:off x="1544595" y="3429000"/>
              <a:ext cx="2335427" cy="2045043"/>
            </a:xfrm>
            <a:prstGeom prst="roundRect">
              <a:avLst>
                <a:gd name="adj" fmla="val 1027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s-NI" sz="1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NI" sz="1600" b="1" dirty="0"/>
                <a:t>Utilización en el país</a:t>
              </a:r>
            </a:p>
            <a:p>
              <a:endParaRPr lang="es-NI" sz="1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NI" sz="1600" b="1" dirty="0"/>
                <a:t>Investigación</a:t>
              </a:r>
            </a:p>
            <a:p>
              <a:endParaRPr lang="es-NI" sz="1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NI" sz="1600" b="1" dirty="0"/>
                <a:t>Desarrollo</a:t>
              </a:r>
              <a:endParaRPr lang="es-NI" sz="1400" b="1" dirty="0"/>
            </a:p>
            <a:p>
              <a:endParaRPr lang="es-NI" sz="1400" b="1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NI" sz="1600" b="1" dirty="0"/>
                <a:t>Formación</a:t>
              </a:r>
            </a:p>
            <a:p>
              <a:endParaRPr lang="es-NI" sz="1400" b="1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F9B6ACC7-FF0A-46A2-9A4B-D206E959E7CB}"/>
                </a:ext>
              </a:extLst>
            </p:cNvPr>
            <p:cNvCxnSpPr/>
            <p:nvPr/>
          </p:nvCxnSpPr>
          <p:spPr>
            <a:xfrm flipH="1">
              <a:off x="1544595" y="3991233"/>
              <a:ext cx="233542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9EF491FD-AAF2-4023-986A-6104E6A9579A}"/>
                </a:ext>
              </a:extLst>
            </p:cNvPr>
            <p:cNvCxnSpPr/>
            <p:nvPr/>
          </p:nvCxnSpPr>
          <p:spPr>
            <a:xfrm flipH="1">
              <a:off x="1544595" y="4477265"/>
              <a:ext cx="233542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A3462F48-8EFD-45CA-A5BB-3E795EF6AE16}"/>
                </a:ext>
              </a:extLst>
            </p:cNvPr>
            <p:cNvCxnSpPr/>
            <p:nvPr/>
          </p:nvCxnSpPr>
          <p:spPr>
            <a:xfrm flipH="1">
              <a:off x="1544595" y="4934466"/>
              <a:ext cx="233542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C69D9BA-7620-4663-B61F-10FEE283B0F1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12912854" y="15928832"/>
            <a:ext cx="69197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ipse 16">
            <a:extLst>
              <a:ext uri="{FF2B5EF4-FFF2-40B4-BE49-F238E27FC236}">
                <a16:creationId xmlns:a16="http://schemas.microsoft.com/office/drawing/2014/main" id="{1FFB0EF0-5CCC-4525-A47A-5C3FAE8539C9}"/>
              </a:ext>
            </a:extLst>
          </p:cNvPr>
          <p:cNvSpPr/>
          <p:nvPr/>
        </p:nvSpPr>
        <p:spPr>
          <a:xfrm>
            <a:off x="17825847" y="15435885"/>
            <a:ext cx="1355123" cy="996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400" b="1" dirty="0"/>
              <a:t>Niveles Bajos de uso de la Robótica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9494835F-9BBE-44D8-A3A6-908B628AE997}"/>
              </a:ext>
            </a:extLst>
          </p:cNvPr>
          <p:cNvGrpSpPr/>
          <p:nvPr/>
        </p:nvGrpSpPr>
        <p:grpSpPr>
          <a:xfrm>
            <a:off x="19498274" y="15243030"/>
            <a:ext cx="1355123" cy="1371600"/>
            <a:chOff x="1544595" y="3429000"/>
            <a:chExt cx="2335427" cy="2045043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67116A3F-BAAC-47F9-8835-69D50FC48D3A}"/>
                </a:ext>
              </a:extLst>
            </p:cNvPr>
            <p:cNvSpPr/>
            <p:nvPr/>
          </p:nvSpPr>
          <p:spPr>
            <a:xfrm>
              <a:off x="1544595" y="3429000"/>
              <a:ext cx="2335427" cy="20450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NI" sz="1400" dirty="0"/>
            </a:p>
            <a:p>
              <a:pPr algn="ctr"/>
              <a:r>
                <a:rPr lang="es-NI" sz="2000" dirty="0"/>
                <a:t>¿Por qué?</a:t>
              </a:r>
            </a:p>
            <a:p>
              <a:pPr algn="ctr"/>
              <a:endParaRPr lang="es-NI" sz="2000" dirty="0"/>
            </a:p>
            <a:p>
              <a:pPr algn="ctr"/>
              <a:r>
                <a:rPr lang="es-NI" sz="2000" dirty="0"/>
                <a:t>Razones</a:t>
              </a:r>
            </a:p>
            <a:p>
              <a:endParaRPr lang="es-NI" sz="1400" dirty="0"/>
            </a:p>
          </p:txBody>
        </p: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AFDD74BB-8849-4732-B496-6FBA94CF72B5}"/>
                </a:ext>
              </a:extLst>
            </p:cNvPr>
            <p:cNvCxnSpPr/>
            <p:nvPr/>
          </p:nvCxnSpPr>
          <p:spPr>
            <a:xfrm flipH="1">
              <a:off x="1544595" y="4477265"/>
              <a:ext cx="233542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EEF43FC7-A018-498B-A0C6-1BACFAC98EBF}"/>
              </a:ext>
            </a:extLst>
          </p:cNvPr>
          <p:cNvCxnSpPr>
            <a:cxnSpLocks/>
            <a:stCxn id="17" idx="6"/>
            <a:endCxn id="19" idx="1"/>
          </p:cNvCxnSpPr>
          <p:nvPr/>
        </p:nvCxnSpPr>
        <p:spPr>
          <a:xfrm flipV="1">
            <a:off x="19180970" y="15928830"/>
            <a:ext cx="317304" cy="51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0B456DB0-454E-4E4B-B645-8625AF4CD5B4}"/>
              </a:ext>
            </a:extLst>
          </p:cNvPr>
          <p:cNvCxnSpPr/>
          <p:nvPr/>
        </p:nvCxnSpPr>
        <p:spPr>
          <a:xfrm>
            <a:off x="20865753" y="15946096"/>
            <a:ext cx="4819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0C71B398-1C94-4A5E-96CD-5113B19B350F}"/>
              </a:ext>
            </a:extLst>
          </p:cNvPr>
          <p:cNvCxnSpPr>
            <a:cxnSpLocks/>
          </p:cNvCxnSpPr>
          <p:nvPr/>
        </p:nvCxnSpPr>
        <p:spPr>
          <a:xfrm flipV="1">
            <a:off x="21335311" y="15613735"/>
            <a:ext cx="395415" cy="3150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C250A99-DCFC-4855-BAA9-6ABEA5A0C876}"/>
              </a:ext>
            </a:extLst>
          </p:cNvPr>
          <p:cNvCxnSpPr>
            <a:cxnSpLocks/>
          </p:cNvCxnSpPr>
          <p:nvPr/>
        </p:nvCxnSpPr>
        <p:spPr>
          <a:xfrm>
            <a:off x="21335311" y="15954575"/>
            <a:ext cx="395415" cy="2152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B13A503A-263F-4170-9CBA-2BD79FD6BD8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2495514" y="14639038"/>
            <a:ext cx="0" cy="37393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69F965CC-9015-4297-9409-B26B83B59EC3}"/>
              </a:ext>
            </a:extLst>
          </p:cNvPr>
          <p:cNvSpPr/>
          <p:nvPr/>
        </p:nvSpPr>
        <p:spPr>
          <a:xfrm>
            <a:off x="21730725" y="15243031"/>
            <a:ext cx="1692876" cy="593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Infraestructura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2C40388-1EA3-4FE4-A62F-4842BA00720B}"/>
              </a:ext>
            </a:extLst>
          </p:cNvPr>
          <p:cNvSpPr/>
          <p:nvPr/>
        </p:nvSpPr>
        <p:spPr>
          <a:xfrm>
            <a:off x="21734847" y="16026654"/>
            <a:ext cx="1688750" cy="739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Currículo del alumno en  formación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43DD308-E7D1-4CD4-A922-D71310DD48D8}"/>
              </a:ext>
            </a:extLst>
          </p:cNvPr>
          <p:cNvSpPr/>
          <p:nvPr/>
        </p:nvSpPr>
        <p:spPr>
          <a:xfrm>
            <a:off x="21649076" y="18378392"/>
            <a:ext cx="1692876" cy="1722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Escenarios Virtuales de Robótica Industrial.</a:t>
            </a:r>
          </a:p>
        </p:txBody>
      </p:sp>
      <p:grpSp>
        <p:nvGrpSpPr>
          <p:cNvPr id="46" name="Grupo 45">
            <a:extLst>
              <a:ext uri="{FF2B5EF4-FFF2-40B4-BE49-F238E27FC236}">
                <a16:creationId xmlns:a16="http://schemas.microsoft.com/office/drawing/2014/main" id="{621DFF99-2A2C-46AA-B082-E64CC53A02F0}"/>
              </a:ext>
            </a:extLst>
          </p:cNvPr>
          <p:cNvGrpSpPr/>
          <p:nvPr/>
        </p:nvGrpSpPr>
        <p:grpSpPr>
          <a:xfrm>
            <a:off x="18930592" y="18551903"/>
            <a:ext cx="1853513" cy="1371600"/>
            <a:chOff x="6870358" y="1492076"/>
            <a:chExt cx="1853513" cy="1371600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CB7FC653-F4AB-40B5-BC48-3AFD08A9147F}"/>
                </a:ext>
              </a:extLst>
            </p:cNvPr>
            <p:cNvGrpSpPr/>
            <p:nvPr/>
          </p:nvGrpSpPr>
          <p:grpSpPr>
            <a:xfrm>
              <a:off x="6870358" y="1492076"/>
              <a:ext cx="1853513" cy="1371600"/>
              <a:chOff x="1544595" y="3429000"/>
              <a:chExt cx="2351101" cy="2045043"/>
            </a:xfrm>
          </p:grpSpPr>
          <p:sp>
            <p:nvSpPr>
              <p:cNvPr id="43" name="Rectángulo: esquinas redondeadas 42">
                <a:extLst>
                  <a:ext uri="{FF2B5EF4-FFF2-40B4-BE49-F238E27FC236}">
                    <a16:creationId xmlns:a16="http://schemas.microsoft.com/office/drawing/2014/main" id="{A174CC30-D7C3-4ADB-A374-01504E31140B}"/>
                  </a:ext>
                </a:extLst>
              </p:cNvPr>
              <p:cNvSpPr/>
              <p:nvPr/>
            </p:nvSpPr>
            <p:spPr>
              <a:xfrm>
                <a:off x="1544595" y="3429000"/>
                <a:ext cx="2335427" cy="20450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s-NI" sz="2000" dirty="0"/>
                  <a:t>¿Para qué?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s-NI" sz="2000" dirty="0"/>
                  <a:t>¿Como?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s-NI" sz="2000" dirty="0"/>
                  <a:t>¿Con que?</a:t>
                </a:r>
              </a:p>
              <a:p>
                <a:endParaRPr lang="es-NI" sz="1400" dirty="0"/>
              </a:p>
            </p:txBody>
          </p: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AD2B8DE8-6E67-4576-A3A3-C51BCA0E1CF6}"/>
                  </a:ext>
                </a:extLst>
              </p:cNvPr>
              <p:cNvCxnSpPr/>
              <p:nvPr/>
            </p:nvCxnSpPr>
            <p:spPr>
              <a:xfrm flipH="1">
                <a:off x="1560269" y="4053518"/>
                <a:ext cx="2335427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36125CBB-3217-45BD-8D83-E492EB18A3D9}"/>
                </a:ext>
              </a:extLst>
            </p:cNvPr>
            <p:cNvCxnSpPr/>
            <p:nvPr/>
          </p:nvCxnSpPr>
          <p:spPr>
            <a:xfrm flipH="1">
              <a:off x="6882715" y="2409328"/>
              <a:ext cx="184115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59AD2B8F-91F2-4B44-BA8D-33688CBA0A01}"/>
              </a:ext>
            </a:extLst>
          </p:cNvPr>
          <p:cNvCxnSpPr>
            <a:cxnSpLocks/>
            <a:stCxn id="41" idx="1"/>
            <a:endCxn id="43" idx="3"/>
          </p:cNvCxnSpPr>
          <p:nvPr/>
        </p:nvCxnSpPr>
        <p:spPr>
          <a:xfrm flipH="1" flipV="1">
            <a:off x="20771748" y="19237704"/>
            <a:ext cx="877329" cy="180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207B573C-94BA-4443-A717-F931CAB27999}"/>
              </a:ext>
            </a:extLst>
          </p:cNvPr>
          <p:cNvSpPr/>
          <p:nvPr/>
        </p:nvSpPr>
        <p:spPr>
          <a:xfrm>
            <a:off x="13984285" y="18692456"/>
            <a:ext cx="2335427" cy="10904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ROS</a:t>
            </a:r>
            <a:endParaRPr lang="es-ES" dirty="0"/>
          </a:p>
        </p:txBody>
      </p:sp>
      <p:sp>
        <p:nvSpPr>
          <p:cNvPr id="54" name="Flecha: a la derecha 53">
            <a:extLst>
              <a:ext uri="{FF2B5EF4-FFF2-40B4-BE49-F238E27FC236}">
                <a16:creationId xmlns:a16="http://schemas.microsoft.com/office/drawing/2014/main" id="{99B3E4B9-D6B4-474F-A7FA-F64A64D7C5C9}"/>
              </a:ext>
            </a:extLst>
          </p:cNvPr>
          <p:cNvSpPr/>
          <p:nvPr/>
        </p:nvSpPr>
        <p:spPr>
          <a:xfrm flipH="1">
            <a:off x="16434816" y="18309792"/>
            <a:ext cx="2335423" cy="1855822"/>
          </a:xfrm>
          <a:prstGeom prst="rightArrow">
            <a:avLst>
              <a:gd name="adj1" fmla="val 6583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400" b="1" dirty="0"/>
              <a:t>Promover  la robótica  utilizando el estándar de FACTO de Robótica en el mundo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B167EB4C-69DF-4D99-8C21-8BB402E3B01D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15151998" y="18309792"/>
            <a:ext cx="1" cy="3826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E7727B5E-B753-4721-924F-AACBA713F6B8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15151998" y="19782950"/>
            <a:ext cx="0" cy="3826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Diagrama de flujo: combinar 67">
            <a:extLst>
              <a:ext uri="{FF2B5EF4-FFF2-40B4-BE49-F238E27FC236}">
                <a16:creationId xmlns:a16="http://schemas.microsoft.com/office/drawing/2014/main" id="{B6C72A41-CE03-40F6-A78A-00531CB59C27}"/>
              </a:ext>
            </a:extLst>
          </p:cNvPr>
          <p:cNvSpPr/>
          <p:nvPr/>
        </p:nvSpPr>
        <p:spPr>
          <a:xfrm>
            <a:off x="14091375" y="17387147"/>
            <a:ext cx="2121245" cy="901016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Industria</a:t>
            </a:r>
          </a:p>
        </p:txBody>
      </p:sp>
      <p:sp>
        <p:nvSpPr>
          <p:cNvPr id="69" name="Diagrama de flujo: extraer 68">
            <a:extLst>
              <a:ext uri="{FF2B5EF4-FFF2-40B4-BE49-F238E27FC236}">
                <a16:creationId xmlns:a16="http://schemas.microsoft.com/office/drawing/2014/main" id="{70181CB9-C3BE-48D6-825F-62ED7B42F92A}"/>
              </a:ext>
            </a:extLst>
          </p:cNvPr>
          <p:cNvSpPr/>
          <p:nvPr/>
        </p:nvSpPr>
        <p:spPr>
          <a:xfrm>
            <a:off x="13984284" y="20187243"/>
            <a:ext cx="2335427" cy="807716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/>
              <a:t>Educación</a:t>
            </a:r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865620B9-8646-4BA0-AC43-CF47559106A8}"/>
              </a:ext>
            </a:extLst>
          </p:cNvPr>
          <p:cNvSpPr/>
          <p:nvPr/>
        </p:nvSpPr>
        <p:spPr>
          <a:xfrm>
            <a:off x="15994369" y="15043640"/>
            <a:ext cx="1935887" cy="1855822"/>
          </a:xfrm>
          <a:prstGeom prst="rightArrow">
            <a:avLst>
              <a:gd name="adj1" fmla="val 64078"/>
              <a:gd name="adj2" fmla="val 491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sz="1400" b="1" dirty="0"/>
              <a:t>Entrevista con Profesionales en la industria y catedráticos de la Universidad</a:t>
            </a:r>
          </a:p>
        </p:txBody>
      </p:sp>
    </p:spTree>
    <p:extLst>
      <p:ext uri="{BB962C8B-B14F-4D97-AF65-F5344CB8AC3E}">
        <p14:creationId xmlns:p14="http://schemas.microsoft.com/office/powerpoint/2010/main" val="502859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70</Words>
  <Application>Microsoft Office PowerPoint</Application>
  <PresentationFormat>Personalizado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Yesser Morales</dc:creator>
  <cp:lastModifiedBy>Yesser Morales</cp:lastModifiedBy>
  <cp:revision>12</cp:revision>
  <dcterms:created xsi:type="dcterms:W3CDTF">2018-04-09T05:06:52Z</dcterms:created>
  <dcterms:modified xsi:type="dcterms:W3CDTF">2018-09-05T05:03:26Z</dcterms:modified>
</cp:coreProperties>
</file>