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3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NODOS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8" name="" descr=""/>
          <p:cNvPicPr/>
          <p:nvPr/>
        </p:nvPicPr>
        <p:blipFill>
          <a:blip r:embed="rId1"/>
          <a:srcRect l="4929" t="-719" r="3908" b="7127"/>
          <a:stretch/>
        </p:blipFill>
        <p:spPr>
          <a:xfrm>
            <a:off x="1371600" y="2468880"/>
            <a:ext cx="7131960" cy="4116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rcRect l="0" t="0" r="6094" b="3096"/>
          <a:stretch/>
        </p:blipFill>
        <p:spPr>
          <a:xfrm>
            <a:off x="961560" y="1951920"/>
            <a:ext cx="8456760" cy="4906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rcRect l="0" t="0" r="5154" b="3669"/>
          <a:stretch/>
        </p:blipFill>
        <p:spPr>
          <a:xfrm>
            <a:off x="727920" y="1960920"/>
            <a:ext cx="8415720" cy="4805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2017-12-08T19:10:58Z</dcterms:created>
  <dc:creator/>
  <dc:description/>
  <dc:language>en-US</dc:language>
  <cp:lastModifiedBy/>
  <dcterms:modified xsi:type="dcterms:W3CDTF">2017-12-08T20:36:12Z</dcterms:modified>
  <cp:revision>4</cp:revision>
  <dc:subject/>
  <dc:title/>
</cp:coreProperties>
</file>