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320325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30" d="100"/>
          <a:sy n="30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47605-51A8-49DD-B4A3-5140BA1B9770}" type="doc">
      <dgm:prSet loTypeId="urn:microsoft.com/office/officeart/2005/8/layout/cycle6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81D99D8B-AC0B-439F-BB80-EAEF057628A2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noProof="0" dirty="0"/>
            <a:t>Proyectos</a:t>
          </a:r>
          <a:endParaRPr lang="es-NI" sz="3400" b="1" noProof="0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QMake</a:t>
          </a:r>
          <a:endParaRPr lang="en-US" sz="3400" b="1" i="1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CMake</a:t>
          </a:r>
          <a:r>
            <a:rPr lang="en-US" sz="3400" b="1" i="1" dirty="0"/>
            <a:t> </a:t>
          </a:r>
        </a:p>
        <a:p>
          <a:pPr algn="ctr"/>
          <a:endParaRPr lang="es-ES" sz="3400" dirty="0"/>
        </a:p>
      </dgm:t>
    </dgm:pt>
    <dgm:pt modelId="{011534F4-2CC0-4740-871D-97C7DF59061F}" type="parTrans" cxnId="{144EE2C8-521C-4AE6-9255-858EDB8A0053}">
      <dgm:prSet/>
      <dgm:spPr/>
      <dgm:t>
        <a:bodyPr/>
        <a:lstStyle/>
        <a:p>
          <a:endParaRPr lang="es-ES"/>
        </a:p>
      </dgm:t>
    </dgm:pt>
    <dgm:pt modelId="{5281A7D9-9A73-4809-AFA0-C39092670CA3}" type="sibTrans" cxnId="{144EE2C8-521C-4AE6-9255-858EDB8A005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CD1BB4D9-4A36-48BB-95B3-3478AEBB3434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gm:t>
    </dgm:pt>
    <dgm:pt modelId="{B197BF18-2D26-4CA3-8C84-BD268DE8A4A2}" type="parTrans" cxnId="{688C9F76-3CBE-4FBF-999C-770D4A60F803}">
      <dgm:prSet/>
      <dgm:spPr/>
      <dgm:t>
        <a:bodyPr/>
        <a:lstStyle/>
        <a:p>
          <a:endParaRPr lang="es-ES"/>
        </a:p>
      </dgm:t>
    </dgm:pt>
    <dgm:pt modelId="{CF956315-B83B-42DB-A1BA-AE3445E679A2}" type="sibTrans" cxnId="{688C9F76-3CBE-4FBF-999C-770D4A60F80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FD53041-46AE-4CDC-AB62-E9EE0511F913}">
      <dgm:prSet phldrT="[Texto]" custT="1"/>
      <dgm:spPr>
        <a:solidFill>
          <a:srgbClr val="37BD4D"/>
        </a:solidFill>
      </dgm:spPr>
      <dgm:t>
        <a:bodyPr/>
        <a:lstStyle/>
        <a:p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r>
            <a:rPr lang="es-NI" sz="3700" kern="1200" noProof="0" dirty="0"/>
            <a:t>Escritorio</a:t>
          </a:r>
        </a:p>
        <a:p>
          <a:r>
            <a:rPr lang="es-NI" sz="3700" kern="1200" noProof="0" dirty="0"/>
            <a:t>Móviles</a:t>
          </a:r>
        </a:p>
      </dgm:t>
    </dgm:pt>
    <dgm:pt modelId="{0B27D6E5-BB6A-47A3-AE6D-87D45B8A4AB3}" type="parTrans" cxnId="{797B12F8-C618-456D-8172-08FAA851BFCE}">
      <dgm:prSet/>
      <dgm:spPr/>
      <dgm:t>
        <a:bodyPr/>
        <a:lstStyle/>
        <a:p>
          <a:endParaRPr lang="es-ES"/>
        </a:p>
      </dgm:t>
    </dgm:pt>
    <dgm:pt modelId="{5630ECAC-10A8-43AE-AF3B-4087FB6F2983}" type="sibTrans" cxnId="{797B12F8-C618-456D-8172-08FAA851BFC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109C7D2F-C6D1-413A-8864-72CE514BCD10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gm:t>
    </dgm:pt>
    <dgm:pt modelId="{5EDDDC04-4092-4464-AC19-91AE3C506674}" type="parTrans" cxnId="{FB850B07-76CA-4CF1-8AAE-4481CA9F6536}">
      <dgm:prSet/>
      <dgm:spPr/>
      <dgm:t>
        <a:bodyPr/>
        <a:lstStyle/>
        <a:p>
          <a:endParaRPr lang="es-ES"/>
        </a:p>
      </dgm:t>
    </dgm:pt>
    <dgm:pt modelId="{9CCECFB7-68A7-4D36-AEB7-9D002BA2F31C}" type="sibTrans" cxnId="{FB850B07-76CA-4CF1-8AAE-4481CA9F6536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5DEF2712-3605-4131-8CAC-748033978968}">
      <dgm:prSet custT="1"/>
      <dgm:spPr>
        <a:solidFill>
          <a:srgbClr val="37BD4D"/>
        </a:solidFill>
        <a:ln>
          <a:solidFill>
            <a:srgbClr val="37BD4D"/>
          </a:solidFill>
        </a:ln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gm:t>
    </dgm:pt>
    <dgm:pt modelId="{C4CA8A88-D070-4D1B-BF46-D94033688CE1}" type="parTrans" cxnId="{E2A0EAA6-6DBD-4D79-88E2-DB6240E096CC}">
      <dgm:prSet/>
      <dgm:spPr/>
      <dgm:t>
        <a:bodyPr/>
        <a:lstStyle/>
        <a:p>
          <a:endParaRPr lang="es-ES"/>
        </a:p>
      </dgm:t>
    </dgm:pt>
    <dgm:pt modelId="{805B202F-069B-45BD-97F1-C25ECACAF32B}" type="sibTrans" cxnId="{E2A0EAA6-6DBD-4D79-88E2-DB6240E096CC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C618344-5189-46A4-81AF-14D8E0950ECF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algn="l"/>
          <a:r>
            <a:rPr lang="es-NI" sz="3700" kern="1200" noProof="0" dirty="0"/>
            <a:t>-Editor de código</a:t>
          </a:r>
        </a:p>
        <a:p>
          <a:pPr algn="l"/>
          <a:r>
            <a:rPr lang="es-NI" sz="3700" kern="1200" noProof="0" dirty="0"/>
            <a:t>-Diseño de UI</a:t>
          </a:r>
        </a:p>
      </dgm:t>
    </dgm:pt>
    <dgm:pt modelId="{B4373444-5D92-4230-B217-CA801D4EAE64}" type="sibTrans" cxnId="{97AD4BD7-CCBB-46A8-BB30-2190049E039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B4A9B734-42C6-4B0E-84F9-80AAE25564CB}" type="parTrans" cxnId="{97AD4BD7-CCBB-46A8-BB30-2190049E039E}">
      <dgm:prSet/>
      <dgm:spPr/>
      <dgm:t>
        <a:bodyPr/>
        <a:lstStyle/>
        <a:p>
          <a:endParaRPr lang="es-ES"/>
        </a:p>
      </dgm:t>
    </dgm:pt>
    <dgm:pt modelId="{33770FD0-ECEA-4946-A0B3-3D34A50B8F6C}" type="pres">
      <dgm:prSet presAssocID="{D4047605-51A8-49DD-B4A3-5140BA1B9770}" presName="cycle" presStyleCnt="0">
        <dgm:presLayoutVars>
          <dgm:dir/>
          <dgm:resizeHandles val="exact"/>
        </dgm:presLayoutVars>
      </dgm:prSet>
      <dgm:spPr/>
    </dgm:pt>
    <dgm:pt modelId="{2B763649-1FC0-484D-A2AF-84770351A4E9}" type="pres">
      <dgm:prSet presAssocID="{81D99D8B-AC0B-439F-BB80-EAEF057628A2}" presName="node" presStyleLbl="node1" presStyleIdx="0" presStyleCnt="6">
        <dgm:presLayoutVars>
          <dgm:bulletEnabled val="1"/>
        </dgm:presLayoutVars>
      </dgm:prSet>
      <dgm:spPr/>
    </dgm:pt>
    <dgm:pt modelId="{96866815-6EC4-4817-A9A8-A88A94B1DCDA}" type="pres">
      <dgm:prSet presAssocID="{81D99D8B-AC0B-439F-BB80-EAEF057628A2}" presName="spNode" presStyleCnt="0"/>
      <dgm:spPr/>
    </dgm:pt>
    <dgm:pt modelId="{DF04A0FF-E624-431F-939F-1202DCA0BFDC}" type="pres">
      <dgm:prSet presAssocID="{5281A7D9-9A73-4809-AFA0-C39092670CA3}" presName="sibTrans" presStyleLbl="sibTrans1D1" presStyleIdx="0" presStyleCnt="6"/>
      <dgm:spPr/>
    </dgm:pt>
    <dgm:pt modelId="{E2CBA7DE-0B34-4714-8F70-BB80C7BAE699}" type="pres">
      <dgm:prSet presAssocID="{AC618344-5189-46A4-81AF-14D8E0950ECF}" presName="node" presStyleLbl="node1" presStyleIdx="1" presStyleCnt="6" custScaleX="114104" custRadScaleRad="102828" custRadScaleInc="11580">
        <dgm:presLayoutVars>
          <dgm:bulletEnabled val="1"/>
        </dgm:presLayoutVars>
      </dgm:prSet>
      <dgm:spPr/>
    </dgm:pt>
    <dgm:pt modelId="{F85DAC83-4037-4376-9FE5-8324DB2DEC55}" type="pres">
      <dgm:prSet presAssocID="{AC618344-5189-46A4-81AF-14D8E0950ECF}" presName="spNode" presStyleCnt="0"/>
      <dgm:spPr/>
    </dgm:pt>
    <dgm:pt modelId="{CC01F395-6CB4-4CC9-AEED-E067E69DAFF2}" type="pres">
      <dgm:prSet presAssocID="{B4373444-5D92-4230-B217-CA801D4EAE64}" presName="sibTrans" presStyleLbl="sibTrans1D1" presStyleIdx="1" presStyleCnt="6"/>
      <dgm:spPr/>
    </dgm:pt>
    <dgm:pt modelId="{2B608926-AE0D-4172-9DE7-0BFD6CB66A77}" type="pres">
      <dgm:prSet presAssocID="{CD1BB4D9-4A36-48BB-95B3-3478AEBB3434}" presName="node" presStyleLbl="node1" presStyleIdx="2" presStyleCnt="6" custRadScaleRad="99192" custRadScaleInc="4952">
        <dgm:presLayoutVars>
          <dgm:bulletEnabled val="1"/>
        </dgm:presLayoutVars>
      </dgm:prSet>
      <dgm:spPr/>
    </dgm:pt>
    <dgm:pt modelId="{F8800823-7F0E-4B73-BEC6-A9C281B3B8F0}" type="pres">
      <dgm:prSet presAssocID="{CD1BB4D9-4A36-48BB-95B3-3478AEBB3434}" presName="spNode" presStyleCnt="0"/>
      <dgm:spPr/>
    </dgm:pt>
    <dgm:pt modelId="{B280899B-96B4-490C-92A6-8AC6E562D5BD}" type="pres">
      <dgm:prSet presAssocID="{CF956315-B83B-42DB-A1BA-AE3445E679A2}" presName="sibTrans" presStyleLbl="sibTrans1D1" presStyleIdx="2" presStyleCnt="6"/>
      <dgm:spPr/>
    </dgm:pt>
    <dgm:pt modelId="{C60CFA07-9BFF-42C4-9DED-3006155A0D2A}" type="pres">
      <dgm:prSet presAssocID="{AFD53041-46AE-4CDC-AB62-E9EE0511F913}" presName="node" presStyleLbl="node1" presStyleIdx="3" presStyleCnt="6" custRadScaleRad="102784">
        <dgm:presLayoutVars>
          <dgm:bulletEnabled val="1"/>
        </dgm:presLayoutVars>
      </dgm:prSet>
      <dgm:spPr/>
    </dgm:pt>
    <dgm:pt modelId="{10D7213F-3654-4FE3-AB05-EC9E7BE59DB9}" type="pres">
      <dgm:prSet presAssocID="{AFD53041-46AE-4CDC-AB62-E9EE0511F913}" presName="spNode" presStyleCnt="0"/>
      <dgm:spPr/>
    </dgm:pt>
    <dgm:pt modelId="{094B092C-A75F-4FE3-B438-56E75AC9FEBA}" type="pres">
      <dgm:prSet presAssocID="{5630ECAC-10A8-43AE-AF3B-4087FB6F2983}" presName="sibTrans" presStyleLbl="sibTrans1D1" presStyleIdx="3" presStyleCnt="6"/>
      <dgm:spPr/>
    </dgm:pt>
    <dgm:pt modelId="{425DDFE0-4DC1-46E1-9B7E-4F0EFB7971CC}" type="pres">
      <dgm:prSet presAssocID="{5DEF2712-3605-4131-8CAC-748033978968}" presName="node" presStyleLbl="node1" presStyleIdx="4" presStyleCnt="6">
        <dgm:presLayoutVars>
          <dgm:bulletEnabled val="1"/>
        </dgm:presLayoutVars>
      </dgm:prSet>
      <dgm:spPr/>
    </dgm:pt>
    <dgm:pt modelId="{03CAB868-6417-4112-A226-6768A6873A6F}" type="pres">
      <dgm:prSet presAssocID="{5DEF2712-3605-4131-8CAC-748033978968}" presName="spNode" presStyleCnt="0"/>
      <dgm:spPr/>
    </dgm:pt>
    <dgm:pt modelId="{F79F62BE-15DA-4526-A026-2E28AA646F2F}" type="pres">
      <dgm:prSet presAssocID="{805B202F-069B-45BD-97F1-C25ECACAF32B}" presName="sibTrans" presStyleLbl="sibTrans1D1" presStyleIdx="4" presStyleCnt="6"/>
      <dgm:spPr/>
    </dgm:pt>
    <dgm:pt modelId="{BA2305B2-83FC-4D37-9C92-72210D836277}" type="pres">
      <dgm:prSet presAssocID="{109C7D2F-C6D1-413A-8864-72CE514BCD10}" presName="node" presStyleLbl="node1" presStyleIdx="5" presStyleCnt="6">
        <dgm:presLayoutVars>
          <dgm:bulletEnabled val="1"/>
        </dgm:presLayoutVars>
      </dgm:prSet>
      <dgm:spPr/>
    </dgm:pt>
    <dgm:pt modelId="{15CD80B4-2F32-4165-AB53-9ABC41B36B3D}" type="pres">
      <dgm:prSet presAssocID="{109C7D2F-C6D1-413A-8864-72CE514BCD10}" presName="spNode" presStyleCnt="0"/>
      <dgm:spPr/>
    </dgm:pt>
    <dgm:pt modelId="{C6F9D121-BD2A-40C0-958F-5DCCF7568177}" type="pres">
      <dgm:prSet presAssocID="{9CCECFB7-68A7-4D36-AEB7-9D002BA2F31C}" presName="sibTrans" presStyleLbl="sibTrans1D1" presStyleIdx="5" presStyleCnt="6"/>
      <dgm:spPr/>
    </dgm:pt>
  </dgm:ptLst>
  <dgm:cxnLst>
    <dgm:cxn modelId="{FB850B07-76CA-4CF1-8AAE-4481CA9F6536}" srcId="{D4047605-51A8-49DD-B4A3-5140BA1B9770}" destId="{109C7D2F-C6D1-413A-8864-72CE514BCD10}" srcOrd="5" destOrd="0" parTransId="{5EDDDC04-4092-4464-AC19-91AE3C506674}" sibTransId="{9CCECFB7-68A7-4D36-AEB7-9D002BA2F31C}"/>
    <dgm:cxn modelId="{D6CA2E0C-C4E6-4FE6-92AE-11880B20962F}" type="presOf" srcId="{81D99D8B-AC0B-439F-BB80-EAEF057628A2}" destId="{2B763649-1FC0-484D-A2AF-84770351A4E9}" srcOrd="0" destOrd="0" presId="urn:microsoft.com/office/officeart/2005/8/layout/cycle6"/>
    <dgm:cxn modelId="{25999513-F056-4232-9FB6-4D554568BDE9}" type="presOf" srcId="{AFD53041-46AE-4CDC-AB62-E9EE0511F913}" destId="{C60CFA07-9BFF-42C4-9DED-3006155A0D2A}" srcOrd="0" destOrd="0" presId="urn:microsoft.com/office/officeart/2005/8/layout/cycle6"/>
    <dgm:cxn modelId="{1A46C32A-4A02-4C24-97C0-DA2982A46E68}" type="presOf" srcId="{AC618344-5189-46A4-81AF-14D8E0950ECF}" destId="{E2CBA7DE-0B34-4714-8F70-BB80C7BAE699}" srcOrd="0" destOrd="0" presId="urn:microsoft.com/office/officeart/2005/8/layout/cycle6"/>
    <dgm:cxn modelId="{E57FEC31-6864-4817-B6A2-105CB15CE47A}" type="presOf" srcId="{CD1BB4D9-4A36-48BB-95B3-3478AEBB3434}" destId="{2B608926-AE0D-4172-9DE7-0BFD6CB66A77}" srcOrd="0" destOrd="0" presId="urn:microsoft.com/office/officeart/2005/8/layout/cycle6"/>
    <dgm:cxn modelId="{34B63B36-A04C-402E-96F8-92E39853DF07}" type="presOf" srcId="{D4047605-51A8-49DD-B4A3-5140BA1B9770}" destId="{33770FD0-ECEA-4946-A0B3-3D34A50B8F6C}" srcOrd="0" destOrd="0" presId="urn:microsoft.com/office/officeart/2005/8/layout/cycle6"/>
    <dgm:cxn modelId="{17AB4B3E-49B3-4A43-BD67-62DFBB2E763B}" type="presOf" srcId="{B4373444-5D92-4230-B217-CA801D4EAE64}" destId="{CC01F395-6CB4-4CC9-AEED-E067E69DAFF2}" srcOrd="0" destOrd="0" presId="urn:microsoft.com/office/officeart/2005/8/layout/cycle6"/>
    <dgm:cxn modelId="{B3834240-4CA0-4C33-A263-86550CA34741}" type="presOf" srcId="{9CCECFB7-68A7-4D36-AEB7-9D002BA2F31C}" destId="{C6F9D121-BD2A-40C0-958F-5DCCF7568177}" srcOrd="0" destOrd="0" presId="urn:microsoft.com/office/officeart/2005/8/layout/cycle6"/>
    <dgm:cxn modelId="{8D0F7169-DBD3-4238-B6AC-6BA8FF16ACA6}" type="presOf" srcId="{CF956315-B83B-42DB-A1BA-AE3445E679A2}" destId="{B280899B-96B4-490C-92A6-8AC6E562D5BD}" srcOrd="0" destOrd="0" presId="urn:microsoft.com/office/officeart/2005/8/layout/cycle6"/>
    <dgm:cxn modelId="{9CB6E56D-8446-43E1-933E-091E850ED10B}" type="presOf" srcId="{5281A7D9-9A73-4809-AFA0-C39092670CA3}" destId="{DF04A0FF-E624-431F-939F-1202DCA0BFDC}" srcOrd="0" destOrd="0" presId="urn:microsoft.com/office/officeart/2005/8/layout/cycle6"/>
    <dgm:cxn modelId="{688C9F76-3CBE-4FBF-999C-770D4A60F803}" srcId="{D4047605-51A8-49DD-B4A3-5140BA1B9770}" destId="{CD1BB4D9-4A36-48BB-95B3-3478AEBB3434}" srcOrd="2" destOrd="0" parTransId="{B197BF18-2D26-4CA3-8C84-BD268DE8A4A2}" sibTransId="{CF956315-B83B-42DB-A1BA-AE3445E679A2}"/>
    <dgm:cxn modelId="{A8D67782-94F9-4FCF-A6F3-A5D96F470115}" type="presOf" srcId="{5630ECAC-10A8-43AE-AF3B-4087FB6F2983}" destId="{094B092C-A75F-4FE3-B438-56E75AC9FEBA}" srcOrd="0" destOrd="0" presId="urn:microsoft.com/office/officeart/2005/8/layout/cycle6"/>
    <dgm:cxn modelId="{FF1B8A88-6280-439E-91C6-528CCB584A54}" type="presOf" srcId="{5DEF2712-3605-4131-8CAC-748033978968}" destId="{425DDFE0-4DC1-46E1-9B7E-4F0EFB7971CC}" srcOrd="0" destOrd="0" presId="urn:microsoft.com/office/officeart/2005/8/layout/cycle6"/>
    <dgm:cxn modelId="{D4AB5296-2B5C-4236-8E94-132E90260BCE}" type="presOf" srcId="{805B202F-069B-45BD-97F1-C25ECACAF32B}" destId="{F79F62BE-15DA-4526-A026-2E28AA646F2F}" srcOrd="0" destOrd="0" presId="urn:microsoft.com/office/officeart/2005/8/layout/cycle6"/>
    <dgm:cxn modelId="{A957D69A-C8CD-41FE-8AE2-7C010041105A}" type="presOf" srcId="{109C7D2F-C6D1-413A-8864-72CE514BCD10}" destId="{BA2305B2-83FC-4D37-9C92-72210D836277}" srcOrd="0" destOrd="0" presId="urn:microsoft.com/office/officeart/2005/8/layout/cycle6"/>
    <dgm:cxn modelId="{E2A0EAA6-6DBD-4D79-88E2-DB6240E096CC}" srcId="{D4047605-51A8-49DD-B4A3-5140BA1B9770}" destId="{5DEF2712-3605-4131-8CAC-748033978968}" srcOrd="4" destOrd="0" parTransId="{C4CA8A88-D070-4D1B-BF46-D94033688CE1}" sibTransId="{805B202F-069B-45BD-97F1-C25ECACAF32B}"/>
    <dgm:cxn modelId="{144EE2C8-521C-4AE6-9255-858EDB8A0053}" srcId="{D4047605-51A8-49DD-B4A3-5140BA1B9770}" destId="{81D99D8B-AC0B-439F-BB80-EAEF057628A2}" srcOrd="0" destOrd="0" parTransId="{011534F4-2CC0-4740-871D-97C7DF59061F}" sibTransId="{5281A7D9-9A73-4809-AFA0-C39092670CA3}"/>
    <dgm:cxn modelId="{97AD4BD7-CCBB-46A8-BB30-2190049E039E}" srcId="{D4047605-51A8-49DD-B4A3-5140BA1B9770}" destId="{AC618344-5189-46A4-81AF-14D8E0950ECF}" srcOrd="1" destOrd="0" parTransId="{B4A9B734-42C6-4B0E-84F9-80AAE25564CB}" sibTransId="{B4373444-5D92-4230-B217-CA801D4EAE64}"/>
    <dgm:cxn modelId="{797B12F8-C618-456D-8172-08FAA851BFCE}" srcId="{D4047605-51A8-49DD-B4A3-5140BA1B9770}" destId="{AFD53041-46AE-4CDC-AB62-E9EE0511F913}" srcOrd="3" destOrd="0" parTransId="{0B27D6E5-BB6A-47A3-AE6D-87D45B8A4AB3}" sibTransId="{5630ECAC-10A8-43AE-AF3B-4087FB6F2983}"/>
    <dgm:cxn modelId="{6F3ABFBA-BA14-46A3-BA0C-7A1640A747F0}" type="presParOf" srcId="{33770FD0-ECEA-4946-A0B3-3D34A50B8F6C}" destId="{2B763649-1FC0-484D-A2AF-84770351A4E9}" srcOrd="0" destOrd="0" presId="urn:microsoft.com/office/officeart/2005/8/layout/cycle6"/>
    <dgm:cxn modelId="{F25A08FA-47C0-4090-B558-E2921E8304A3}" type="presParOf" srcId="{33770FD0-ECEA-4946-A0B3-3D34A50B8F6C}" destId="{96866815-6EC4-4817-A9A8-A88A94B1DCDA}" srcOrd="1" destOrd="0" presId="urn:microsoft.com/office/officeart/2005/8/layout/cycle6"/>
    <dgm:cxn modelId="{EF61D30F-19BE-42F8-B869-33F3D66E1E37}" type="presParOf" srcId="{33770FD0-ECEA-4946-A0B3-3D34A50B8F6C}" destId="{DF04A0FF-E624-431F-939F-1202DCA0BFDC}" srcOrd="2" destOrd="0" presId="urn:microsoft.com/office/officeart/2005/8/layout/cycle6"/>
    <dgm:cxn modelId="{E23DC2AC-1DA8-47E9-BEAA-0975FC71EF6F}" type="presParOf" srcId="{33770FD0-ECEA-4946-A0B3-3D34A50B8F6C}" destId="{E2CBA7DE-0B34-4714-8F70-BB80C7BAE699}" srcOrd="3" destOrd="0" presId="urn:microsoft.com/office/officeart/2005/8/layout/cycle6"/>
    <dgm:cxn modelId="{168CD4FA-BDA9-4A77-9436-0DABFCD3610C}" type="presParOf" srcId="{33770FD0-ECEA-4946-A0B3-3D34A50B8F6C}" destId="{F85DAC83-4037-4376-9FE5-8324DB2DEC55}" srcOrd="4" destOrd="0" presId="urn:microsoft.com/office/officeart/2005/8/layout/cycle6"/>
    <dgm:cxn modelId="{5686E098-4C33-431E-B0D4-4B5A1AB88C5A}" type="presParOf" srcId="{33770FD0-ECEA-4946-A0B3-3D34A50B8F6C}" destId="{CC01F395-6CB4-4CC9-AEED-E067E69DAFF2}" srcOrd="5" destOrd="0" presId="urn:microsoft.com/office/officeart/2005/8/layout/cycle6"/>
    <dgm:cxn modelId="{D4730EE1-ADF4-4C68-BB59-5B44D8E738F2}" type="presParOf" srcId="{33770FD0-ECEA-4946-A0B3-3D34A50B8F6C}" destId="{2B608926-AE0D-4172-9DE7-0BFD6CB66A77}" srcOrd="6" destOrd="0" presId="urn:microsoft.com/office/officeart/2005/8/layout/cycle6"/>
    <dgm:cxn modelId="{A7157BFA-9294-43E8-A04B-2C759CA4CB0A}" type="presParOf" srcId="{33770FD0-ECEA-4946-A0B3-3D34A50B8F6C}" destId="{F8800823-7F0E-4B73-BEC6-A9C281B3B8F0}" srcOrd="7" destOrd="0" presId="urn:microsoft.com/office/officeart/2005/8/layout/cycle6"/>
    <dgm:cxn modelId="{9DE7815A-5522-4780-AC8F-69D9D486D22C}" type="presParOf" srcId="{33770FD0-ECEA-4946-A0B3-3D34A50B8F6C}" destId="{B280899B-96B4-490C-92A6-8AC6E562D5BD}" srcOrd="8" destOrd="0" presId="urn:microsoft.com/office/officeart/2005/8/layout/cycle6"/>
    <dgm:cxn modelId="{3E8EDEF2-48BD-48B0-888F-A8F320C4A7F2}" type="presParOf" srcId="{33770FD0-ECEA-4946-A0B3-3D34A50B8F6C}" destId="{C60CFA07-9BFF-42C4-9DED-3006155A0D2A}" srcOrd="9" destOrd="0" presId="urn:microsoft.com/office/officeart/2005/8/layout/cycle6"/>
    <dgm:cxn modelId="{4074936B-4215-40DD-AAEB-C25EDE0E21D6}" type="presParOf" srcId="{33770FD0-ECEA-4946-A0B3-3D34A50B8F6C}" destId="{10D7213F-3654-4FE3-AB05-EC9E7BE59DB9}" srcOrd="10" destOrd="0" presId="urn:microsoft.com/office/officeart/2005/8/layout/cycle6"/>
    <dgm:cxn modelId="{A5FF6FDC-F36A-49C9-B1D6-CC3707BAA11E}" type="presParOf" srcId="{33770FD0-ECEA-4946-A0B3-3D34A50B8F6C}" destId="{094B092C-A75F-4FE3-B438-56E75AC9FEBA}" srcOrd="11" destOrd="0" presId="urn:microsoft.com/office/officeart/2005/8/layout/cycle6"/>
    <dgm:cxn modelId="{16B276FE-3060-4B6C-AB2F-935EE72E0B79}" type="presParOf" srcId="{33770FD0-ECEA-4946-A0B3-3D34A50B8F6C}" destId="{425DDFE0-4DC1-46E1-9B7E-4F0EFB7971CC}" srcOrd="12" destOrd="0" presId="urn:microsoft.com/office/officeart/2005/8/layout/cycle6"/>
    <dgm:cxn modelId="{B8343D64-24AB-4475-B4C1-F0C81B1C4B06}" type="presParOf" srcId="{33770FD0-ECEA-4946-A0B3-3D34A50B8F6C}" destId="{03CAB868-6417-4112-A226-6768A6873A6F}" srcOrd="13" destOrd="0" presId="urn:microsoft.com/office/officeart/2005/8/layout/cycle6"/>
    <dgm:cxn modelId="{4CD85EB8-3EBB-405F-B934-EF1D9E079AE7}" type="presParOf" srcId="{33770FD0-ECEA-4946-A0B3-3D34A50B8F6C}" destId="{F79F62BE-15DA-4526-A026-2E28AA646F2F}" srcOrd="14" destOrd="0" presId="urn:microsoft.com/office/officeart/2005/8/layout/cycle6"/>
    <dgm:cxn modelId="{CC0C75ED-B87A-43A2-B8E4-DA0083102101}" type="presParOf" srcId="{33770FD0-ECEA-4946-A0B3-3D34A50B8F6C}" destId="{BA2305B2-83FC-4D37-9C92-72210D836277}" srcOrd="15" destOrd="0" presId="urn:microsoft.com/office/officeart/2005/8/layout/cycle6"/>
    <dgm:cxn modelId="{903BC86C-3268-405F-B9FB-197A86EB648A}" type="presParOf" srcId="{33770FD0-ECEA-4946-A0B3-3D34A50B8F6C}" destId="{15CD80B4-2F32-4165-AB53-9ABC41B36B3D}" srcOrd="16" destOrd="0" presId="urn:microsoft.com/office/officeart/2005/8/layout/cycle6"/>
    <dgm:cxn modelId="{C1679650-C173-46DA-B39A-555516FD27DB}" type="presParOf" srcId="{33770FD0-ECEA-4946-A0B3-3D34A50B8F6C}" destId="{C6F9D121-BD2A-40C0-958F-5DCCF7568177}" srcOrd="17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63649-1FC0-484D-A2AF-84770351A4E9}">
      <dsp:nvSpPr>
        <dsp:cNvPr id="0" name=""/>
        <dsp:cNvSpPr/>
      </dsp:nvSpPr>
      <dsp:spPr>
        <a:xfrm>
          <a:off x="8410104" y="6972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/>
            <a:t>Proyectos</a:t>
          </a:r>
          <a:endParaRPr lang="es-NI" sz="3400" b="1" kern="1200" noProof="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QMake</a:t>
          </a:r>
          <a:endParaRPr lang="en-US" sz="3400" b="1" i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CMake</a:t>
          </a:r>
          <a:r>
            <a:rPr lang="en-US" sz="3400" b="1" i="1" kern="1200" dirty="0"/>
            <a:t>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400" kern="1200" dirty="0"/>
        </a:p>
      </dsp:txBody>
      <dsp:txXfrm>
        <a:off x="8528647" y="125515"/>
        <a:ext cx="3498854" cy="2191275"/>
      </dsp:txXfrm>
    </dsp:sp>
    <dsp:sp modelId="{DF04A0FF-E624-431F-939F-1202DCA0BFDC}">
      <dsp:nvSpPr>
        <dsp:cNvPr id="0" name=""/>
        <dsp:cNvSpPr/>
      </dsp:nvSpPr>
      <dsp:spPr>
        <a:xfrm>
          <a:off x="4875959" y="132077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7297876" y="221873"/>
              </a:moveTo>
              <a:arcTo wR="5720191" hR="5720191" stAng="17160617" swAng="1720540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BA7DE-0B34-4714-8F70-BB80C7BAE699}">
      <dsp:nvSpPr>
        <dsp:cNvPr id="0" name=""/>
        <dsp:cNvSpPr/>
      </dsp:nvSpPr>
      <dsp:spPr>
        <a:xfrm>
          <a:off x="13355258" y="2994436"/>
          <a:ext cx="4262857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-Editor de código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-Diseño de UI</a:t>
          </a:r>
        </a:p>
      </dsp:txBody>
      <dsp:txXfrm>
        <a:off x="13473801" y="3112979"/>
        <a:ext cx="4025771" cy="2191275"/>
      </dsp:txXfrm>
    </dsp:sp>
    <dsp:sp modelId="{CC01F395-6CB4-4CC9-AEED-E067E69DAFF2}">
      <dsp:nvSpPr>
        <dsp:cNvPr id="0" name=""/>
        <dsp:cNvSpPr/>
      </dsp:nvSpPr>
      <dsp:spPr>
        <a:xfrm>
          <a:off x="4637600" y="855331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1329464" y="4599193"/>
              </a:moveTo>
              <a:arcTo wR="5720191" hR="5720191" stAng="20921909" swAng="1933586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08926-AE0D-4172-9DE7-0BFD6CB66A77}">
      <dsp:nvSpPr>
        <dsp:cNvPr id="0" name=""/>
        <dsp:cNvSpPr/>
      </dsp:nvSpPr>
      <dsp:spPr>
        <a:xfrm>
          <a:off x="13274137" y="8648660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sp:txBody>
      <dsp:txXfrm>
        <a:off x="13392680" y="8767203"/>
        <a:ext cx="3498854" cy="2191275"/>
      </dsp:txXfrm>
    </dsp:sp>
    <dsp:sp modelId="{B280899B-96B4-490C-92A6-8AC6E562D5BD}">
      <dsp:nvSpPr>
        <dsp:cNvPr id="0" name=""/>
        <dsp:cNvSpPr/>
      </dsp:nvSpPr>
      <dsp:spPr>
        <a:xfrm>
          <a:off x="4439137" y="1271027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9706450" y="9822668"/>
              </a:moveTo>
              <a:arcTo wR="5720191" hR="5720191" stAng="2749390" swAng="1416865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FA07-9BFF-42C4-9DED-3006155A0D2A}">
      <dsp:nvSpPr>
        <dsp:cNvPr id="0" name=""/>
        <dsp:cNvSpPr/>
      </dsp:nvSpPr>
      <dsp:spPr>
        <a:xfrm>
          <a:off x="8410104" y="11454327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Escritorio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Móviles</a:t>
          </a:r>
        </a:p>
      </dsp:txBody>
      <dsp:txXfrm>
        <a:off x="8528647" y="11572870"/>
        <a:ext cx="3498854" cy="2191275"/>
      </dsp:txXfrm>
    </dsp:sp>
    <dsp:sp modelId="{094B092C-A75F-4FE3-B438-56E75AC9FEBA}">
      <dsp:nvSpPr>
        <dsp:cNvPr id="0" name=""/>
        <dsp:cNvSpPr/>
      </dsp:nvSpPr>
      <dsp:spPr>
        <a:xfrm>
          <a:off x="4569381" y="1232515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3816838" y="11114432"/>
              </a:moveTo>
              <a:arcTo wR="5720191" hR="5720191" stAng="6566120" swAng="1503228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DDFE0-4DC1-46E1-9B7E-4F0EFB7971CC}">
      <dsp:nvSpPr>
        <dsp:cNvPr id="0" name=""/>
        <dsp:cNvSpPr/>
      </dsp:nvSpPr>
      <dsp:spPr>
        <a:xfrm>
          <a:off x="3456274" y="8587259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sp:txBody>
      <dsp:txXfrm>
        <a:off x="3574817" y="8705802"/>
        <a:ext cx="3498854" cy="2191275"/>
      </dsp:txXfrm>
    </dsp:sp>
    <dsp:sp modelId="{F79F62BE-15DA-4526-A026-2E28AA646F2F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232530" y="7334552"/>
              </a:moveTo>
              <a:arcTo wR="5720191" hR="5720191" stAng="9816429" swAng="1967141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05B2-83FC-4D37-9C92-72210D836277}">
      <dsp:nvSpPr>
        <dsp:cNvPr id="0" name=""/>
        <dsp:cNvSpPr/>
      </dsp:nvSpPr>
      <dsp:spPr>
        <a:xfrm>
          <a:off x="3456274" y="2867068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sp:txBody>
      <dsp:txXfrm>
        <a:off x="3574817" y="2985611"/>
        <a:ext cx="3498854" cy="2191275"/>
      </dsp:txXfrm>
    </dsp:sp>
    <dsp:sp modelId="{C6F9D121-BD2A-40C0-958F-5DCCF7568177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723149" y="1628218"/>
              </a:moveTo>
              <a:arcTo wR="5720191" hR="5720191" stAng="13540343" swAng="150087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0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1" y="959298"/>
            <a:ext cx="6907024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39" y="959298"/>
            <a:ext cx="20320665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2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6" y="4492021"/>
            <a:ext cx="27628096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6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0"/>
            <a:ext cx="27628096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3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3" y="6581620"/>
            <a:ext cx="13551279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1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1" y="6581620"/>
            <a:ext cx="13618017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6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5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78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78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9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0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E0E-BED0-40DA-882A-A57045C57D8C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4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7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2403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l" defTabSz="2402403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FC5C6-7426-4DA6-B406-64486B71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480"/>
          <a:stretch/>
        </p:blipFill>
        <p:spPr>
          <a:xfrm>
            <a:off x="8391196" y="-1257665"/>
            <a:ext cx="3692741" cy="29981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D28FF3-A34B-4C0E-AC36-A4CCE30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21" y="-1259629"/>
            <a:ext cx="3405621" cy="3128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1B6571-513C-46C1-8EEC-1D95DD71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391198" y="1697653"/>
            <a:ext cx="3468708" cy="34770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448E25-711D-4C8A-8E34-677195D0D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9406"/>
          <a:stretch/>
        </p:blipFill>
        <p:spPr>
          <a:xfrm>
            <a:off x="11719031" y="1740494"/>
            <a:ext cx="3770529" cy="34341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F36C11-DA7E-4E23-8CC2-D8F1C1B17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32" y="5269190"/>
            <a:ext cx="1889573" cy="34683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A5BB97-FD53-49B1-889B-56EF5947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63" y="5237648"/>
            <a:ext cx="3203594" cy="35045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680805-AD8D-46C5-BAC8-096A95ACF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63" y="-1302922"/>
            <a:ext cx="3807927" cy="32150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4CD0F0-34C8-4E37-AC54-A1AC0B1D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735" y="-1302921"/>
            <a:ext cx="3278514" cy="315888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3D5A36-5645-477C-A791-C287CCA70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42" y="1860345"/>
            <a:ext cx="3720896" cy="330618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A9B79-80E2-4C02-AC9E-F4831FA8C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209" y="1838641"/>
            <a:ext cx="3407237" cy="340232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08558F-FBBC-47E9-8165-96E001F27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205" y="5208489"/>
            <a:ext cx="3406614" cy="353854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7B49BA-A099-4106-B842-1EC233D42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460" y="5246500"/>
            <a:ext cx="3685363" cy="34846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8CAAAE-BA74-4833-A99C-F10D5541D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9" y="8722816"/>
            <a:ext cx="2912475" cy="333909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681C5B6-2688-4EEF-BBF3-9EBF600F34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57" y="8708266"/>
            <a:ext cx="3203594" cy="3345149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8C588D6-471E-445D-AC01-3014EDE80EE0}"/>
              </a:ext>
            </a:extLst>
          </p:cNvPr>
          <p:cNvCxnSpPr>
            <a:cxnSpLocks/>
          </p:cNvCxnSpPr>
          <p:nvPr/>
        </p:nvCxnSpPr>
        <p:spPr>
          <a:xfrm>
            <a:off x="15436479" y="-2273702"/>
            <a:ext cx="33728" cy="110461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0FAAAC-AD88-499E-BD7F-37CA408F6583}"/>
              </a:ext>
            </a:extLst>
          </p:cNvPr>
          <p:cNvCxnSpPr>
            <a:cxnSpLocks/>
          </p:cNvCxnSpPr>
          <p:nvPr/>
        </p:nvCxnSpPr>
        <p:spPr>
          <a:xfrm flipV="1">
            <a:off x="8391197" y="1697653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1A02449-11EC-4BDA-91E9-8D2ED72F0B0B}"/>
              </a:ext>
            </a:extLst>
          </p:cNvPr>
          <p:cNvSpPr txBox="1"/>
          <p:nvPr/>
        </p:nvSpPr>
        <p:spPr>
          <a:xfrm>
            <a:off x="10996936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LINK1</a:t>
            </a:r>
            <a:endParaRPr lang="es-ES" sz="3200" b="1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23D0C113-BF5A-4341-B6C0-746EEA12E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1"/>
          <a:stretch/>
        </p:blipFill>
        <p:spPr>
          <a:xfrm>
            <a:off x="8391199" y="5237650"/>
            <a:ext cx="924533" cy="3534779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CEB73E-885C-4AB6-85C3-A95C347FB105}"/>
              </a:ext>
            </a:extLst>
          </p:cNvPr>
          <p:cNvSpPr txBox="1"/>
          <p:nvPr/>
        </p:nvSpPr>
        <p:spPr>
          <a:xfrm>
            <a:off x="11018828" y="174049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LINK2</a:t>
            </a:r>
            <a:endParaRPr lang="es-ES" sz="3200" b="1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9E89039-D17A-4907-BE98-172E303FB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/>
          <a:stretch/>
        </p:blipFill>
        <p:spPr>
          <a:xfrm>
            <a:off x="11148589" y="5212249"/>
            <a:ext cx="1082974" cy="353477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0920CB-2C0A-4806-BEB7-88E1A487A021}"/>
              </a:ext>
            </a:extLst>
          </p:cNvPr>
          <p:cNvCxnSpPr>
            <a:cxnSpLocks/>
          </p:cNvCxnSpPr>
          <p:nvPr/>
        </p:nvCxnSpPr>
        <p:spPr>
          <a:xfrm flipV="1">
            <a:off x="8356591" y="5202959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C6B072-1CF7-4FFE-B68B-41AEA274F733}"/>
              </a:ext>
            </a:extLst>
          </p:cNvPr>
          <p:cNvSpPr txBox="1"/>
          <p:nvPr/>
        </p:nvSpPr>
        <p:spPr>
          <a:xfrm>
            <a:off x="10901090" y="5269192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LINK3</a:t>
            </a:r>
            <a:endParaRPr lang="es-ES" sz="32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16BB4-BE5F-48CD-B42F-2CEF60C43968}"/>
              </a:ext>
            </a:extLst>
          </p:cNvPr>
          <p:cNvSpPr txBox="1"/>
          <p:nvPr/>
        </p:nvSpPr>
        <p:spPr>
          <a:xfrm>
            <a:off x="18321131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LINK4</a:t>
            </a:r>
            <a:endParaRPr lang="es-ES" sz="32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9178E0-8419-400A-985D-5B9D82513430}"/>
              </a:ext>
            </a:extLst>
          </p:cNvPr>
          <p:cNvSpPr txBox="1"/>
          <p:nvPr/>
        </p:nvSpPr>
        <p:spPr>
          <a:xfrm>
            <a:off x="18328685" y="168275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LINK5</a:t>
            </a:r>
            <a:endParaRPr lang="es-ES" sz="3200" b="1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E2DA08-97A5-4885-91ED-2ADD6EB679B8}"/>
              </a:ext>
            </a:extLst>
          </p:cNvPr>
          <p:cNvCxnSpPr>
            <a:cxnSpLocks/>
          </p:cNvCxnSpPr>
          <p:nvPr/>
        </p:nvCxnSpPr>
        <p:spPr>
          <a:xfrm flipV="1">
            <a:off x="8391197" y="8754005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3A00F3-0A5C-4828-A63E-4CE7B51404F7}"/>
              </a:ext>
            </a:extLst>
          </p:cNvPr>
          <p:cNvSpPr txBox="1"/>
          <p:nvPr/>
        </p:nvSpPr>
        <p:spPr>
          <a:xfrm>
            <a:off x="18333162" y="5178297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LINK6</a:t>
            </a:r>
            <a:endParaRPr lang="es-ES" sz="3200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9E56C6-D937-4EC7-B36D-F2AA486C14BB}"/>
              </a:ext>
            </a:extLst>
          </p:cNvPr>
          <p:cNvSpPr txBox="1"/>
          <p:nvPr/>
        </p:nvSpPr>
        <p:spPr>
          <a:xfrm>
            <a:off x="14551720" y="8806161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LINK7</a:t>
            </a:r>
            <a:endParaRPr lang="es-ES" sz="3200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EEF4EF-4463-46A9-9F04-745AB97D9643}"/>
              </a:ext>
            </a:extLst>
          </p:cNvPr>
          <p:cNvCxnSpPr>
            <a:cxnSpLocks/>
          </p:cNvCxnSpPr>
          <p:nvPr/>
        </p:nvCxnSpPr>
        <p:spPr>
          <a:xfrm>
            <a:off x="12538379" y="12073075"/>
            <a:ext cx="610037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58BC8B-5D6C-477D-B4CC-20C2F81E340C}"/>
              </a:ext>
            </a:extLst>
          </p:cNvPr>
          <p:cNvSpPr txBox="1"/>
          <p:nvPr/>
        </p:nvSpPr>
        <p:spPr>
          <a:xfrm rot="18785708">
            <a:off x="8097344" y="-102748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1A7F88D-3F28-4DB1-BE4C-996BAC6337ED}"/>
              </a:ext>
            </a:extLst>
          </p:cNvPr>
          <p:cNvSpPr txBox="1"/>
          <p:nvPr/>
        </p:nvSpPr>
        <p:spPr>
          <a:xfrm rot="18785708">
            <a:off x="12150539" y="9019715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330B32-C757-4A3F-ADBA-807BEB225D3F}"/>
              </a:ext>
            </a:extLst>
          </p:cNvPr>
          <p:cNvSpPr txBox="1"/>
          <p:nvPr/>
        </p:nvSpPr>
        <p:spPr>
          <a:xfrm rot="18785708">
            <a:off x="15159498" y="-1065730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EB259F7-20EA-4417-8ADE-2825E4761307}"/>
              </a:ext>
            </a:extLst>
          </p:cNvPr>
          <p:cNvSpPr txBox="1"/>
          <p:nvPr/>
        </p:nvSpPr>
        <p:spPr>
          <a:xfrm rot="2645447">
            <a:off x="14140298" y="-1053667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 err="1">
                <a:solidFill>
                  <a:srgbClr val="FF0000"/>
                </a:solidFill>
              </a:rPr>
              <a:t>Colisión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C92711-FCA8-4718-A408-2306126D7A73}"/>
              </a:ext>
            </a:extLst>
          </p:cNvPr>
          <p:cNvSpPr txBox="1"/>
          <p:nvPr/>
        </p:nvSpPr>
        <p:spPr>
          <a:xfrm rot="2645447">
            <a:off x="21202454" y="-104611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0BAB2E-6AF5-49CE-9465-80401DF8D05D}"/>
              </a:ext>
            </a:extLst>
          </p:cNvPr>
          <p:cNvSpPr txBox="1"/>
          <p:nvPr/>
        </p:nvSpPr>
        <p:spPr>
          <a:xfrm rot="2645447">
            <a:off x="17213301" y="9073288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</p:spTree>
    <p:extLst>
      <p:ext uri="{BB962C8B-B14F-4D97-AF65-F5344CB8AC3E}">
        <p14:creationId xmlns:p14="http://schemas.microsoft.com/office/powerpoint/2010/main" val="22373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205E3F-66B3-49B0-A68A-4216BD7E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272" y="4409697"/>
            <a:ext cx="4026033" cy="2667088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307922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9204"/>
              <a:gd name="adj5" fmla="val 108976"/>
              <a:gd name="adj6" fmla="val -43850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 Catkin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56850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91320"/>
              <a:gd name="adj5" fmla="val 49297"/>
              <a:gd name="adj6" fmla="val -109347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79506" y="51087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261755"/>
              <a:gd name="adj5" fmla="val 67603"/>
              <a:gd name="adj6" fmla="val -279078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409B9D7-7703-4636-AE1F-E1ABF13D6A50}"/>
              </a:ext>
            </a:extLst>
          </p:cNvPr>
          <p:cNvSpPr/>
          <p:nvPr/>
        </p:nvSpPr>
        <p:spPr>
          <a:xfrm>
            <a:off x="19097857" y="4986193"/>
            <a:ext cx="867813" cy="53072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roscpp dependencia para creacion de nodos </a:t>
            </a: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342B0205-60BB-46EE-998D-97407EAD0B7B}"/>
              </a:ext>
            </a:extLst>
          </p:cNvPr>
          <p:cNvSpPr/>
          <p:nvPr/>
        </p:nvSpPr>
        <p:spPr>
          <a:xfrm>
            <a:off x="18079506" y="64666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254008"/>
              <a:gd name="adj5" fmla="val 62373"/>
              <a:gd name="adj6" fmla="val -271331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5184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F67740-B042-40DD-87CE-2634780E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25" y="4235807"/>
            <a:ext cx="5105400" cy="2562225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098910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19785"/>
              <a:gd name="adj5" fmla="val 92739"/>
              <a:gd name="adj6" fmla="val -345682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.XML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374182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5670"/>
              <a:gd name="adj4" fmla="val -244233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54262" y="512497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306207"/>
              <a:gd name="adj5" fmla="val 110519"/>
              <a:gd name="adj6" fmla="val -32086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Compilador del paquete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A53DD2AF-D484-40E6-B961-1480B3FD31AE}"/>
              </a:ext>
            </a:extLst>
          </p:cNvPr>
          <p:cNvSpPr/>
          <p:nvPr/>
        </p:nvSpPr>
        <p:spPr>
          <a:xfrm>
            <a:off x="18079506" y="4648431"/>
            <a:ext cx="1340177" cy="274249"/>
          </a:xfrm>
          <a:prstGeom prst="borderCallout2">
            <a:avLst>
              <a:gd name="adj1" fmla="val 18750"/>
              <a:gd name="adj2" fmla="val -8333"/>
              <a:gd name="adj3" fmla="val 18971"/>
              <a:gd name="adj4" fmla="val -241566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Información del paquete (Autor) (Licencia)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A6ED597B-5D22-45F5-9229-1D3413AA2191}"/>
              </a:ext>
            </a:extLst>
          </p:cNvPr>
          <p:cNvSpPr/>
          <p:nvPr/>
        </p:nvSpPr>
        <p:spPr>
          <a:xfrm>
            <a:off x="18054261" y="5420963"/>
            <a:ext cx="1120979" cy="274249"/>
          </a:xfrm>
          <a:prstGeom prst="borderCallout2">
            <a:avLst>
              <a:gd name="adj1" fmla="val 35256"/>
              <a:gd name="adj2" fmla="val -7444"/>
              <a:gd name="adj3" fmla="val 26260"/>
              <a:gd name="adj4" fmla="val -292245"/>
              <a:gd name="adj5" fmla="val 54399"/>
              <a:gd name="adj6" fmla="val -30779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compilar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3" name="Globo: línea doblada 12">
            <a:extLst>
              <a:ext uri="{FF2B5EF4-FFF2-40B4-BE49-F238E27FC236}">
                <a16:creationId xmlns:a16="http://schemas.microsoft.com/office/drawing/2014/main" id="{4BBCCBAD-4548-4575-B19D-EE237F5AC4E2}"/>
              </a:ext>
            </a:extLst>
          </p:cNvPr>
          <p:cNvSpPr/>
          <p:nvPr/>
        </p:nvSpPr>
        <p:spPr>
          <a:xfrm>
            <a:off x="18054260" y="5694161"/>
            <a:ext cx="1120979" cy="274249"/>
          </a:xfrm>
          <a:prstGeom prst="borderCallout2">
            <a:avLst>
              <a:gd name="adj1" fmla="val 84774"/>
              <a:gd name="adj2" fmla="val -7444"/>
              <a:gd name="adj3" fmla="val 82380"/>
              <a:gd name="adj4" fmla="val -290630"/>
              <a:gd name="adj5" fmla="val 34592"/>
              <a:gd name="adj6" fmla="val -31910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Ejecutar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5D2A53-D8C1-4C94-9960-D6EB69F59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811312"/>
              </p:ext>
            </p:extLst>
          </p:nvPr>
        </p:nvGraphicFramePr>
        <p:xfrm>
          <a:off x="5338762" y="1890711"/>
          <a:ext cx="20819609" cy="13882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B2CC473-7922-4BFE-B2D9-D6D8FBEE16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068194" y="7596169"/>
            <a:ext cx="3360744" cy="24717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7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95</Words>
  <Application>Microsoft Office PowerPoint</Application>
  <PresentationFormat>Personalizado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14</cp:revision>
  <dcterms:created xsi:type="dcterms:W3CDTF">2019-01-20T17:33:17Z</dcterms:created>
  <dcterms:modified xsi:type="dcterms:W3CDTF">2019-01-25T03:40:34Z</dcterms:modified>
</cp:coreProperties>
</file>